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9" r:id="rId2"/>
    <p:sldId id="311" r:id="rId3"/>
    <p:sldId id="324" r:id="rId4"/>
    <p:sldId id="330" r:id="rId5"/>
    <p:sldId id="331" r:id="rId6"/>
    <p:sldId id="327" r:id="rId7"/>
    <p:sldId id="328" r:id="rId8"/>
  </p:sldIdLst>
  <p:sldSz cx="12192000" cy="6858000"/>
  <p:notesSz cx="7099300" cy="10234613"/>
  <p:defaultTextStyle>
    <a:defPPr>
      <a:defRPr lang="en-GB"/>
    </a:defPPr>
    <a:lvl1pPr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08000"/>
      </a:lnSpc>
      <a:spcBef>
        <a:spcPct val="54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orient="horz" pos="259" userDrawn="1">
          <p15:clr>
            <a:srgbClr val="A4A3A4"/>
          </p15:clr>
        </p15:guide>
        <p15:guide id="3" orient="horz" pos="3724" userDrawn="1">
          <p15:clr>
            <a:srgbClr val="A4A3A4"/>
          </p15:clr>
        </p15:guide>
        <p15:guide id="4" orient="horz" pos="3996">
          <p15:clr>
            <a:srgbClr val="A4A3A4"/>
          </p15:clr>
        </p15:guide>
        <p15:guide id="5" orient="horz" pos="114">
          <p15:clr>
            <a:srgbClr val="A4A3A4"/>
          </p15:clr>
        </p15:guide>
        <p15:guide id="6" orient="horz" pos="4207">
          <p15:clr>
            <a:srgbClr val="A4A3A4"/>
          </p15:clr>
        </p15:guide>
        <p15:guide id="7" pos="441">
          <p15:clr>
            <a:srgbClr val="A4A3A4"/>
          </p15:clr>
        </p15:guide>
        <p15:guide id="8" pos="7237">
          <p15:clr>
            <a:srgbClr val="A4A3A4"/>
          </p15:clr>
        </p15:guide>
        <p15:guide id="10" pos="7564">
          <p15:clr>
            <a:srgbClr val="A4A3A4"/>
          </p15:clr>
        </p15:guide>
        <p15:guide id="11" pos="3663">
          <p15:clr>
            <a:srgbClr val="A4A3A4"/>
          </p15:clr>
        </p15:guide>
        <p15:guide id="12" pos="4017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940027"/>
    <a:srgbClr val="808080"/>
    <a:srgbClr val="505050"/>
    <a:srgbClr val="03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8" autoAdjust="0"/>
  </p:normalViewPr>
  <p:slideViewPr>
    <p:cSldViewPr snapToObjects="1">
      <p:cViewPr varScale="1">
        <p:scale>
          <a:sx n="116" d="100"/>
          <a:sy n="116" d="100"/>
        </p:scale>
        <p:origin x="198" y="96"/>
      </p:cViewPr>
      <p:guideLst>
        <p:guide orient="horz" pos="913"/>
        <p:guide orient="horz" pos="259"/>
        <p:guide orient="horz" pos="3724"/>
        <p:guide orient="horz" pos="3996"/>
        <p:guide orient="horz" pos="114"/>
        <p:guide orient="horz" pos="4207"/>
        <p:guide pos="441"/>
        <p:guide pos="7237"/>
        <p:guide pos="7564"/>
        <p:guide pos="3663"/>
        <p:guide pos="40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-397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7BDCB627-C57F-4AEF-9AD3-12F7BE6D30D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704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da-DK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27848E65-9E75-41AE-BC80-13A10C6B059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509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80974"/>
            <a:ext cx="11828462" cy="6497025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80000"/>
            <a:ext cx="5436000" cy="2988000"/>
          </a:xfrm>
          <a:solidFill>
            <a:schemeClr val="tx2">
              <a:alpha val="80000"/>
            </a:schemeClr>
          </a:solidFill>
        </p:spPr>
        <p:txBody>
          <a:bodyPr lIns="241200" bIns="234000" anchor="b" anchorCtr="0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Måned og år</a:t>
            </a:r>
          </a:p>
        </p:txBody>
      </p:sp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701676" y="1296563"/>
            <a:ext cx="4967738" cy="1080892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3400" cap="none"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titel i maksimalt to linjer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415184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noFill/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lIns="4860000" tIns="1188000" rIns="4860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AEEBD-5624-434F-B308-47832EF58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2800" y="180000"/>
            <a:ext cx="4438800" cy="6497025"/>
          </a:xfrm>
          <a:solidFill>
            <a:schemeClr val="tx2"/>
          </a:solidFill>
        </p:spPr>
        <p:txBody>
          <a:bodyPr lIns="241200" tIns="234000" rIns="241200" bIns="234000"/>
          <a:lstStyle>
            <a:lvl1pPr>
              <a:lnSpc>
                <a:spcPct val="88000"/>
              </a:lnSpc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 dirty="0"/>
              <a:t>Klik for at tilføje titel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550034" y="1450800"/>
            <a:ext cx="3941166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3A44F7-3B54-4C94-842A-F3C6493E72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029600" y="6385399"/>
            <a:ext cx="3794400" cy="333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DDC8813B-699F-4C7B-9B14-64A63CC942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9148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2668" y="415495"/>
            <a:ext cx="10784481" cy="1378015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8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7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191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 Skilleside 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275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3542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ggrundsbillede med bob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80975"/>
            <a:ext cx="11830050" cy="6494503"/>
          </a:xfrm>
        </p:spPr>
        <p:txBody>
          <a:bodyPr tIns="36000"/>
          <a:lstStyle>
            <a:lvl1pPr marL="0" indent="0" algn="ctr">
              <a:buNone/>
              <a:defRPr sz="140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01675" y="414000"/>
            <a:ext cx="10785475" cy="968031"/>
          </a:xfrm>
          <a:solidFill>
            <a:srgbClr val="FFFFFF">
              <a:alpha val="70000"/>
            </a:srgbClr>
          </a:solidFill>
        </p:spPr>
        <p:txBody>
          <a:bodyPr wrap="square" lIns="252000" tIns="216000" rIns="252000" bIns="216000">
            <a:spAutoFit/>
          </a:bodyPr>
          <a:lstStyle>
            <a:lvl1pPr marL="0" indent="0">
              <a:lnSpc>
                <a:spcPct val="96000"/>
              </a:lnSpc>
              <a:spcBef>
                <a:spcPts val="0"/>
              </a:spcBef>
              <a:buNone/>
              <a:defRPr sz="3600" b="0">
                <a:solidFill>
                  <a:srgbClr val="031D5C"/>
                </a:solidFill>
              </a:defRPr>
            </a:lvl1pPr>
            <a:lvl2pPr algn="r">
              <a:spcBef>
                <a:spcPts val="1200"/>
              </a:spcBef>
              <a:defRPr sz="1200" b="1" cap="all"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4" name="Pladsholder til diasnummer 3">
            <a:extLst>
              <a:ext uri="{FF2B5EF4-FFF2-40B4-BE49-F238E27FC236}">
                <a16:creationId xmlns:a16="http://schemas.microsoft.com/office/drawing/2014/main" id="{E48F75CC-650D-4B5F-BC95-E31F7CE7D1FE}"/>
              </a:ext>
            </a:extLst>
          </p:cNvPr>
          <p:cNvSpPr txBox="1">
            <a:spLocks/>
          </p:cNvSpPr>
          <p:nvPr userDrawn="1"/>
        </p:nvSpPr>
        <p:spPr>
          <a:xfrm>
            <a:off x="702000" y="6343200"/>
            <a:ext cx="280800" cy="33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GB"/>
            </a:defPPr>
            <a:lvl1pPr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900" kern="1200">
                <a:noFill/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35B2B-70E0-4FED-BA78-0E47DD6E5843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160007" y="1982022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9" name="Pladsholder til tekst 4">
            <a:extLst>
              <a:ext uri="{FF2B5EF4-FFF2-40B4-BE49-F238E27FC236}">
                <a16:creationId xmlns:a16="http://schemas.microsoft.com/office/drawing/2014/main" id="{58F9B986-D249-4E6F-A297-5F6A2F48842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822936" y="2973380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20" name="Pladsholder til tekst 4">
            <a:extLst>
              <a:ext uri="{FF2B5EF4-FFF2-40B4-BE49-F238E27FC236}">
                <a16:creationId xmlns:a16="http://schemas.microsoft.com/office/drawing/2014/main" id="{F62A812C-1624-4F93-BB88-19482215D551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437910" y="2042677"/>
            <a:ext cx="2520000" cy="2520000"/>
          </a:xfrm>
          <a:prstGeom prst="ellipse">
            <a:avLst/>
          </a:prstGeom>
          <a:solidFill>
            <a:schemeClr val="tx2"/>
          </a:solidFill>
        </p:spPr>
        <p:txBody>
          <a:bodyPr wrap="square"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bg1"/>
                </a:solidFill>
              </a:defRPr>
            </a:lvl2pPr>
            <a:lvl3pPr marL="507600" indent="0">
              <a:buNone/>
              <a:defRPr>
                <a:solidFill>
                  <a:schemeClr val="bg1"/>
                </a:solidFill>
              </a:defRPr>
            </a:lvl3pPr>
            <a:lvl4pPr marL="507600" indent="0">
              <a:buNone/>
              <a:defRPr>
                <a:solidFill>
                  <a:schemeClr val="bg1"/>
                </a:solidFill>
              </a:defRPr>
            </a:lvl4pPr>
            <a:lvl5pPr marL="507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her for at tilføje tekst</a:t>
            </a:r>
          </a:p>
        </p:txBody>
      </p:sp>
      <p:sp>
        <p:nvSpPr>
          <p:cNvPr id="13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702000" y="6386400"/>
            <a:ext cx="280800" cy="33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8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54954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vid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ED5F2DD1-FF2E-4A6A-A9E9-8BE1BCFC17F4}" type="datetime1">
              <a:rPr lang="da-DK" smtClean="0"/>
              <a:pPr/>
              <a:t>30-01-2020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1E80101F-5742-4645-B1C0-D6AFABF6C92F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Baggrund"/>
          <p:cNvSpPr/>
          <p:nvPr userDrawn="1"/>
        </p:nvSpPr>
        <p:spPr bwMode="auto">
          <a:xfrm>
            <a:off x="1838" y="0"/>
            <a:ext cx="12190161" cy="6858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8000"/>
              </a:lnSpc>
              <a:spcBef>
                <a:spcPct val="54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7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t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79388"/>
            <a:ext cx="11830050" cy="6498612"/>
          </a:xfrm>
          <a:noFill/>
        </p:spPr>
        <p:txBody>
          <a:bodyPr tIns="936000" anchor="ctr" anchorCtr="0"/>
          <a:lstStyle>
            <a:lvl1pPr marL="0" indent="0" algn="ctr">
              <a:buNone/>
              <a:defRPr sz="1400" b="0"/>
            </a:lvl1pPr>
          </a:lstStyle>
          <a:p>
            <a:r>
              <a:rPr lang="da-DK" noProof="1"/>
              <a:t>Klik her og indsæt billede via Vælg billeder- eller Rediger-knappen.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4779149"/>
            <a:ext cx="11255000" cy="1897875"/>
          </a:xfrm>
          <a:solidFill>
            <a:schemeClr val="tx2">
              <a:alpha val="80000"/>
            </a:schemeClr>
          </a:solidFill>
        </p:spPr>
        <p:txBody>
          <a:bodyPr lIns="234000" tIns="234000" rIns="2970000" bIns="234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Skriv kontaktdata</a:t>
            </a:r>
          </a:p>
        </p:txBody>
      </p:sp>
      <p:sp>
        <p:nvSpPr>
          <p:cNvPr id="9" name="Logo hvid"/>
          <p:cNvSpPr>
            <a:spLocks noGrp="1"/>
          </p:cNvSpPr>
          <p:nvPr>
            <p:ph type="body" sz="quarter" idx="14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7"/>
          </p:nvPr>
        </p:nvSpPr>
        <p:spPr>
          <a:xfrm>
            <a:off x="0" y="6912000"/>
            <a:ext cx="0" cy="0"/>
          </a:xfrm>
        </p:spPr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9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16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verskrift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1036800"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103680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30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4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9057438" y="179387"/>
            <a:ext cx="2952000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363600"/>
            <a:ext cx="8075418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7" y="1450800"/>
            <a:ext cx="8074675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9600" y="6385399"/>
            <a:ext cx="3794400" cy="333956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3929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   Indhold og     1/3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billede 12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79387"/>
            <a:ext cx="3941838" cy="6497638"/>
          </a:xfrm>
        </p:spPr>
        <p:txBody>
          <a:bodyPr lIns="0" tIns="72000" rIns="0" anchor="t" anchorCtr="0"/>
          <a:lstStyle>
            <a:lvl1pPr marL="0" indent="0" algn="ctr">
              <a:buNone/>
              <a:defRPr sz="1400"/>
            </a:lvl1pPr>
          </a:lstStyle>
          <a:p>
            <a:r>
              <a:rPr lang="da-DK"/>
              <a:t>Klik her og indsæt billede via Vælg billeder- eller Rediger-knappen.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363600"/>
            <a:ext cx="7084462" cy="93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2668" y="1450800"/>
            <a:ext cx="7084710" cy="4464000"/>
          </a:xfrm>
        </p:spPr>
        <p:txBody>
          <a:bodyPr rIns="0"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ogo hvid"/>
          <p:cNvSpPr>
            <a:spLocks noGrp="1"/>
          </p:cNvSpPr>
          <p:nvPr>
            <p:ph type="body" sz="quarter" idx="15" hasCustomPrompt="1"/>
          </p:nvPr>
        </p:nvSpPr>
        <p:spPr>
          <a:xfrm>
            <a:off x="9421200" y="6098400"/>
            <a:ext cx="2062800" cy="406800"/>
          </a:xfrm>
          <a:blipFill>
            <a:blip r:embed="rId2"/>
            <a:stretch>
              <a:fillRect/>
            </a:stretch>
          </a:blipFill>
        </p:spPr>
        <p:txBody>
          <a:bodyPr lIns="0" tIns="0"/>
          <a:lstStyle>
            <a:lvl1pPr algn="ctr">
              <a:defRPr sz="1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da-DK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04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3353" y="1052736"/>
            <a:ext cx="5551659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8441" y="1052736"/>
            <a:ext cx="5550207" cy="4862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1137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01999" y="1800000"/>
            <a:ext cx="5113013" cy="378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600" y="1800000"/>
            <a:ext cx="5111550" cy="378084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069546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2EC3F75E-2523-455F-A9B8-E56849A3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  <a:p>
            <a:pPr lvl="1"/>
            <a:endParaRPr lang="da-DK" dirty="0"/>
          </a:p>
        </p:txBody>
      </p:sp>
      <p:sp>
        <p:nvSpPr>
          <p:cNvPr id="12" name="Pladsholder til tekst 8">
            <a:extLst>
              <a:ext uri="{FF2B5EF4-FFF2-40B4-BE49-F238E27FC236}">
                <a16:creationId xmlns:a16="http://schemas.microsoft.com/office/drawing/2014/main" id="{3B5D24CB-3AF8-4350-9CBE-2E687A160A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147104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mind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701675" y="1450800"/>
            <a:ext cx="5113337" cy="44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5599" y="1800000"/>
            <a:ext cx="51120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Line 5"/>
          <p:cNvSpPr>
            <a:spLocks noChangeShapeType="1"/>
          </p:cNvSpPr>
          <p:nvPr userDrawn="1"/>
        </p:nvSpPr>
        <p:spPr bwMode="auto">
          <a:xfrm>
            <a:off x="6096000" y="1511301"/>
            <a:ext cx="0" cy="4391025"/>
          </a:xfrm>
          <a:prstGeom prst="line">
            <a:avLst/>
          </a:prstGeom>
          <a:noFill/>
          <a:ln w="3175">
            <a:solidFill>
              <a:srgbClr val="DBD9D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 sz="1700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31D5C"/>
                </a:solidFill>
              </a:defRPr>
            </a:lvl1pPr>
          </a:lstStyle>
          <a:p>
            <a:r>
              <a:rPr lang="da-DK" dirty="0"/>
              <a:t>Klik her for at tilføje titel</a:t>
            </a:r>
          </a:p>
        </p:txBody>
      </p:sp>
      <p:sp>
        <p:nvSpPr>
          <p:cNvPr id="11" name="Pladsholder til tekst 8">
            <a:extLst>
              <a:ext uri="{FF2B5EF4-FFF2-40B4-BE49-F238E27FC236}">
                <a16:creationId xmlns:a16="http://schemas.microsoft.com/office/drawing/2014/main" id="{16343FA3-6DF0-494E-B3DF-AE59C5136C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150" y="1469453"/>
            <a:ext cx="5112000" cy="270782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0" indent="0">
              <a:buFontTx/>
              <a:buNone/>
              <a:defRPr sz="1400"/>
            </a:lvl2pPr>
            <a:lvl3pPr marL="0" indent="0">
              <a:buFontTx/>
              <a:buNone/>
              <a:defRPr sz="1400"/>
            </a:lvl3pPr>
            <a:lvl4pPr marL="0" indent="0">
              <a:buFontTx/>
              <a:buNone/>
              <a:defRPr sz="1400"/>
            </a:lvl4pPr>
            <a:lvl5pPr marL="0" indent="0">
              <a:buFontTx/>
              <a:buNone/>
              <a:defRPr sz="1400"/>
            </a:lvl5pPr>
          </a:lstStyle>
          <a:p>
            <a:pPr lvl="0"/>
            <a:r>
              <a:rPr lang="da-DK" dirty="0"/>
              <a:t>Klik her for at tilføje underoverskrift</a:t>
            </a:r>
          </a:p>
        </p:txBody>
      </p:sp>
    </p:spTree>
    <p:extLst>
      <p:ext uri="{BB962C8B-B14F-4D97-AF65-F5344CB8AC3E}">
        <p14:creationId xmlns:p14="http://schemas.microsoft.com/office/powerpoint/2010/main" val="28673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kort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675" y="1357272"/>
            <a:ext cx="10785475" cy="4556165"/>
          </a:xfrm>
        </p:spPr>
        <p:txBody>
          <a:bodyPr/>
          <a:lstStyle>
            <a:lvl1pPr algn="ctr">
              <a:lnSpc>
                <a:spcPct val="88000"/>
              </a:lnSpc>
              <a:defRPr sz="68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13E7FCA3-C4AC-464A-9A55-9AA7BBCF6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  Statement    (mere teks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>
            <a:spLocks noChangeArrowheads="1"/>
          </p:cNvSpPr>
          <p:nvPr userDrawn="1"/>
        </p:nvSpPr>
        <p:spPr bwMode="auto">
          <a:xfrm>
            <a:off x="179388" y="180975"/>
            <a:ext cx="11830050" cy="64960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endParaRPr lang="da-DK" sz="17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668" y="1052825"/>
            <a:ext cx="10784481" cy="486061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her for at tilføje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Slide Number Placeholder 5 (FAST)"/>
          <p:cNvSpPr txBox="1">
            <a:spLocks/>
          </p:cNvSpPr>
          <p:nvPr userDrawn="1"/>
        </p:nvSpPr>
        <p:spPr>
          <a:xfrm>
            <a:off x="702668" y="6386400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Logo hvid">
            <a:extLst>
              <a:ext uri="{FF2B5EF4-FFF2-40B4-BE49-F238E27FC236}">
                <a16:creationId xmlns:a16="http://schemas.microsoft.com/office/drawing/2014/main" id="{0BF98332-85A9-4122-8AA8-37E1EE7AE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3704" y="6096948"/>
            <a:ext cx="206295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353" y="361840"/>
            <a:ext cx="11223797" cy="47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352" y="980728"/>
            <a:ext cx="11665295" cy="493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D709F18B-C64D-467D-95E0-03999A31A181}" type="datetime1">
              <a:rPr lang="da-DK" smtClean="0"/>
              <a:t>30-01-2020</a:t>
            </a:fld>
            <a:endParaRPr lang="da-DK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29600" y="6385399"/>
            <a:ext cx="3794400" cy="33395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 (FAST)"/>
          <p:cNvSpPr txBox="1">
            <a:spLocks/>
          </p:cNvSpPr>
          <p:nvPr userDrawn="1"/>
        </p:nvSpPr>
        <p:spPr>
          <a:xfrm>
            <a:off x="702668" y="6385399"/>
            <a:ext cx="279770" cy="35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kumimoji="0" lang="da-DK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noFill/>
              </a:defRPr>
            </a:lvl1pPr>
          </a:lstStyle>
          <a:p>
            <a:fld id="{80AE25ED-097C-4BDC-A7CE-FA97BD9CA3B5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10" name="Logo" descr="U:\Moderniseringsstyrelsen\Jobs\3589_Koncernfaelles skabelonloesning i FM styrelser\Received\Work\DIGST_Logo.emf">
            <a:extLst>
              <a:ext uri="{FF2B5EF4-FFF2-40B4-BE49-F238E27FC236}">
                <a16:creationId xmlns:a16="http://schemas.microsoft.com/office/drawing/2014/main" id="{48FA5325-4F31-4407-BEE0-A9D56454EF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63" y="6096948"/>
            <a:ext cx="2070285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738" r:id="rId3"/>
    <p:sldLayoutId id="2147483739" r:id="rId4"/>
    <p:sldLayoutId id="2147483658" r:id="rId5"/>
    <p:sldLayoutId id="2147483729" r:id="rId6"/>
    <p:sldLayoutId id="2147483730" r:id="rId7"/>
    <p:sldLayoutId id="2147483720" r:id="rId8"/>
    <p:sldLayoutId id="2147483691" r:id="rId9"/>
    <p:sldLayoutId id="2147483737" r:id="rId10"/>
    <p:sldLayoutId id="2147483732" r:id="rId11"/>
    <p:sldLayoutId id="2147483740" r:id="rId12"/>
    <p:sldLayoutId id="2147483735" r:id="rId13"/>
    <p:sldLayoutId id="2147483661" r:id="rId14"/>
    <p:sldLayoutId id="2147483727" r:id="rId15"/>
    <p:sldLayoutId id="2147483736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cap="none" baseline="0">
          <a:solidFill>
            <a:srgbClr val="031D5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6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216000" indent="-21600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8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759600" indent="-2520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2" userDrawn="1">
          <p15:clr>
            <a:srgbClr val="F26B43"/>
          </p15:clr>
        </p15:guide>
        <p15:guide id="2" pos="7236" userDrawn="1">
          <p15:clr>
            <a:srgbClr val="F26B43"/>
          </p15:clr>
        </p15:guide>
        <p15:guide id="4" orient="horz" pos="913" userDrawn="1">
          <p15:clr>
            <a:srgbClr val="F26B43"/>
          </p15:clr>
        </p15:guide>
        <p15:guide id="5" orient="horz" pos="3725" userDrawn="1">
          <p15:clr>
            <a:srgbClr val="F26B43"/>
          </p15:clr>
        </p15:guide>
        <p15:guide id="6" pos="113" userDrawn="1">
          <p15:clr>
            <a:srgbClr val="A4A3A4"/>
          </p15:clr>
        </p15:guide>
        <p15:guide id="7" orient="horz" pos="113" userDrawn="1">
          <p15:clr>
            <a:srgbClr val="A4A3A4"/>
          </p15:clr>
        </p15:guide>
        <p15:guide id="8" pos="7565" userDrawn="1">
          <p15:clr>
            <a:srgbClr val="A4A3A4"/>
          </p15:clr>
        </p15:guide>
        <p15:guide id="9" orient="horz" pos="4206" userDrawn="1">
          <p15:clr>
            <a:srgbClr val="A4A3A4"/>
          </p15:clr>
        </p15:guide>
        <p15:guide id="10" orient="horz" pos="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23C5915-99F3-4391-A66D-3D6B5828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Strategiske kapabiliteter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78BE8-9700-418A-B352-5FA37D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F2CF63-F04B-4087-8682-9682AEB7507E}"/>
              </a:ext>
            </a:extLst>
          </p:cNvPr>
          <p:cNvSpPr/>
          <p:nvPr/>
        </p:nvSpPr>
        <p:spPr bwMode="auto">
          <a:xfrm>
            <a:off x="4924832" y="2472600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brugeradministration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BBF413-8D6B-4668-8FFB-B7DA8FAF5D3E}"/>
              </a:ext>
            </a:extLst>
          </p:cNvPr>
          <p:cNvCxnSpPr>
            <a:cxnSpLocks/>
            <a:stCxn id="105" idx="7"/>
            <a:endCxn id="6" idx="1"/>
          </p:cNvCxnSpPr>
          <p:nvPr/>
        </p:nvCxnSpPr>
        <p:spPr bwMode="auto">
          <a:xfrm flipV="1">
            <a:off x="3396386" y="2673485"/>
            <a:ext cx="1528446" cy="6374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C0F542-D524-4B76-BF74-BF6B4F4785FE}"/>
              </a:ext>
            </a:extLst>
          </p:cNvPr>
          <p:cNvSpPr/>
          <p:nvPr/>
        </p:nvSpPr>
        <p:spPr bwMode="auto">
          <a:xfrm>
            <a:off x="4924831" y="3364528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940027"/>
                </a:solidFill>
                <a:effectLst/>
                <a:latin typeface="Arial" charset="0"/>
              </a:rPr>
              <a:t>adgangskontrol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BF94D9-D63B-4198-A5F1-7233F60E14D4}"/>
              </a:ext>
            </a:extLst>
          </p:cNvPr>
          <p:cNvSpPr/>
          <p:nvPr/>
        </p:nvSpPr>
        <p:spPr bwMode="auto">
          <a:xfrm>
            <a:off x="4924831" y="4251366"/>
            <a:ext cx="1548000" cy="40177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2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forretningstjeneste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E97764-F846-434D-B8E8-7EB7856DC490}"/>
              </a:ext>
            </a:extLst>
          </p:cNvPr>
          <p:cNvCxnSpPr>
            <a:cxnSpLocks/>
            <a:stCxn id="105" idx="6"/>
            <a:endCxn id="12" idx="1"/>
          </p:cNvCxnSpPr>
          <p:nvPr/>
        </p:nvCxnSpPr>
        <p:spPr bwMode="auto">
          <a:xfrm flipV="1">
            <a:off x="3479038" y="3565413"/>
            <a:ext cx="1445793" cy="1005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DAFBE-41FC-424F-9786-923E544FFF20}"/>
              </a:ext>
            </a:extLst>
          </p:cNvPr>
          <p:cNvCxnSpPr>
            <a:stCxn id="105" idx="5"/>
            <a:endCxn id="13" idx="1"/>
          </p:cNvCxnSpPr>
          <p:nvPr/>
        </p:nvCxnSpPr>
        <p:spPr bwMode="auto">
          <a:xfrm>
            <a:off x="3396386" y="3839970"/>
            <a:ext cx="1528445" cy="61228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515586-818A-403F-9C62-88DB4EA1B4EC}"/>
              </a:ext>
            </a:extLst>
          </p:cNvPr>
          <p:cNvSpPr txBox="1"/>
          <p:nvPr/>
        </p:nvSpPr>
        <p:spPr>
          <a:xfrm>
            <a:off x="3956676" y="3350630"/>
            <a:ext cx="3735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CB0C-B588-4B49-BA37-F8EBECF9F197}"/>
              </a:ext>
            </a:extLst>
          </p:cNvPr>
          <p:cNvSpPr txBox="1"/>
          <p:nvPr/>
        </p:nvSpPr>
        <p:spPr>
          <a:xfrm>
            <a:off x="3179425" y="2548905"/>
            <a:ext cx="124232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808080"/>
                </a:solidFill>
              </a:rPr>
              <a:t>Brugeroplysninger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35C2F-CA64-4B41-A74D-2FEE6C74B478}"/>
              </a:ext>
            </a:extLst>
          </p:cNvPr>
          <p:cNvSpPr txBox="1"/>
          <p:nvPr/>
        </p:nvSpPr>
        <p:spPr>
          <a:xfrm>
            <a:off x="2378437" y="3361465"/>
            <a:ext cx="503343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bruger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E0953D-65B7-405B-A4A0-A3B57587B381}"/>
              </a:ext>
            </a:extLst>
          </p:cNvPr>
          <p:cNvSpPr txBox="1"/>
          <p:nvPr/>
        </p:nvSpPr>
        <p:spPr>
          <a:xfrm>
            <a:off x="8675239" y="3410842"/>
            <a:ext cx="1093248" cy="257369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b="1" dirty="0">
                <a:solidFill>
                  <a:srgbClr val="940027"/>
                </a:solidFill>
              </a:rPr>
              <a:t>tjenestedbyder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9A88B6-6070-46B9-9D0C-73EF5865D164}"/>
              </a:ext>
            </a:extLst>
          </p:cNvPr>
          <p:cNvCxnSpPr>
            <a:stCxn id="13" idx="3"/>
            <a:endCxn id="115" idx="3"/>
          </p:cNvCxnSpPr>
          <p:nvPr/>
        </p:nvCxnSpPr>
        <p:spPr bwMode="auto">
          <a:xfrm flipV="1">
            <a:off x="6472831" y="3827369"/>
            <a:ext cx="1720677" cy="62488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9338FC-665D-41AE-A158-A240013D0FEC}"/>
              </a:ext>
            </a:extLst>
          </p:cNvPr>
          <p:cNvCxnSpPr>
            <a:cxnSpLocks/>
            <a:stCxn id="12" idx="3"/>
            <a:endCxn id="115" idx="2"/>
          </p:cNvCxnSpPr>
          <p:nvPr/>
        </p:nvCxnSpPr>
        <p:spPr bwMode="auto">
          <a:xfrm flipV="1">
            <a:off x="6472831" y="3562863"/>
            <a:ext cx="1638025" cy="2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744212-816C-4B11-9232-40213580BD2E}"/>
              </a:ext>
            </a:extLst>
          </p:cNvPr>
          <p:cNvSpPr txBox="1"/>
          <p:nvPr/>
        </p:nvSpPr>
        <p:spPr>
          <a:xfrm>
            <a:off x="6743113" y="3336667"/>
            <a:ext cx="9954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12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750260-00BB-4C73-9EA7-DF610F75B44B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 bwMode="auto">
          <a:xfrm>
            <a:off x="6472832" y="2673485"/>
            <a:ext cx="1720676" cy="6248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D6D7E-4976-49A8-86EA-B28E6757172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 bwMode="auto">
          <a:xfrm flipH="1">
            <a:off x="5698831" y="2874370"/>
            <a:ext cx="1" cy="49015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15BE43-DA26-4DD1-A3B5-661C9F2AA9A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5698831" y="3766298"/>
            <a:ext cx="0" cy="48506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92763-C580-4D0B-8789-085C2680618F}"/>
              </a:ext>
            </a:extLst>
          </p:cNvPr>
          <p:cNvGrpSpPr>
            <a:grpSpLocks noChangeAspect="1"/>
          </p:cNvGrpSpPr>
          <p:nvPr/>
        </p:nvGrpSpPr>
        <p:grpSpPr>
          <a:xfrm>
            <a:off x="2914655" y="3201396"/>
            <a:ext cx="564383" cy="748136"/>
            <a:chOff x="2783632" y="1052736"/>
            <a:chExt cx="3096344" cy="4104456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E3F129-7FBB-49FF-9013-D5E025EAD587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DB408F-609A-4693-A9C6-E909CE66EA40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A8D0CA-D4FB-4714-ABD5-AABF7EE59E44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E48EB8-DAFC-4EEA-8B3E-6C291915992B}"/>
                </a:ext>
              </a:extLst>
            </p:cNvPr>
            <p:cNvCxnSpPr>
              <a:stCxn id="10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B0FE442-1DE8-4330-877D-BA11965B4568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38B1D52-E4EA-4D52-A703-CCE37E1DDEA6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BDCDFD-B0A6-4359-AEE6-76BF1889ADBC}"/>
              </a:ext>
            </a:extLst>
          </p:cNvPr>
          <p:cNvGrpSpPr>
            <a:grpSpLocks noChangeAspect="1"/>
          </p:cNvGrpSpPr>
          <p:nvPr/>
        </p:nvGrpSpPr>
        <p:grpSpPr>
          <a:xfrm>
            <a:off x="8110856" y="3188795"/>
            <a:ext cx="564383" cy="748136"/>
            <a:chOff x="2783632" y="1052736"/>
            <a:chExt cx="3096344" cy="4104456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3F60CB7-0387-470A-87EB-60F4B9277C21}"/>
                </a:ext>
              </a:extLst>
            </p:cNvPr>
            <p:cNvSpPr/>
            <p:nvPr/>
          </p:nvSpPr>
          <p:spPr bwMode="auto">
            <a:xfrm>
              <a:off x="2783632" y="1052736"/>
              <a:ext cx="3096344" cy="4104456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7144E3-417C-48C1-AA1E-25DEDC03B35B}"/>
                </a:ext>
              </a:extLst>
            </p:cNvPr>
            <p:cNvSpPr/>
            <p:nvPr/>
          </p:nvSpPr>
          <p:spPr bwMode="auto">
            <a:xfrm>
              <a:off x="3984000" y="1260070"/>
              <a:ext cx="720080" cy="86409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1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138858A-1E3D-4F3B-9C38-C09887C9A131}"/>
                </a:ext>
              </a:extLst>
            </p:cNvPr>
            <p:cNvCxnSpPr/>
            <p:nvPr/>
          </p:nvCxnSpPr>
          <p:spPr bwMode="auto">
            <a:xfrm>
              <a:off x="3575720" y="2636912"/>
              <a:ext cx="15841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499D64-AED2-42F9-9A0D-23443FAAB6CB}"/>
                </a:ext>
              </a:extLst>
            </p:cNvPr>
            <p:cNvCxnSpPr>
              <a:stCxn id="116" idx="4"/>
            </p:cNvCxnSpPr>
            <p:nvPr/>
          </p:nvCxnSpPr>
          <p:spPr bwMode="auto">
            <a:xfrm>
              <a:off x="4344040" y="2124166"/>
              <a:ext cx="23768" cy="1520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AA97BB-8364-47EF-A729-D1A075437F62}"/>
                </a:ext>
              </a:extLst>
            </p:cNvPr>
            <p:cNvCxnSpPr/>
            <p:nvPr/>
          </p:nvCxnSpPr>
          <p:spPr bwMode="auto">
            <a:xfrm>
              <a:off x="4367808" y="3645024"/>
              <a:ext cx="864096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1BBDB3-ABB3-4537-8A20-AB4100FE6AB5}"/>
                </a:ext>
              </a:extLst>
            </p:cNvPr>
            <p:cNvCxnSpPr/>
            <p:nvPr/>
          </p:nvCxnSpPr>
          <p:spPr bwMode="auto">
            <a:xfrm flipV="1">
              <a:off x="3503712" y="3645024"/>
              <a:ext cx="840328" cy="936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18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8652BD31-2767-40F3-9D95-24C35C3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Bermudatrekant</a:t>
            </a:r>
          </a:p>
        </p:txBody>
      </p:sp>
      <p:sp>
        <p:nvSpPr>
          <p:cNvPr id="2" name="Pladsholder til slide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11746-2EFD-4467-883D-8125E791BC51}"/>
              </a:ext>
            </a:extLst>
          </p:cNvPr>
          <p:cNvSpPr/>
          <p:nvPr/>
        </p:nvSpPr>
        <p:spPr bwMode="auto">
          <a:xfrm>
            <a:off x="2639616" y="2976158"/>
            <a:ext cx="2088232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charset="0"/>
              </a:rPr>
              <a:t>entitet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88BDB-0E5E-4052-B720-5A34EC128D3E}"/>
              </a:ext>
            </a:extLst>
          </p:cNvPr>
          <p:cNvSpPr/>
          <p:nvPr/>
        </p:nvSpPr>
        <p:spPr bwMode="auto">
          <a:xfrm>
            <a:off x="4974690" y="4034248"/>
            <a:ext cx="223224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identifikationsmiddel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D9390-D79F-450D-A825-A0DB9A91DC9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 bwMode="auto">
          <a:xfrm rot="5400000" flipH="1" flipV="1">
            <a:off x="4046873" y="1863135"/>
            <a:ext cx="749882" cy="147616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CCABF8-BF4E-40CE-ADA4-01F480207A19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 bwMode="auto">
          <a:xfrm rot="16200000" flipH="1">
            <a:off x="3918884" y="3215878"/>
            <a:ext cx="820654" cy="1290958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4EC40C-9886-4671-9378-C8D19FC71F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6090814" y="2463712"/>
            <a:ext cx="5186" cy="1570536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3F0E0CB-9A84-4DBB-B67C-E8FE3B2C75B8}"/>
              </a:ext>
            </a:extLst>
          </p:cNvPr>
          <p:cNvSpPr/>
          <p:nvPr/>
        </p:nvSpPr>
        <p:spPr bwMode="auto">
          <a:xfrm>
            <a:off x="5159896" y="1988840"/>
            <a:ext cx="1872208" cy="474872"/>
          </a:xfrm>
          <a:prstGeom prst="rect">
            <a:avLst/>
          </a:prstGeom>
          <a:noFill/>
          <a:ln w="158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digital identitet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11F07-559A-4607-9676-B19612215BDB}"/>
              </a:ext>
            </a:extLst>
          </p:cNvPr>
          <p:cNvSpPr txBox="1"/>
          <p:nvPr/>
        </p:nvSpPr>
        <p:spPr>
          <a:xfrm>
            <a:off x="4159873" y="2246503"/>
            <a:ext cx="9345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Identificerer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B3DB-FDFE-4FA9-8427-58796A076CDD}"/>
              </a:ext>
            </a:extLst>
          </p:cNvPr>
          <p:cNvSpPr txBox="1"/>
          <p:nvPr/>
        </p:nvSpPr>
        <p:spPr>
          <a:xfrm>
            <a:off x="2530044" y="2697029"/>
            <a:ext cx="10481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Tildeles / Har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06C85-2D3F-44E1-86EA-737C32F3DFBF}"/>
              </a:ext>
            </a:extLst>
          </p:cNvPr>
          <p:cNvSpPr txBox="1"/>
          <p:nvPr/>
        </p:nvSpPr>
        <p:spPr>
          <a:xfrm>
            <a:off x="2591632" y="3511283"/>
            <a:ext cx="9249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Kontrollerer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62CDD-B4FD-402E-827B-E92C3DAEB0BD}"/>
              </a:ext>
            </a:extLst>
          </p:cNvPr>
          <p:cNvSpPr txBox="1"/>
          <p:nvPr/>
        </p:nvSpPr>
        <p:spPr>
          <a:xfrm>
            <a:off x="4295800" y="4001110"/>
            <a:ext cx="5979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da-DK" sz="1400" dirty="0">
                <a:solidFill>
                  <a:srgbClr val="808080"/>
                </a:solidFill>
              </a:rPr>
              <a:t>Beviser</a:t>
            </a:r>
          </a:p>
        </p:txBody>
      </p:sp>
    </p:spTree>
    <p:extLst>
      <p:ext uri="{BB962C8B-B14F-4D97-AF65-F5344CB8AC3E}">
        <p14:creationId xmlns:p14="http://schemas.microsoft.com/office/powerpoint/2010/main" val="3279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Brugertyper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D2F75-2C37-4E3A-B272-BCC62C8057CD}"/>
              </a:ext>
            </a:extLst>
          </p:cNvPr>
          <p:cNvGrpSpPr/>
          <p:nvPr/>
        </p:nvGrpSpPr>
        <p:grpSpPr>
          <a:xfrm>
            <a:off x="2135560" y="1556792"/>
            <a:ext cx="6336704" cy="3907562"/>
            <a:chOff x="695400" y="1556792"/>
            <a:chExt cx="6336704" cy="39075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271F0F-4A64-4576-85E0-78EB554602EC}"/>
                </a:ext>
              </a:extLst>
            </p:cNvPr>
            <p:cNvSpPr txBox="1"/>
            <p:nvPr/>
          </p:nvSpPr>
          <p:spPr>
            <a:xfrm>
              <a:off x="695400" y="2293131"/>
              <a:ext cx="211276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med rettigheder og pligter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60B1C3-EDF6-44A1-9353-DE46093891FC}"/>
                </a:ext>
              </a:extLst>
            </p:cNvPr>
            <p:cNvSpPr txBox="1"/>
            <p:nvPr/>
          </p:nvSpPr>
          <p:spPr>
            <a:xfrm>
              <a:off x="695400" y="4164287"/>
              <a:ext cx="1627329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Brugere som kan ”arve” rettigheder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145F2-2775-40B8-AB8A-C25DDEB4BFDC}"/>
                </a:ext>
              </a:extLst>
            </p:cNvPr>
            <p:cNvSpPr txBox="1"/>
            <p:nvPr/>
          </p:nvSpPr>
          <p:spPr>
            <a:xfrm>
              <a:off x="3143672" y="1556792"/>
              <a:ext cx="8704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Fysiske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47B964-C4CF-4D06-84A1-1B46803C0739}"/>
                </a:ext>
              </a:extLst>
            </p:cNvPr>
            <p:cNvSpPr txBox="1"/>
            <p:nvPr/>
          </p:nvSpPr>
          <p:spPr>
            <a:xfrm>
              <a:off x="5519936" y="1581817"/>
              <a:ext cx="92352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2000" dirty="0">
                  <a:solidFill>
                    <a:srgbClr val="808080"/>
                  </a:solidFill>
                </a:rPr>
                <a:t>Virtuelle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204791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Person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Organisation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43550" y="5139405"/>
              <a:ext cx="112851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rgbClr val="1F497D"/>
                  </a:solidFill>
                </a:rPr>
                <a:t>Applikation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295" y="2083167"/>
              <a:ext cx="1064597" cy="8858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33" y="2245009"/>
              <a:ext cx="333903" cy="66558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02E071-B1B9-45E4-AE6C-FF9E6DBB3678}"/>
                </a:ext>
              </a:extLst>
            </p:cNvPr>
            <p:cNvCxnSpPr/>
            <p:nvPr/>
          </p:nvCxnSpPr>
          <p:spPr bwMode="auto">
            <a:xfrm>
              <a:off x="4871864" y="1710680"/>
              <a:ext cx="0" cy="37536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DB145A-BAEE-44BB-BD3D-D0C08C1044E5}"/>
                </a:ext>
              </a:extLst>
            </p:cNvPr>
            <p:cNvCxnSpPr/>
            <p:nvPr/>
          </p:nvCxnSpPr>
          <p:spPr bwMode="auto">
            <a:xfrm>
              <a:off x="1343472" y="3645024"/>
              <a:ext cx="5688632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80808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269CC9D-B84D-4065-B47C-48F2DD3924F6}"/>
                </a:ext>
              </a:extLst>
            </p:cNvPr>
            <p:cNvGrpSpPr/>
            <p:nvPr/>
          </p:nvGrpSpPr>
          <p:grpSpPr>
            <a:xfrm>
              <a:off x="2907159" y="4094791"/>
              <a:ext cx="1317624" cy="1350433"/>
              <a:chOff x="2907159" y="4094791"/>
              <a:chExt cx="1317624" cy="135043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CC6851-E740-413D-8816-BF59FC23D386}"/>
                  </a:ext>
                </a:extLst>
              </p:cNvPr>
              <p:cNvSpPr txBox="1"/>
              <p:nvPr/>
            </p:nvSpPr>
            <p:spPr>
              <a:xfrm>
                <a:off x="3127847" y="5168225"/>
                <a:ext cx="807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1100"/>
                  </a:spcBef>
                </a:pPr>
                <a:r>
                  <a:rPr lang="da-DK" sz="1800" dirty="0">
                    <a:solidFill>
                      <a:srgbClr val="1F497D"/>
                    </a:solidFill>
                  </a:rPr>
                  <a:t>Apparat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DB32713-C91F-4329-9E67-930E8FA45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7159" y="4099714"/>
                <a:ext cx="546662" cy="54666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9FD91A-A330-44D3-81A2-40544F562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740" y="4094791"/>
                <a:ext cx="541043" cy="54104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926F330-AC94-4CF7-9D16-0BF71929C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4326" y="4560664"/>
                <a:ext cx="250218" cy="3805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22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8D0-F97A-4EA0-BF2A-01184DC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Begrebsoverblik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E890A-3083-427B-BBA0-25DF9BB2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4</a:t>
            </a:fld>
            <a:endParaRPr lang="da-DK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6B0DFB-C993-4C15-81FA-12813133F281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8008712" y="3759137"/>
            <a:ext cx="1402613" cy="142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2BD75-C174-436E-8AEE-A9A1F2383A87}"/>
              </a:ext>
            </a:extLst>
          </p:cNvPr>
          <p:cNvSpPr/>
          <p:nvPr/>
        </p:nvSpPr>
        <p:spPr>
          <a:xfrm>
            <a:off x="480042" y="2513175"/>
            <a:ext cx="1354046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entitet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6330B-AEED-462F-AC50-BB36C41577E6}"/>
              </a:ext>
            </a:extLst>
          </p:cNvPr>
          <p:cNvSpPr/>
          <p:nvPr/>
        </p:nvSpPr>
        <p:spPr>
          <a:xfrm>
            <a:off x="3206000" y="1682929"/>
            <a:ext cx="1725457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digital identitet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FAFEFA-F898-4870-B919-7E4C8BE830C9}"/>
              </a:ext>
            </a:extLst>
          </p:cNvPr>
          <p:cNvSpPr/>
          <p:nvPr/>
        </p:nvSpPr>
        <p:spPr>
          <a:xfrm>
            <a:off x="6536813" y="1674905"/>
            <a:ext cx="1311830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attribut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A0F38B-FFCF-446F-B8F2-E5B6E6B6743A}"/>
              </a:ext>
            </a:extLst>
          </p:cNvPr>
          <p:cNvSpPr/>
          <p:nvPr/>
        </p:nvSpPr>
        <p:spPr>
          <a:xfrm>
            <a:off x="6376743" y="3452946"/>
            <a:ext cx="1631969" cy="612382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adgangsbillet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081C9-0201-4E12-B632-97B800BE3BCD}"/>
              </a:ext>
            </a:extLst>
          </p:cNvPr>
          <p:cNvSpPr txBox="1"/>
          <p:nvPr/>
        </p:nvSpPr>
        <p:spPr bwMode="auto">
          <a:xfrm rot="19766206">
            <a:off x="1916252" y="2170173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Tildeles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07811D-A26D-464B-86F9-2C46A2EBD2F0}"/>
              </a:ext>
            </a:extLst>
          </p:cNvPr>
          <p:cNvSpPr/>
          <p:nvPr/>
        </p:nvSpPr>
        <p:spPr>
          <a:xfrm>
            <a:off x="3220224" y="3401132"/>
            <a:ext cx="1711234" cy="672230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identifikations-middel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D4094-CC5B-443F-8C7D-4A1709F1DF1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1834088" y="2849290"/>
            <a:ext cx="1386136" cy="887957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4D67E76-654A-4565-83ED-DDD77BEB3767}"/>
              </a:ext>
            </a:extLst>
          </p:cNvPr>
          <p:cNvSpPr txBox="1"/>
          <p:nvPr/>
        </p:nvSpPr>
        <p:spPr bwMode="auto">
          <a:xfrm rot="1910342">
            <a:off x="2006547" y="3090631"/>
            <a:ext cx="1247976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Anvender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CDC64A-50AA-4799-BE74-71DF54A7F85A}"/>
              </a:ext>
            </a:extLst>
          </p:cNvPr>
          <p:cNvCxnSpPr>
            <a:cxnSpLocks/>
            <a:stCxn id="41" idx="0"/>
            <a:endCxn id="37" idx="2"/>
          </p:cNvCxnSpPr>
          <p:nvPr/>
        </p:nvCxnSpPr>
        <p:spPr>
          <a:xfrm flipH="1" flipV="1">
            <a:off x="4068729" y="2355159"/>
            <a:ext cx="7112" cy="1045973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346A6-DB0D-4706-A10C-7EE7610FD92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834088" y="2019044"/>
            <a:ext cx="1371912" cy="830246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E8B1C-2E59-41F8-921B-E6DB3488642D}"/>
              </a:ext>
            </a:extLst>
          </p:cNvPr>
          <p:cNvSpPr/>
          <p:nvPr/>
        </p:nvSpPr>
        <p:spPr>
          <a:xfrm>
            <a:off x="9411321" y="4633128"/>
            <a:ext cx="1817744" cy="666236"/>
          </a:xfrm>
          <a:prstGeom prst="round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1F497D"/>
                </a:solidFill>
              </a:rPr>
              <a:t>forretnings-tjeneste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52F9D4-7C12-41FF-92EC-A25187FEF68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931457" y="2015032"/>
            <a:ext cx="1605356" cy="4012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CDEEEC-8F30-4A3E-850F-33CF49EFCFAA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192728" y="2347135"/>
            <a:ext cx="0" cy="1105811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730369B-BDA0-440E-BD11-B8683CC05304}"/>
              </a:ext>
            </a:extLst>
          </p:cNvPr>
          <p:cNvSpPr/>
          <p:nvPr/>
        </p:nvSpPr>
        <p:spPr>
          <a:xfrm>
            <a:off x="9411325" y="3477355"/>
            <a:ext cx="1817745" cy="591985"/>
          </a:xfrm>
          <a:prstGeom prst="rect">
            <a:avLst/>
          </a:prstGeom>
          <a:ln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rgbClr val="940027"/>
                </a:solidFill>
              </a:rPr>
              <a:t>adgangspolitik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1E6F0E-E6D3-4459-AE52-485AE39596F9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320194" y="4069340"/>
            <a:ext cx="4" cy="563788"/>
          </a:xfrm>
          <a:prstGeom prst="line">
            <a:avLst/>
          </a:prstGeom>
          <a:ln w="28575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ECD52C-4BB8-45D7-8724-E294A89D0D44}"/>
              </a:ext>
            </a:extLst>
          </p:cNvPr>
          <p:cNvSpPr txBox="1"/>
          <p:nvPr/>
        </p:nvSpPr>
        <p:spPr bwMode="auto">
          <a:xfrm>
            <a:off x="10271663" y="4351234"/>
            <a:ext cx="10819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1F497D"/>
                </a:solidFill>
                <a:latin typeface="Verdana"/>
                <a:cs typeface="ＭＳ Ｐゴシック" pitchFamily="-111" charset="-128"/>
              </a:rPr>
              <a:t>Definerer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E9A19D-C423-42F8-8CFB-C5D30509082E}"/>
              </a:ext>
            </a:extLst>
          </p:cNvPr>
          <p:cNvSpPr txBox="1"/>
          <p:nvPr/>
        </p:nvSpPr>
        <p:spPr bwMode="auto">
          <a:xfrm>
            <a:off x="7696865" y="3525892"/>
            <a:ext cx="1932283" cy="18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808080"/>
                </a:solidFill>
                <a:latin typeface="Verdana"/>
                <a:cs typeface="ＭＳ Ｐゴシック" pitchFamily="-111" charset="-128"/>
              </a:rPr>
              <a:t>Matches med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97087F-EFFD-4C94-87DA-C2654EC3D19E}"/>
              </a:ext>
            </a:extLst>
          </p:cNvPr>
          <p:cNvSpPr txBox="1"/>
          <p:nvPr/>
        </p:nvSpPr>
        <p:spPr bwMode="auto">
          <a:xfrm>
            <a:off x="4931457" y="1760998"/>
            <a:ext cx="1550735" cy="1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933" indent="-33866" algn="ctr" defTabSz="609585" eaLnBrk="0" hangingPunct="0">
              <a:spcAft>
                <a:spcPts val="0"/>
              </a:spcAft>
            </a:pPr>
            <a:r>
              <a:rPr lang="da-DK" sz="1200" i="1" dirty="0">
                <a:solidFill>
                  <a:srgbClr val="940027"/>
                </a:solidFill>
                <a:latin typeface="Verdana"/>
                <a:cs typeface="ＭＳ Ｐゴシック" pitchFamily="-111" charset="-128"/>
              </a:rPr>
              <a:t>Associeres med </a:t>
            </a:r>
          </a:p>
        </p:txBody>
      </p:sp>
    </p:spTree>
    <p:extLst>
      <p:ext uri="{BB962C8B-B14F-4D97-AF65-F5344CB8AC3E}">
        <p14:creationId xmlns:p14="http://schemas.microsoft.com/office/powerpoint/2010/main" val="27808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D6D5-D851-4C9A-A7F8-61AA8BA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Bruger og tjenesteudbyder sammenhæng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7AFD-1F14-445A-9EFD-9720E7E1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F219AB7-2A82-45D6-A7B0-F4CADA758742}"/>
              </a:ext>
            </a:extLst>
          </p:cNvPr>
          <p:cNvSpPr/>
          <p:nvPr/>
        </p:nvSpPr>
        <p:spPr>
          <a:xfrm>
            <a:off x="4007768" y="1988840"/>
            <a:ext cx="3096344" cy="2088232"/>
          </a:xfrm>
          <a:prstGeom prst="roundRect">
            <a:avLst/>
          </a:prstGeom>
          <a:ln w="50800">
            <a:solidFill>
              <a:srgbClr val="8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>
              <a:spcAft>
                <a:spcPts val="600"/>
              </a:spcAft>
            </a:pPr>
            <a:r>
              <a:rPr lang="da-DK" sz="1600" b="1" dirty="0"/>
              <a:t> </a:t>
            </a:r>
            <a:r>
              <a:rPr lang="da-DK" sz="1600" b="1" dirty="0">
                <a:solidFill>
                  <a:srgbClr val="940027"/>
                </a:solidFill>
              </a:rPr>
              <a:t>Attributsæt</a:t>
            </a:r>
          </a:p>
          <a:p>
            <a:pPr algn="ctr"/>
            <a:r>
              <a:rPr lang="da-DK" sz="1400" dirty="0"/>
              <a:t>Kræver fælles sprog mellem bruger, organisation og tjenesteudbyder, fx i form af klassifikationer, som er et lukket udfaldsrum af værdier</a:t>
            </a:r>
          </a:p>
        </p:txBody>
      </p:sp>
      <p:sp>
        <p:nvSpPr>
          <p:cNvPr id="6" name="Right Arrow Callout 4">
            <a:extLst>
              <a:ext uri="{FF2B5EF4-FFF2-40B4-BE49-F238E27FC236}">
                <a16:creationId xmlns:a16="http://schemas.microsoft.com/office/drawing/2014/main" id="{785C9FE9-149F-4FE1-82A8-3C70936D27E8}"/>
              </a:ext>
            </a:extLst>
          </p:cNvPr>
          <p:cNvSpPr/>
          <p:nvPr/>
        </p:nvSpPr>
        <p:spPr>
          <a:xfrm>
            <a:off x="695400" y="1988840"/>
            <a:ext cx="3239648" cy="2160240"/>
          </a:xfrm>
          <a:prstGeom prst="rightArrowCallout">
            <a:avLst>
              <a:gd name="adj1" fmla="val 25000"/>
              <a:gd name="adj2" fmla="val 25000"/>
              <a:gd name="adj3" fmla="val 20671"/>
              <a:gd name="adj4" fmla="val 81624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940027"/>
                </a:solidFill>
              </a:rPr>
              <a:t>Bruger</a:t>
            </a:r>
            <a:r>
              <a:rPr lang="da-DK" sz="1600" b="1" dirty="0">
                <a:solidFill>
                  <a:schemeClr val="tx1"/>
                </a:solidFill>
              </a:rPr>
              <a:t> eller dennes </a:t>
            </a:r>
            <a:r>
              <a:rPr lang="da-DK" sz="1600" b="1" dirty="0">
                <a:solidFill>
                  <a:srgbClr val="1F497D"/>
                </a:solidFill>
              </a:rPr>
              <a:t>organisation</a:t>
            </a:r>
          </a:p>
          <a:p>
            <a:pPr>
              <a:spcAft>
                <a:spcPts val="0"/>
              </a:spcAft>
            </a:pPr>
            <a:r>
              <a:rPr lang="da-DK" sz="1400" dirty="0">
                <a:solidFill>
                  <a:schemeClr val="tx1"/>
                </a:solidFill>
              </a:rPr>
              <a:t>Registrerer attributter for  identitetskarakteristika,  roller i organisationen, sikkerhedsklassificering og andre attributsæt.</a:t>
            </a:r>
          </a:p>
        </p:txBody>
      </p:sp>
      <p:sp>
        <p:nvSpPr>
          <p:cNvPr id="7" name="Left Arrow Callout 5">
            <a:extLst>
              <a:ext uri="{FF2B5EF4-FFF2-40B4-BE49-F238E27FC236}">
                <a16:creationId xmlns:a16="http://schemas.microsoft.com/office/drawing/2014/main" id="{481E047B-66DD-414A-83DE-7D8BB8C4F24E}"/>
              </a:ext>
            </a:extLst>
          </p:cNvPr>
          <p:cNvSpPr/>
          <p:nvPr/>
        </p:nvSpPr>
        <p:spPr>
          <a:xfrm>
            <a:off x="7180599" y="1988840"/>
            <a:ext cx="3379897" cy="2088232"/>
          </a:xfrm>
          <a:prstGeom prst="leftArrowCallout">
            <a:avLst>
              <a:gd name="adj1" fmla="val 25000"/>
              <a:gd name="adj2" fmla="val 25000"/>
              <a:gd name="adj3" fmla="val 19949"/>
              <a:gd name="adj4" fmla="val 82788"/>
            </a:avLst>
          </a:prstGeom>
          <a:noFill/>
          <a:ln w="25400">
            <a:solidFill>
              <a:srgbClr val="80808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rgbClr val="1F497D"/>
                </a:solidFill>
              </a:rPr>
              <a:t>Tjenesteudbyder</a:t>
            </a:r>
            <a:r>
              <a:rPr lang="da-DK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da-DK" sz="1400" dirty="0">
                <a:solidFill>
                  <a:schemeClr val="tx1"/>
                </a:solidFill>
              </a:rPr>
              <a:t>Beskriver adgangspolitikker i struktureret form, så der kan udledes krav til de attributsæt, en entitets skal møde op med for at få adgang</a:t>
            </a:r>
          </a:p>
        </p:txBody>
      </p:sp>
    </p:spTree>
    <p:extLst>
      <p:ext uri="{BB962C8B-B14F-4D97-AF65-F5344CB8AC3E}">
        <p14:creationId xmlns:p14="http://schemas.microsoft.com/office/powerpoint/2010/main" val="27235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2B6-EE19-4F2B-9A37-321D57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Relationer imellem brugere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51074-0919-4C3A-AB55-5AA8649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6</a:t>
            </a:fld>
            <a:endParaRPr lang="da-DK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73B1B-04A3-4156-8AA5-94A39BA72957}"/>
              </a:ext>
            </a:extLst>
          </p:cNvPr>
          <p:cNvCxnSpPr/>
          <p:nvPr/>
        </p:nvCxnSpPr>
        <p:spPr bwMode="auto">
          <a:xfrm>
            <a:off x="1127448" y="3593782"/>
            <a:ext cx="649544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1A93606-5E5F-4656-9F59-E0673A93AF65}"/>
              </a:ext>
            </a:extLst>
          </p:cNvPr>
          <p:cNvSpPr/>
          <p:nvPr/>
        </p:nvSpPr>
        <p:spPr bwMode="auto">
          <a:xfrm rot="16200000" flipH="1">
            <a:off x="3904579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Bruger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9F63BF-EBF2-4ADB-B154-EDE2D2392A4F}"/>
              </a:ext>
            </a:extLst>
          </p:cNvPr>
          <p:cNvGrpSpPr/>
          <p:nvPr/>
        </p:nvGrpSpPr>
        <p:grpSpPr>
          <a:xfrm>
            <a:off x="6135309" y="1873888"/>
            <a:ext cx="1308050" cy="1020587"/>
            <a:chOff x="5351300" y="2271378"/>
            <a:chExt cx="1308050" cy="10205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A6C9F-B0B1-4A4D-8D4A-8145FA8B594D}"/>
                </a:ext>
              </a:extLst>
            </p:cNvPr>
            <p:cNvSpPr txBox="1"/>
            <p:nvPr/>
          </p:nvSpPr>
          <p:spPr>
            <a:xfrm>
              <a:off x="5351300" y="3014966"/>
              <a:ext cx="13080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Organisation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DD5280-D042-4801-9624-211D27FF7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428" y="2271378"/>
              <a:ext cx="580033" cy="48263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8A5FE-2F21-4025-BB21-D77AC211DE7B}"/>
              </a:ext>
            </a:extLst>
          </p:cNvPr>
          <p:cNvGrpSpPr/>
          <p:nvPr/>
        </p:nvGrpSpPr>
        <p:grpSpPr>
          <a:xfrm>
            <a:off x="1913394" y="1877988"/>
            <a:ext cx="730969" cy="1046956"/>
            <a:chOff x="3060775" y="2245009"/>
            <a:chExt cx="730969" cy="10469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57272-32DC-4491-A4DB-841D965933C3}"/>
                </a:ext>
              </a:extLst>
            </p:cNvPr>
            <p:cNvSpPr txBox="1"/>
            <p:nvPr/>
          </p:nvSpPr>
          <p:spPr>
            <a:xfrm>
              <a:off x="3060775" y="3014966"/>
              <a:ext cx="73096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Person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1077BB-B17D-4129-B262-ADDD9761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15" y="2245009"/>
              <a:ext cx="333903" cy="665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05DBB-B360-425E-A022-5327552B29EC}"/>
              </a:ext>
            </a:extLst>
          </p:cNvPr>
          <p:cNvGrpSpPr/>
          <p:nvPr/>
        </p:nvGrpSpPr>
        <p:grpSpPr>
          <a:xfrm>
            <a:off x="6342073" y="4293096"/>
            <a:ext cx="1187944" cy="1418055"/>
            <a:chOff x="5532416" y="3998349"/>
            <a:chExt cx="1187944" cy="1418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351FE-34DA-4832-A6CB-AA1CAB3BA301}"/>
                </a:ext>
              </a:extLst>
            </p:cNvPr>
            <p:cNvSpPr txBox="1"/>
            <p:nvPr/>
          </p:nvSpPr>
          <p:spPr>
            <a:xfrm>
              <a:off x="5532416" y="5139405"/>
              <a:ext cx="11879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Applikation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722D30-071C-4986-846E-CEC9B955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876" y="3998349"/>
              <a:ext cx="1049137" cy="1049137"/>
            </a:xfrm>
            <a:prstGeom prst="rect">
              <a:avLst/>
            </a:prstGeom>
          </p:spPr>
        </p:pic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E40BA695-4924-425F-9C28-736E0E354F2D}"/>
              </a:ext>
            </a:extLst>
          </p:cNvPr>
          <p:cNvSpPr/>
          <p:nvPr/>
        </p:nvSpPr>
        <p:spPr bwMode="auto">
          <a:xfrm rot="16200000">
            <a:off x="1211162" y="1362204"/>
            <a:ext cx="1081559" cy="1248986"/>
          </a:xfrm>
          <a:prstGeom prst="circularArrow">
            <a:avLst>
              <a:gd name="adj1" fmla="val 25960"/>
              <a:gd name="adj2" fmla="val 2745663"/>
              <a:gd name="adj3" fmla="val 20323296"/>
              <a:gd name="adj4" fmla="val 10800000"/>
              <a:gd name="adj5" fmla="val 9740"/>
            </a:avLst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Fuld-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</a:rPr>
              <a:t>magt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1BC2AEF-987A-4559-90B5-30ED161A59B1}"/>
              </a:ext>
            </a:extLst>
          </p:cNvPr>
          <p:cNvSpPr/>
          <p:nvPr/>
        </p:nvSpPr>
        <p:spPr bwMode="auto">
          <a:xfrm>
            <a:off x="3925409" y="1878289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Tilhør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706C83AC-9ACC-421B-996F-A1D2568623DA}"/>
              </a:ext>
            </a:extLst>
          </p:cNvPr>
          <p:cNvSpPr/>
          <p:nvPr/>
        </p:nvSpPr>
        <p:spPr bwMode="auto">
          <a:xfrm flipH="1">
            <a:off x="3901138" y="2324030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Rettighed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03474251-19DF-4733-B96D-0FD76C7FAD89}"/>
              </a:ext>
            </a:extLst>
          </p:cNvPr>
          <p:cNvSpPr/>
          <p:nvPr/>
        </p:nvSpPr>
        <p:spPr bwMode="auto">
          <a:xfrm flipH="1">
            <a:off x="3891807" y="47332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Afvikles på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3082CAC-8BFD-422C-BBAA-9557420DAE54}"/>
              </a:ext>
            </a:extLst>
          </p:cNvPr>
          <p:cNvSpPr/>
          <p:nvPr/>
        </p:nvSpPr>
        <p:spPr bwMode="auto">
          <a:xfrm rot="5400000" flipV="1">
            <a:off x="5211138" y="3449766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Delegering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A155-8CE2-4051-BCD1-317378885522}"/>
              </a:ext>
            </a:extLst>
          </p:cNvPr>
          <p:cNvGrpSpPr/>
          <p:nvPr/>
        </p:nvGrpSpPr>
        <p:grpSpPr>
          <a:xfrm>
            <a:off x="1377273" y="4311510"/>
            <a:ext cx="1558272" cy="1419509"/>
            <a:chOff x="2765162" y="4044845"/>
            <a:chExt cx="1558272" cy="14195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623BB-603F-4E83-9542-EF212CEB6220}"/>
                </a:ext>
              </a:extLst>
            </p:cNvPr>
            <p:cNvSpPr txBox="1"/>
            <p:nvPr/>
          </p:nvSpPr>
          <p:spPr>
            <a:xfrm>
              <a:off x="3163409" y="5187355"/>
              <a:ext cx="80791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lang="da-DK" sz="1800" dirty="0">
                  <a:solidFill>
                    <a:schemeClr val="accent2"/>
                  </a:solidFill>
                </a:rPr>
                <a:t>Apparat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7276DC-3831-4E0B-A048-D13BCBCD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162" y="4044845"/>
              <a:ext cx="546662" cy="54666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94A0393-F3B9-4D65-A895-B03D5145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391" y="4053022"/>
              <a:ext cx="541043" cy="54104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935AF6-D0B0-4AAE-8BD2-2D0ED5E56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326" y="4560664"/>
              <a:ext cx="250218" cy="380503"/>
            </a:xfrm>
            <a:prstGeom prst="rect">
              <a:avLst/>
            </a:prstGeom>
          </p:spPr>
        </p:pic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35B4FD0-A616-4F02-8BC2-102802A2BC26}"/>
              </a:ext>
            </a:extLst>
          </p:cNvPr>
          <p:cNvSpPr/>
          <p:nvPr/>
        </p:nvSpPr>
        <p:spPr bwMode="auto">
          <a:xfrm rot="16200000" flipH="1">
            <a:off x="2608435" y="3470533"/>
            <a:ext cx="1193660" cy="288032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Ejer</a:t>
            </a:r>
          </a:p>
        </p:txBody>
      </p:sp>
    </p:spTree>
    <p:extLst>
      <p:ext uri="{BB962C8B-B14F-4D97-AF65-F5344CB8AC3E}">
        <p14:creationId xmlns:p14="http://schemas.microsoft.com/office/powerpoint/2010/main" val="332620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DD57-F068-4A07-BE77-DB8D684B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Roller i tjenester - lagdeling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A99A-F871-400F-963A-E4D4A890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25ED-097C-4BDC-A7CE-FA97BD9CA3B5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23CFE-4731-4BD8-9F2C-4A24DF23AC26}"/>
              </a:ext>
            </a:extLst>
          </p:cNvPr>
          <p:cNvSpPr/>
          <p:nvPr/>
        </p:nvSpPr>
        <p:spPr bwMode="auto">
          <a:xfrm>
            <a:off x="2927654" y="1916832"/>
            <a:ext cx="2088226" cy="43204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Bruger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2F510-D8B5-4DE6-89D3-0536FB18E341}"/>
              </a:ext>
            </a:extLst>
          </p:cNvPr>
          <p:cNvSpPr/>
          <p:nvPr/>
        </p:nvSpPr>
        <p:spPr bwMode="auto">
          <a:xfrm>
            <a:off x="2927654" y="2767288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/>
                </a:solidFill>
              </a:rPr>
              <a:t>Tjeneste B bruger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7741A-D18B-4371-A916-154DBC5D6BB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 bwMode="auto">
          <a:xfrm>
            <a:off x="2927654" y="3170152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9C6551-9D34-415D-BE85-D8B8B3BBA666}"/>
              </a:ext>
            </a:extLst>
          </p:cNvPr>
          <p:cNvSpPr/>
          <p:nvPr/>
        </p:nvSpPr>
        <p:spPr bwMode="auto">
          <a:xfrm>
            <a:off x="2927654" y="4005064"/>
            <a:ext cx="2088226" cy="80572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Tjeneste 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Tjeneste C bruger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644FC3-5A0D-4A2D-BB30-A6FC39356F3F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2927654" y="4407928"/>
            <a:ext cx="208822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B724D-ACE7-4FBE-A125-2A0B72DC5C0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3971767" y="2348879"/>
            <a:ext cx="0" cy="4184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D33D2F-ECCA-4BBD-9D9F-59A6873FA12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 bwMode="auto">
          <a:xfrm>
            <a:off x="3971767" y="3573016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B9EE7-1B53-4F23-A853-ED05AF334C4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971767" y="4810792"/>
            <a:ext cx="0" cy="2743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FA640B-E9AE-4AA0-90EB-8759F449D617}"/>
              </a:ext>
            </a:extLst>
          </p:cNvPr>
          <p:cNvSpPr txBox="1"/>
          <p:nvPr/>
        </p:nvSpPr>
        <p:spPr>
          <a:xfrm>
            <a:off x="5902861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86A626-A263-4AF6-B29F-FC4E57C7B579}"/>
              </a:ext>
            </a:extLst>
          </p:cNvPr>
          <p:cNvCxnSpPr/>
          <p:nvPr/>
        </p:nvCxnSpPr>
        <p:spPr bwMode="auto">
          <a:xfrm>
            <a:off x="6115118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1A1522-5953-49DB-A0C7-E8A9EB303EE2}"/>
              </a:ext>
            </a:extLst>
          </p:cNvPr>
          <p:cNvCxnSpPr/>
          <p:nvPr/>
        </p:nvCxnSpPr>
        <p:spPr bwMode="auto">
          <a:xfrm>
            <a:off x="6107019" y="3242160"/>
            <a:ext cx="0" cy="9789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0D63AC-BCE6-4B92-A9A5-53DDDE35EA98}"/>
              </a:ext>
            </a:extLst>
          </p:cNvPr>
          <p:cNvSpPr txBox="1"/>
          <p:nvPr/>
        </p:nvSpPr>
        <p:spPr>
          <a:xfrm>
            <a:off x="6830866" y="2081132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50500B-9680-4CDE-A6BA-FAB6EA7A6B52}"/>
              </a:ext>
            </a:extLst>
          </p:cNvPr>
          <p:cNvCxnSpPr/>
          <p:nvPr/>
        </p:nvCxnSpPr>
        <p:spPr bwMode="auto">
          <a:xfrm>
            <a:off x="7043123" y="2443335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0527A7-9205-4948-ACBE-92BE9FA75204}"/>
              </a:ext>
            </a:extLst>
          </p:cNvPr>
          <p:cNvSpPr txBox="1"/>
          <p:nvPr/>
        </p:nvSpPr>
        <p:spPr>
          <a:xfrm>
            <a:off x="6822767" y="3305268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0"/>
              </a:spcBef>
            </a:pPr>
            <a:r>
              <a:rPr lang="en-GB" sz="2000" dirty="0">
                <a:solidFill>
                  <a:schemeClr val="accent2"/>
                </a:solidFill>
              </a:rPr>
              <a:t>Id-B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B098AF-B929-4755-8C10-6FA851878C23}"/>
              </a:ext>
            </a:extLst>
          </p:cNvPr>
          <p:cNvCxnSpPr/>
          <p:nvPr/>
        </p:nvCxnSpPr>
        <p:spPr bwMode="auto">
          <a:xfrm>
            <a:off x="7035024" y="3667471"/>
            <a:ext cx="0" cy="553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512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igitaliseringsstyrelsen">
      <a:dk1>
        <a:srgbClr val="000000"/>
      </a:dk1>
      <a:lt1>
        <a:srgbClr val="FFFFFF"/>
      </a:lt1>
      <a:dk2>
        <a:srgbClr val="940027"/>
      </a:dk2>
      <a:lt2>
        <a:srgbClr val="6E91A0"/>
      </a:lt2>
      <a:accent1>
        <a:srgbClr val="00AAD2"/>
      </a:accent1>
      <a:accent2>
        <a:srgbClr val="5591CD"/>
      </a:accent2>
      <a:accent3>
        <a:srgbClr val="7050B9"/>
      </a:accent3>
      <a:accent4>
        <a:srgbClr val="A5005F"/>
      </a:accent4>
      <a:accent5>
        <a:srgbClr val="F0005F"/>
      </a:accent5>
      <a:accent6>
        <a:srgbClr val="B06606"/>
      </a:accent6>
      <a:hlink>
        <a:srgbClr val="0000FF"/>
      </a:hlink>
      <a:folHlink>
        <a:srgbClr val="800080"/>
      </a:folHlink>
    </a:clrScheme>
    <a:fontScheme name="DK Finansministeri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11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8000"/>
          </a:lnSpc>
          <a:spcBef>
            <a:spcPct val="54000"/>
          </a:spcBef>
          <a:spcAft>
            <a:spcPct val="0"/>
          </a:spcAft>
          <a:buClrTx/>
          <a:buSzTx/>
          <a:buFontTx/>
          <a:buNone/>
          <a:tabLst/>
          <a:defRPr kumimoji="0" lang="en-GB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00000"/>
          </a:lnSpc>
          <a:spcBef>
            <a:spcPts val="1100"/>
          </a:spcBef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88A8713B-2337-41DB-B4C5-76FF47A570FF}" vid="{9D4B7891-EA52-4046-80C3-9373861E4C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12917</TotalTime>
  <Words>171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Blank</vt:lpstr>
      <vt:lpstr>Strategiske kapabiliteter </vt:lpstr>
      <vt:lpstr>Bermudatrekant</vt:lpstr>
      <vt:lpstr>Brugertyper</vt:lpstr>
      <vt:lpstr>Begrebsoverblik</vt:lpstr>
      <vt:lpstr>Bruger og tjenesteudbyder sammenhæng</vt:lpstr>
      <vt:lpstr>Relationer imellem brugere</vt:lpstr>
      <vt:lpstr>Roller i tjenester - lagdeling</vt:lpstr>
    </vt:vector>
  </TitlesOfParts>
  <Company>Statens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Kirsten Taarnskov</dc:creator>
  <cp:lastModifiedBy>Jensen, Poul H.</cp:lastModifiedBy>
  <cp:revision>149</cp:revision>
  <dcterms:created xsi:type="dcterms:W3CDTF">2019-10-03T13:42:18Z</dcterms:created>
  <dcterms:modified xsi:type="dcterms:W3CDTF">2020-01-30T10:52:41Z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SD_DocumentLanguageString">
    <vt:lpwstr>Dansk</vt:lpwstr>
  </property>
  <property fmtid="{D5CDD505-2E9C-101B-9397-08002B2CF9AE}" pid="4" name="SD_DocumentLanguage">
    <vt:lpwstr>da-DK</vt:lpwstr>
  </property>
  <property fmtid="{D5CDD505-2E9C-101B-9397-08002B2CF9AE}" pid="5" name="SD_UserprofileName">
    <vt:lpwstr/>
  </property>
  <property fmtid="{D5CDD505-2E9C-101B-9397-08002B2CF9AE}" pid="6" name="DocumentInfoFinished">
    <vt:lpwstr>True</vt:lpwstr>
  </property>
</Properties>
</file>