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9" r:id="rId2"/>
    <p:sldId id="311" r:id="rId3"/>
    <p:sldId id="324" r:id="rId4"/>
    <p:sldId id="330" r:id="rId5"/>
    <p:sldId id="331" r:id="rId6"/>
    <p:sldId id="332" r:id="rId7"/>
    <p:sldId id="333" r:id="rId8"/>
    <p:sldId id="327" r:id="rId9"/>
    <p:sldId id="328" r:id="rId10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40027"/>
    <a:srgbClr val="1F497D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97" d="100"/>
          <a:sy n="97" d="100"/>
        </p:scale>
        <p:origin x="78" y="504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18-02-2020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735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187826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tjenesteudbyder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3267652" y="2024482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Optræder som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628137" y="3472497"/>
            <a:ext cx="924933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eller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anvender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D2F75-2C37-4E3A-B272-BCC62C8057CD}"/>
              </a:ext>
            </a:extLst>
          </p:cNvPr>
          <p:cNvGrpSpPr/>
          <p:nvPr/>
        </p:nvGrpSpPr>
        <p:grpSpPr>
          <a:xfrm>
            <a:off x="2135560" y="1556792"/>
            <a:ext cx="6336704" cy="3907562"/>
            <a:chOff x="695400" y="1556792"/>
            <a:chExt cx="6336704" cy="39075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71F0F-4A64-4576-85E0-78EB554602EC}"/>
                </a:ext>
              </a:extLst>
            </p:cNvPr>
            <p:cNvSpPr txBox="1"/>
            <p:nvPr/>
          </p:nvSpPr>
          <p:spPr>
            <a:xfrm>
              <a:off x="695400" y="2293131"/>
              <a:ext cx="211276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med rettigheder og pligter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0B1C3-EDF6-44A1-9353-DE46093891FC}"/>
                </a:ext>
              </a:extLst>
            </p:cNvPr>
            <p:cNvSpPr txBox="1"/>
            <p:nvPr/>
          </p:nvSpPr>
          <p:spPr>
            <a:xfrm>
              <a:off x="695400" y="4164287"/>
              <a:ext cx="162732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som kan ”arve” rettigheder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145F2-2775-40B8-AB8A-C25DDEB4BFDC}"/>
                </a:ext>
              </a:extLst>
            </p:cNvPr>
            <p:cNvSpPr txBox="1"/>
            <p:nvPr/>
          </p:nvSpPr>
          <p:spPr>
            <a:xfrm>
              <a:off x="3143672" y="1556792"/>
              <a:ext cx="8704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Fysiske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7B964-C4CF-4D06-84A1-1B46803C0739}"/>
                </a:ext>
              </a:extLst>
            </p:cNvPr>
            <p:cNvSpPr txBox="1"/>
            <p:nvPr/>
          </p:nvSpPr>
          <p:spPr>
            <a:xfrm>
              <a:off x="5519936" y="1581817"/>
              <a:ext cx="923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Virtuelle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204791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Organisation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43550" y="5139405"/>
              <a:ext cx="11285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Applikation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295" y="2083167"/>
              <a:ext cx="1064597" cy="8858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33" y="2245009"/>
              <a:ext cx="333903" cy="6655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02E071-B1B9-45E4-AE6C-FF9E6DBB3678}"/>
                </a:ext>
              </a:extLst>
            </p:cNvPr>
            <p:cNvCxnSpPr/>
            <p:nvPr/>
          </p:nvCxnSpPr>
          <p:spPr bwMode="auto">
            <a:xfrm>
              <a:off x="4871864" y="1710680"/>
              <a:ext cx="0" cy="37536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DB145A-BAEE-44BB-BD3D-D0C08C1044E5}"/>
                </a:ext>
              </a:extLst>
            </p:cNvPr>
            <p:cNvCxnSpPr/>
            <p:nvPr/>
          </p:nvCxnSpPr>
          <p:spPr bwMode="auto">
            <a:xfrm>
              <a:off x="1343472" y="3645024"/>
              <a:ext cx="5688632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C9D-B84D-4065-B47C-48F2DD3924F6}"/>
                </a:ext>
              </a:extLst>
            </p:cNvPr>
            <p:cNvGrpSpPr/>
            <p:nvPr/>
          </p:nvGrpSpPr>
          <p:grpSpPr>
            <a:xfrm>
              <a:off x="2907159" y="4094791"/>
              <a:ext cx="1317624" cy="1350433"/>
              <a:chOff x="2907159" y="4094791"/>
              <a:chExt cx="1317624" cy="13504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C6851-E740-413D-8816-BF59FC23D386}"/>
                  </a:ext>
                </a:extLst>
              </p:cNvPr>
              <p:cNvSpPr txBox="1"/>
              <p:nvPr/>
            </p:nvSpPr>
            <p:spPr>
              <a:xfrm>
                <a:off x="3127847" y="5168225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00"/>
                  </a:spcBef>
                </a:pPr>
                <a:r>
                  <a:rPr lang="da-DK" sz="1800" dirty="0">
                    <a:solidFill>
                      <a:srgbClr val="1F497D"/>
                    </a:solidFill>
                  </a:rPr>
                  <a:t>Apparat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B32713-C91F-4329-9E67-930E8FA45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159" y="4099714"/>
                <a:ext cx="546662" cy="5466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FD91A-A330-44D3-81A2-40544F562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740" y="4094791"/>
                <a:ext cx="541043" cy="5410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926F330-AC94-4CF7-9D16-0BF71929C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326" y="4560664"/>
                <a:ext cx="250218" cy="38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6D5-D851-4C9A-A7F8-61AA8BA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 og tjenesteudbyder sammenhæng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7AFD-1F14-445A-9EFD-9720E7E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F219AB7-2A82-45D6-A7B0-F4CADA758742}"/>
              </a:ext>
            </a:extLst>
          </p:cNvPr>
          <p:cNvSpPr/>
          <p:nvPr/>
        </p:nvSpPr>
        <p:spPr>
          <a:xfrm>
            <a:off x="4007768" y="1988840"/>
            <a:ext cx="3096344" cy="2088232"/>
          </a:xfrm>
          <a:prstGeom prst="roundRect">
            <a:avLst/>
          </a:prstGeom>
          <a:ln w="50800"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>
              <a:spcAft>
                <a:spcPts val="600"/>
              </a:spcAft>
            </a:pPr>
            <a:r>
              <a:rPr lang="da-DK" sz="1600" b="1" dirty="0"/>
              <a:t> </a:t>
            </a:r>
            <a:r>
              <a:rPr lang="da-DK" sz="1600" b="1" dirty="0">
                <a:solidFill>
                  <a:srgbClr val="940027"/>
                </a:solidFill>
              </a:rPr>
              <a:t>Attributsæt</a:t>
            </a:r>
          </a:p>
          <a:p>
            <a:pPr algn="ctr"/>
            <a:r>
              <a:rPr lang="da-DK" sz="1400" dirty="0"/>
              <a:t>Kræver fælles sprog mellem bruger, organisation og tjenesteudbyder, fx i form af klassifikationer, som er et lukket udfaldsrum af værdier</a:t>
            </a:r>
          </a:p>
        </p:txBody>
      </p:sp>
      <p:sp>
        <p:nvSpPr>
          <p:cNvPr id="6" name="Right Arrow Callout 4">
            <a:extLst>
              <a:ext uri="{FF2B5EF4-FFF2-40B4-BE49-F238E27FC236}">
                <a16:creationId xmlns:a16="http://schemas.microsoft.com/office/drawing/2014/main" id="{785C9FE9-149F-4FE1-82A8-3C70936D27E8}"/>
              </a:ext>
            </a:extLst>
          </p:cNvPr>
          <p:cNvSpPr/>
          <p:nvPr/>
        </p:nvSpPr>
        <p:spPr>
          <a:xfrm>
            <a:off x="695400" y="1988840"/>
            <a:ext cx="3239648" cy="2160240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940027"/>
                </a:solidFill>
              </a:rPr>
              <a:t>Bruger</a:t>
            </a:r>
            <a:r>
              <a:rPr lang="da-DK" sz="1600" b="1" dirty="0">
                <a:solidFill>
                  <a:schemeClr val="tx1"/>
                </a:solidFill>
              </a:rPr>
              <a:t> eller dennes </a:t>
            </a:r>
            <a:r>
              <a:rPr lang="da-DK" sz="1600" b="1" dirty="0">
                <a:solidFill>
                  <a:srgbClr val="1F497D"/>
                </a:solidFill>
              </a:rPr>
              <a:t>organisation</a:t>
            </a:r>
          </a:p>
          <a:p>
            <a:pPr>
              <a:spcAft>
                <a:spcPts val="0"/>
              </a:spcAft>
            </a:pPr>
            <a:r>
              <a:rPr lang="da-DK" sz="1400" dirty="0">
                <a:solidFill>
                  <a:schemeClr val="tx1"/>
                </a:solidFill>
              </a:rPr>
              <a:t>Registrerer attributter for  identitetskarakteristika, roller i organisationen, sikkerhedsklassificering og andre attributsæt.</a:t>
            </a: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481E047B-66DD-414A-83DE-7D8BB8C4F24E}"/>
              </a:ext>
            </a:extLst>
          </p:cNvPr>
          <p:cNvSpPr/>
          <p:nvPr/>
        </p:nvSpPr>
        <p:spPr>
          <a:xfrm>
            <a:off x="7180599" y="1988840"/>
            <a:ext cx="3379897" cy="2088232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1F497D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 dirty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</a:p>
        </p:txBody>
      </p:sp>
    </p:spTree>
    <p:extLst>
      <p:ext uri="{BB962C8B-B14F-4D97-AF65-F5344CB8AC3E}">
        <p14:creationId xmlns:p14="http://schemas.microsoft.com/office/powerpoint/2010/main" val="27235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E3C-555B-4F7C-B142-0D84D1A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Kæde af tillid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732F-7A89-4C93-8CD1-24B37D3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5" name="Billede 13" descr="mand-og-bord.png">
            <a:extLst>
              <a:ext uri="{FF2B5EF4-FFF2-40B4-BE49-F238E27FC236}">
                <a16:creationId xmlns:a16="http://schemas.microsoft.com/office/drawing/2014/main" id="{AEB0DBC0-9C0A-430B-BFB3-96B0A675C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908720"/>
            <a:ext cx="946086" cy="10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F5B7C-0EAD-4E16-AA13-6CC80D607CCC}"/>
              </a:ext>
            </a:extLst>
          </p:cNvPr>
          <p:cNvSpPr txBox="1"/>
          <p:nvPr/>
        </p:nvSpPr>
        <p:spPr bwMode="auto">
          <a:xfrm>
            <a:off x="1274449" y="193806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7" name="Billede 13" descr="mand-og-bord.png">
            <a:extLst>
              <a:ext uri="{FF2B5EF4-FFF2-40B4-BE49-F238E27FC236}">
                <a16:creationId xmlns:a16="http://schemas.microsoft.com/office/drawing/2014/main" id="{7248A0A2-9A93-4F0E-9436-95E472FEC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1412776"/>
            <a:ext cx="946086" cy="1001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084D1-7BE9-4ABC-9EF7-57BB44E87C90}"/>
              </a:ext>
            </a:extLst>
          </p:cNvPr>
          <p:cNvSpPr txBox="1"/>
          <p:nvPr/>
        </p:nvSpPr>
        <p:spPr bwMode="auto">
          <a:xfrm>
            <a:off x="3520691" y="2452085"/>
            <a:ext cx="1407569" cy="58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9" name="Billede 13" descr="mand-og-bord.png">
            <a:extLst>
              <a:ext uri="{FF2B5EF4-FFF2-40B4-BE49-F238E27FC236}">
                <a16:creationId xmlns:a16="http://schemas.microsoft.com/office/drawing/2014/main" id="{BA52A382-96FF-4D66-8D56-17E950952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2057930"/>
            <a:ext cx="946086" cy="100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92D0E-809F-45A3-A249-F574A5D81B6A}"/>
              </a:ext>
            </a:extLst>
          </p:cNvPr>
          <p:cNvSpPr txBox="1"/>
          <p:nvPr/>
        </p:nvSpPr>
        <p:spPr bwMode="auto">
          <a:xfrm>
            <a:off x="5694171" y="3059668"/>
            <a:ext cx="864096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11" name="Billede 13" descr="mand-og-bord.png">
            <a:extLst>
              <a:ext uri="{FF2B5EF4-FFF2-40B4-BE49-F238E27FC236}">
                <a16:creationId xmlns:a16="http://schemas.microsoft.com/office/drawing/2014/main" id="{A6DD4689-E3E9-42DD-8B0C-0107705EE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036422"/>
            <a:ext cx="946086" cy="1001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69941-F1DD-4DF4-A9B8-33578ACA1616}"/>
              </a:ext>
            </a:extLst>
          </p:cNvPr>
          <p:cNvSpPr txBox="1"/>
          <p:nvPr/>
        </p:nvSpPr>
        <p:spPr bwMode="auto">
          <a:xfrm>
            <a:off x="1229675" y="5038160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3" name="Billede 13" descr="mand-og-bord.png">
            <a:extLst>
              <a:ext uri="{FF2B5EF4-FFF2-40B4-BE49-F238E27FC236}">
                <a16:creationId xmlns:a16="http://schemas.microsoft.com/office/drawing/2014/main" id="{BE7285DD-EA84-4A82-B7AD-723F9FD8D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4036422"/>
            <a:ext cx="946086" cy="100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51062-A098-4A55-9C27-376B9BDEB5BA}"/>
              </a:ext>
            </a:extLst>
          </p:cNvPr>
          <p:cNvSpPr txBox="1"/>
          <p:nvPr/>
        </p:nvSpPr>
        <p:spPr bwMode="auto">
          <a:xfrm>
            <a:off x="3568452" y="501159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5" name="Billede 13" descr="mand-og-bord.png">
            <a:extLst>
              <a:ext uri="{FF2B5EF4-FFF2-40B4-BE49-F238E27FC236}">
                <a16:creationId xmlns:a16="http://schemas.microsoft.com/office/drawing/2014/main" id="{F5707323-0F96-45AD-91FA-12E6759AD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4036422"/>
            <a:ext cx="946086" cy="1001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771EB-0C58-4E87-B465-4A9E42C4A2A7}"/>
              </a:ext>
            </a:extLst>
          </p:cNvPr>
          <p:cNvSpPr txBox="1"/>
          <p:nvPr/>
        </p:nvSpPr>
        <p:spPr bwMode="auto">
          <a:xfrm>
            <a:off x="5694171" y="5038160"/>
            <a:ext cx="93610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7" name="Billede 13" descr="mand-og-bord.png">
            <a:extLst>
              <a:ext uri="{FF2B5EF4-FFF2-40B4-BE49-F238E27FC236}">
                <a16:creationId xmlns:a16="http://schemas.microsoft.com/office/drawing/2014/main" id="{67C945F9-48D6-4EA5-BADC-6F19214F4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4036422"/>
            <a:ext cx="946086" cy="10017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ED4E5-7A8B-456C-A07E-E7B45C6CA353}"/>
              </a:ext>
            </a:extLst>
          </p:cNvPr>
          <p:cNvSpPr txBox="1"/>
          <p:nvPr/>
        </p:nvSpPr>
        <p:spPr bwMode="auto">
          <a:xfrm>
            <a:off x="7638387" y="5038160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45C9E1-1B8A-491B-91A5-EC0627FC2994}"/>
              </a:ext>
            </a:extLst>
          </p:cNvPr>
          <p:cNvGrpSpPr/>
          <p:nvPr/>
        </p:nvGrpSpPr>
        <p:grpSpPr>
          <a:xfrm>
            <a:off x="10014651" y="2852936"/>
            <a:ext cx="352249" cy="822334"/>
            <a:chOff x="2352921" y="1484834"/>
            <a:chExt cx="352249" cy="822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7DAFE4-3AB1-4139-B3B0-7B7DC517981B}"/>
                </a:ext>
              </a:extLst>
            </p:cNvPr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21E7767B-B9EE-41A1-97F0-51099AE76D40}"/>
                </a:ext>
              </a:extLst>
            </p:cNvPr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9DE58E-17B7-48E9-BDAA-413E169E1700}"/>
                </a:ext>
              </a:extLst>
            </p:cNvPr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83053-B1B3-426E-B4F9-63722062B79D}"/>
              </a:ext>
            </a:extLst>
          </p:cNvPr>
          <p:cNvSpPr txBox="1"/>
          <p:nvPr/>
        </p:nvSpPr>
        <p:spPr bwMode="auto">
          <a:xfrm rot="16200000">
            <a:off x="-26266" y="1783929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1BC-F9B8-4159-B5E9-CAA04ADCBF81}"/>
              </a:ext>
            </a:extLst>
          </p:cNvPr>
          <p:cNvSpPr txBox="1"/>
          <p:nvPr/>
        </p:nvSpPr>
        <p:spPr bwMode="auto">
          <a:xfrm rot="16200000">
            <a:off x="-26267" y="413452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25" name="Elbow Connector 31">
            <a:extLst>
              <a:ext uri="{FF2B5EF4-FFF2-40B4-BE49-F238E27FC236}">
                <a16:creationId xmlns:a16="http://schemas.microsoft.com/office/drawing/2014/main" id="{83D3A4BD-4071-4883-B4E3-AD53BE184470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5296488" y="328538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3BE458-D293-47E6-A067-6C6DB010FF7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24776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D73D6A-C17E-41C5-9C87-0D08393E877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40800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95659-8205-418B-A733-02DEA04866D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568249" y="4537291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B57A97B-3F81-4439-86BE-B655AE11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654264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BF6C5D-C13A-479E-8246-2CBFC7317140}"/>
              </a:ext>
            </a:extLst>
          </p:cNvPr>
          <p:cNvSpPr txBox="1"/>
          <p:nvPr/>
        </p:nvSpPr>
        <p:spPr bwMode="auto">
          <a:xfrm>
            <a:off x="8140670" y="3333674"/>
            <a:ext cx="171358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31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03067BA7-16B6-4D8D-8649-EF0C8286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4342692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CBD06AF7-69A9-49C5-896C-210C5BDB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4367006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4AE1CF-DB1B-4676-A09D-D3A9E64289B9}"/>
              </a:ext>
            </a:extLst>
          </p:cNvPr>
          <p:cNvSpPr txBox="1"/>
          <p:nvPr/>
        </p:nvSpPr>
        <p:spPr bwMode="auto">
          <a:xfrm>
            <a:off x="3387893" y="5404574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E8534-649B-4604-ADFD-1A1304AFCA9E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4035965" y="4756204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B94253-8D88-4763-BC63-024914110CBB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2854846" y="4731890"/>
            <a:ext cx="993617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3">
            <a:extLst>
              <a:ext uri="{FF2B5EF4-FFF2-40B4-BE49-F238E27FC236}">
                <a16:creationId xmlns:a16="http://schemas.microsoft.com/office/drawing/2014/main" id="{672A3CB0-DCF3-4B6A-ABD6-758B4D1FA7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7769" y="1409589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5">
            <a:extLst>
              <a:ext uri="{FF2B5EF4-FFF2-40B4-BE49-F238E27FC236}">
                <a16:creationId xmlns:a16="http://schemas.microsoft.com/office/drawing/2014/main" id="{1DCD991A-9C46-445E-959D-F93AC1D5F0F4}"/>
              </a:ext>
            </a:extLst>
          </p:cNvPr>
          <p:cNvCxnSpPr>
            <a:endCxn id="9" idx="1"/>
          </p:cNvCxnSpPr>
          <p:nvPr/>
        </p:nvCxnSpPr>
        <p:spPr>
          <a:xfrm>
            <a:off x="4552025" y="2236222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8">
            <a:extLst>
              <a:ext uri="{FF2B5EF4-FFF2-40B4-BE49-F238E27FC236}">
                <a16:creationId xmlns:a16="http://schemas.microsoft.com/office/drawing/2014/main" id="{9BEA4101-4F76-4966-AA18-AF8920E39E55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4552025" y="1913645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B046D3E-AB51-4600-B786-58AF3999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4117135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Elbow Connector 62">
            <a:extLst>
              <a:ext uri="{FF2B5EF4-FFF2-40B4-BE49-F238E27FC236}">
                <a16:creationId xmlns:a16="http://schemas.microsoft.com/office/drawing/2014/main" id="{F2F4F8A1-B7A7-4E73-9124-11C70C5A6AC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784912" y="2781912"/>
            <a:ext cx="595816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7A3BC1-B9D9-4355-8F9A-A05EC3A2E6B1}"/>
              </a:ext>
            </a:extLst>
          </p:cNvPr>
          <p:cNvSpPr txBox="1"/>
          <p:nvPr/>
        </p:nvSpPr>
        <p:spPr bwMode="auto">
          <a:xfrm>
            <a:off x="9535423" y="4779738"/>
            <a:ext cx="134365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42" name="Elbow Connector 1036">
            <a:extLst>
              <a:ext uri="{FF2B5EF4-FFF2-40B4-BE49-F238E27FC236}">
                <a16:creationId xmlns:a16="http://schemas.microsoft.com/office/drawing/2014/main" id="{72C0BF7A-49F3-464C-B399-36CB98E92C5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652565" y="1562768"/>
            <a:ext cx="595816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38">
            <a:extLst>
              <a:ext uri="{FF2B5EF4-FFF2-40B4-BE49-F238E27FC236}">
                <a16:creationId xmlns:a16="http://schemas.microsoft.com/office/drawing/2014/main" id="{2E2E2490-3E84-4544-ABDD-A16AB76D5CF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732685" y="2642888"/>
            <a:ext cx="595816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3F7DB4-C6EC-4A9E-8055-AB9F14273889}"/>
              </a:ext>
            </a:extLst>
          </p:cNvPr>
          <p:cNvSpPr txBox="1"/>
          <p:nvPr/>
        </p:nvSpPr>
        <p:spPr bwMode="auto">
          <a:xfrm>
            <a:off x="10526316" y="3031571"/>
            <a:ext cx="1455560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Elektronisk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C46F62F8-417C-42B1-97E9-1BA6139F7C1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807548" y="3717751"/>
            <a:ext cx="595817" cy="4152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DA93-9A7E-4516-8F9C-BDF90149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Kommunikation mellem føderationer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AB07-E28F-4137-A26A-63C1406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C9E7C4-EEA7-4B8C-A5B3-4EFDE8A8AA0B}"/>
              </a:ext>
            </a:extLst>
          </p:cNvPr>
          <p:cNvSpPr/>
          <p:nvPr/>
        </p:nvSpPr>
        <p:spPr>
          <a:xfrm>
            <a:off x="2063283" y="2348880"/>
            <a:ext cx="2303956" cy="2736304"/>
          </a:xfrm>
          <a:prstGeom prst="roundRect">
            <a:avLst>
              <a:gd name="adj" fmla="val 9516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97F5C-9B69-4F9F-A84A-2DAD5F01DE1D}"/>
              </a:ext>
            </a:extLst>
          </p:cNvPr>
          <p:cNvSpPr/>
          <p:nvPr/>
        </p:nvSpPr>
        <p:spPr>
          <a:xfrm>
            <a:off x="6384332" y="2348880"/>
            <a:ext cx="2303956" cy="2736304"/>
          </a:xfrm>
          <a:prstGeom prst="roundRect">
            <a:avLst>
              <a:gd name="adj" fmla="val 11304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29C31C-B32F-42B4-BF05-730D41FB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69AC5B0-1CD3-40F8-9059-ABAFFB40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64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3BF06-D9CE-46B5-8436-337AB1AF7D1D}"/>
              </a:ext>
            </a:extLst>
          </p:cNvPr>
          <p:cNvSpPr txBox="1"/>
          <p:nvPr/>
        </p:nvSpPr>
        <p:spPr bwMode="auto">
          <a:xfrm>
            <a:off x="233257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767E-97D0-4C9D-BD15-9C0C1007C9C3}"/>
              </a:ext>
            </a:extLst>
          </p:cNvPr>
          <p:cNvSpPr txBox="1"/>
          <p:nvPr/>
        </p:nvSpPr>
        <p:spPr bwMode="auto">
          <a:xfrm>
            <a:off x="676832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1" name="Left-Right Arrow 5">
            <a:extLst>
              <a:ext uri="{FF2B5EF4-FFF2-40B4-BE49-F238E27FC236}">
                <a16:creationId xmlns:a16="http://schemas.microsoft.com/office/drawing/2014/main" id="{3655467A-3574-43AF-A50A-D8EF5520CA41}"/>
              </a:ext>
            </a:extLst>
          </p:cNvPr>
          <p:cNvSpPr/>
          <p:nvPr/>
        </p:nvSpPr>
        <p:spPr>
          <a:xfrm>
            <a:off x="4800006" y="3237728"/>
            <a:ext cx="1151978" cy="768263"/>
          </a:xfrm>
          <a:prstGeom prst="leftRightArrow">
            <a:avLst/>
          </a:prstGeom>
          <a:noFill/>
          <a:ln w="127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E6539-C446-432F-8731-B05E6C3646FE}"/>
              </a:ext>
            </a:extLst>
          </p:cNvPr>
          <p:cNvSpPr txBox="1"/>
          <p:nvPr/>
        </p:nvSpPr>
        <p:spPr bwMode="auto">
          <a:xfrm>
            <a:off x="4378194" y="4135047"/>
            <a:ext cx="1919963" cy="6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40815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8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Roller i tjenester - lagdeling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12987</TotalTime>
  <Words>209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Bruger og tjenesteudbyder sammenhæng</vt:lpstr>
      <vt:lpstr>Kæde af tillid</vt:lpstr>
      <vt:lpstr>Kommunikation mellem føderationer</vt:lpstr>
      <vt:lpstr>Relationer imellem brugere</vt:lpstr>
      <vt:lpstr>Roller i tjenester - lagdeling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156</cp:revision>
  <dcterms:created xsi:type="dcterms:W3CDTF">2019-10-03T13:42:18Z</dcterms:created>
  <dcterms:modified xsi:type="dcterms:W3CDTF">2020-02-18T14:45:26Z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