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nton" charset="1" panose="00000500000000000000"/>
      <p:regular r:id="rId21"/>
    </p:embeddedFont>
    <p:embeddedFont>
      <p:font typeface="Inter Medium" charset="1" panose="02000503000000020004"/>
      <p:regular r:id="rId22"/>
    </p:embeddedFont>
    <p:embeddedFont>
      <p:font typeface="Poppins" charset="1" panose="00000500000000000000"/>
      <p:regular r:id="rId23"/>
    </p:embeddedFont>
    <p:embeddedFont>
      <p:font typeface="Inter" charset="1" panose="020B0502030000000004"/>
      <p:regular r:id="rId24"/>
    </p:embeddedFont>
    <p:embeddedFont>
      <p:font typeface="Open Sans" charset="1" panose="00000000000000000000"/>
      <p:regular r:id="rId25"/>
    </p:embeddedFont>
    <p:embeddedFont>
      <p:font typeface="Inter Light" charset="1" panose="020005030000000200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2F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6930" y="9389847"/>
            <a:ext cx="20476654" cy="2954553"/>
            <a:chOff x="0" y="0"/>
            <a:chExt cx="5393028" cy="7781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3028" cy="778154"/>
            </a:xfrm>
            <a:custGeom>
              <a:avLst/>
              <a:gdLst/>
              <a:ahLst/>
              <a:cxnLst/>
              <a:rect r="r" b="b" t="t" l="l"/>
              <a:pathLst>
                <a:path h="778154" w="5393028">
                  <a:moveTo>
                    <a:pt x="0" y="0"/>
                  </a:moveTo>
                  <a:lnTo>
                    <a:pt x="5393028" y="0"/>
                  </a:lnTo>
                  <a:lnTo>
                    <a:pt x="5393028" y="778154"/>
                  </a:lnTo>
                  <a:lnTo>
                    <a:pt x="0" y="778154"/>
                  </a:lnTo>
                  <a:close/>
                </a:path>
              </a:pathLst>
            </a:custGeom>
            <a:solidFill>
              <a:srgbClr val="F4F3E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93028" cy="816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19967" y="9698540"/>
            <a:ext cx="1539333" cy="336729"/>
          </a:xfrm>
          <a:custGeom>
            <a:avLst/>
            <a:gdLst/>
            <a:ahLst/>
            <a:cxnLst/>
            <a:rect r="r" b="b" t="t" l="l"/>
            <a:pathLst>
              <a:path h="336729" w="1539333">
                <a:moveTo>
                  <a:pt x="0" y="0"/>
                </a:moveTo>
                <a:lnTo>
                  <a:pt x="1539333" y="0"/>
                </a:lnTo>
                <a:lnTo>
                  <a:pt x="1539333" y="336729"/>
                </a:lnTo>
                <a:lnTo>
                  <a:pt x="0" y="336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433358">
            <a:off x="1064944" y="8551575"/>
            <a:ext cx="5894313" cy="948562"/>
            <a:chOff x="0" y="0"/>
            <a:chExt cx="1552412" cy="24982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2412" cy="249827"/>
            </a:xfrm>
            <a:custGeom>
              <a:avLst/>
              <a:gdLst/>
              <a:ahLst/>
              <a:cxnLst/>
              <a:rect r="r" b="b" t="t" l="l"/>
              <a:pathLst>
                <a:path h="249827" w="1552412">
                  <a:moveTo>
                    <a:pt x="124913" y="0"/>
                  </a:moveTo>
                  <a:lnTo>
                    <a:pt x="1427498" y="0"/>
                  </a:lnTo>
                  <a:cubicBezTo>
                    <a:pt x="1460627" y="0"/>
                    <a:pt x="1492400" y="13160"/>
                    <a:pt x="1515825" y="36586"/>
                  </a:cubicBezTo>
                  <a:cubicBezTo>
                    <a:pt x="1539251" y="60012"/>
                    <a:pt x="1552412" y="91784"/>
                    <a:pt x="1552412" y="124913"/>
                  </a:cubicBezTo>
                  <a:lnTo>
                    <a:pt x="1552412" y="124913"/>
                  </a:lnTo>
                  <a:cubicBezTo>
                    <a:pt x="1552412" y="158043"/>
                    <a:pt x="1539251" y="189815"/>
                    <a:pt x="1515825" y="213241"/>
                  </a:cubicBezTo>
                  <a:cubicBezTo>
                    <a:pt x="1492400" y="236666"/>
                    <a:pt x="1460627" y="249827"/>
                    <a:pt x="1427498" y="249827"/>
                  </a:cubicBezTo>
                  <a:lnTo>
                    <a:pt x="124913" y="249827"/>
                  </a:lnTo>
                  <a:cubicBezTo>
                    <a:pt x="91784" y="249827"/>
                    <a:pt x="60012" y="236666"/>
                    <a:pt x="36586" y="213241"/>
                  </a:cubicBezTo>
                  <a:cubicBezTo>
                    <a:pt x="13160" y="189815"/>
                    <a:pt x="0" y="158043"/>
                    <a:pt x="0" y="124913"/>
                  </a:cubicBezTo>
                  <a:lnTo>
                    <a:pt x="0" y="124913"/>
                  </a:lnTo>
                  <a:cubicBezTo>
                    <a:pt x="0" y="91784"/>
                    <a:pt x="13160" y="60012"/>
                    <a:pt x="36586" y="36586"/>
                  </a:cubicBezTo>
                  <a:cubicBezTo>
                    <a:pt x="60012" y="13160"/>
                    <a:pt x="91784" y="0"/>
                    <a:pt x="124913" y="0"/>
                  </a:cubicBezTo>
                  <a:close/>
                </a:path>
              </a:pathLst>
            </a:custGeom>
            <a:solidFill>
              <a:srgbClr val="F4F3E7"/>
            </a:solidFill>
            <a:ln w="38100" cap="rnd">
              <a:solidFill>
                <a:srgbClr val="302F2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52412" cy="287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144000" y="1679066"/>
            <a:ext cx="8614686" cy="6928868"/>
          </a:xfrm>
          <a:custGeom>
            <a:avLst/>
            <a:gdLst/>
            <a:ahLst/>
            <a:cxnLst/>
            <a:rect r="r" b="b" t="t" l="l"/>
            <a:pathLst>
              <a:path h="6928868" w="8614686">
                <a:moveTo>
                  <a:pt x="0" y="0"/>
                </a:moveTo>
                <a:lnTo>
                  <a:pt x="8614686" y="0"/>
                </a:lnTo>
                <a:lnTo>
                  <a:pt x="8614686" y="6928868"/>
                </a:lnTo>
                <a:lnTo>
                  <a:pt x="0" y="692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1094327" y="-1761043"/>
            <a:ext cx="20476654" cy="2954553"/>
            <a:chOff x="0" y="0"/>
            <a:chExt cx="5393028" cy="7781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393028" cy="778154"/>
            </a:xfrm>
            <a:custGeom>
              <a:avLst/>
              <a:gdLst/>
              <a:ahLst/>
              <a:cxnLst/>
              <a:rect r="r" b="b" t="t" l="l"/>
              <a:pathLst>
                <a:path h="778154" w="5393028">
                  <a:moveTo>
                    <a:pt x="0" y="0"/>
                  </a:moveTo>
                  <a:lnTo>
                    <a:pt x="5393028" y="0"/>
                  </a:lnTo>
                  <a:lnTo>
                    <a:pt x="5393028" y="778154"/>
                  </a:lnTo>
                  <a:lnTo>
                    <a:pt x="0" y="778154"/>
                  </a:lnTo>
                  <a:close/>
                </a:path>
              </a:pathLst>
            </a:custGeom>
            <a:solidFill>
              <a:srgbClr val="F4F3E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5393028" cy="816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25581" y="229930"/>
            <a:ext cx="2746184" cy="798770"/>
          </a:xfrm>
          <a:custGeom>
            <a:avLst/>
            <a:gdLst/>
            <a:ahLst/>
            <a:cxnLst/>
            <a:rect r="r" b="b" t="t" l="l"/>
            <a:pathLst>
              <a:path h="798770" w="2746184">
                <a:moveTo>
                  <a:pt x="0" y="0"/>
                </a:moveTo>
                <a:lnTo>
                  <a:pt x="2746184" y="0"/>
                </a:lnTo>
                <a:lnTo>
                  <a:pt x="2746184" y="798770"/>
                </a:lnTo>
                <a:lnTo>
                  <a:pt x="0" y="7987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66700" y="-84964"/>
            <a:ext cx="2476324" cy="1392932"/>
          </a:xfrm>
          <a:custGeom>
            <a:avLst/>
            <a:gdLst/>
            <a:ahLst/>
            <a:cxnLst/>
            <a:rect r="r" b="b" t="t" l="l"/>
            <a:pathLst>
              <a:path h="1392932" w="2476324">
                <a:moveTo>
                  <a:pt x="0" y="0"/>
                </a:moveTo>
                <a:lnTo>
                  <a:pt x="2476324" y="0"/>
                </a:lnTo>
                <a:lnTo>
                  <a:pt x="2476324" y="1392932"/>
                </a:lnTo>
                <a:lnTo>
                  <a:pt x="0" y="13929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3455838"/>
            <a:ext cx="10074558" cy="197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599"/>
              </a:lnSpc>
            </a:pPr>
            <a:r>
              <a:rPr lang="en-US" sz="12999"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IOT NODE</a:t>
            </a:r>
          </a:p>
        </p:txBody>
      </p:sp>
      <p:sp>
        <p:nvSpPr>
          <p:cNvPr name="TextBox 16" id="16"/>
          <p:cNvSpPr txBox="true"/>
          <p:nvPr/>
        </p:nvSpPr>
        <p:spPr>
          <a:xfrm rot="-433358">
            <a:off x="1201484" y="8676590"/>
            <a:ext cx="561165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302F2F"/>
                </a:solidFill>
                <a:latin typeface="Inter Medium"/>
                <a:ea typeface="Inter Medium"/>
                <a:cs typeface="Inter Medium"/>
                <a:sym typeface="Inter Medium"/>
              </a:rPr>
              <a:t>By KRSBI-H UNY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5340265"/>
            <a:ext cx="10074558" cy="723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60"/>
              </a:lnSpc>
            </a:pPr>
            <a:r>
              <a:rPr lang="en-US" sz="4800"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SMART INDUSTRIAL CONNECTIVITY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173904"/>
            <a:ext cx="10074558" cy="485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F4F3E7"/>
                </a:solidFill>
                <a:latin typeface="Poppins"/>
                <a:ea typeface="Poppins"/>
                <a:cs typeface="Poppins"/>
                <a:sym typeface="Poppins"/>
              </a:rPr>
              <a:t>SIMPLE, COMPACT, CONNECTED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28187" y="-1048124"/>
            <a:ext cx="13048346" cy="12690142"/>
            <a:chOff x="0" y="0"/>
            <a:chExt cx="3436602" cy="33422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6601" cy="3342260"/>
            </a:xfrm>
            <a:custGeom>
              <a:avLst/>
              <a:gdLst/>
              <a:ahLst/>
              <a:cxnLst/>
              <a:rect r="r" b="b" t="t" l="l"/>
              <a:pathLst>
                <a:path h="3342260" w="3436601">
                  <a:moveTo>
                    <a:pt x="0" y="0"/>
                  </a:moveTo>
                  <a:lnTo>
                    <a:pt x="3436601" y="0"/>
                  </a:lnTo>
                  <a:lnTo>
                    <a:pt x="3436601" y="3342260"/>
                  </a:lnTo>
                  <a:lnTo>
                    <a:pt x="0" y="3342260"/>
                  </a:lnTo>
                  <a:close/>
                </a:path>
              </a:pathLst>
            </a:custGeom>
            <a:solidFill>
              <a:srgbClr val="302F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436602" cy="335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144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849761" y="691971"/>
            <a:ext cx="1539333" cy="336729"/>
          </a:xfrm>
          <a:custGeom>
            <a:avLst/>
            <a:gdLst/>
            <a:ahLst/>
            <a:cxnLst/>
            <a:rect r="r" b="b" t="t" l="l"/>
            <a:pathLst>
              <a:path h="336729" w="1539333">
                <a:moveTo>
                  <a:pt x="0" y="0"/>
                </a:moveTo>
                <a:lnTo>
                  <a:pt x="1539333" y="0"/>
                </a:lnTo>
                <a:lnTo>
                  <a:pt x="1539333" y="336729"/>
                </a:lnTo>
                <a:lnTo>
                  <a:pt x="0" y="336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78378" y="1421670"/>
            <a:ext cx="13683561" cy="7443661"/>
          </a:xfrm>
          <a:custGeom>
            <a:avLst/>
            <a:gdLst/>
            <a:ahLst/>
            <a:cxnLst/>
            <a:rect r="r" b="b" t="t" l="l"/>
            <a:pathLst>
              <a:path h="7443661" w="13683561">
                <a:moveTo>
                  <a:pt x="0" y="0"/>
                </a:moveTo>
                <a:lnTo>
                  <a:pt x="13683561" y="0"/>
                </a:lnTo>
                <a:lnTo>
                  <a:pt x="13683561" y="7443660"/>
                </a:lnTo>
                <a:lnTo>
                  <a:pt x="0" y="7443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71989" y="-352274"/>
            <a:ext cx="13048346" cy="12690142"/>
            <a:chOff x="0" y="0"/>
            <a:chExt cx="3436602" cy="33422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6601" cy="3342260"/>
            </a:xfrm>
            <a:custGeom>
              <a:avLst/>
              <a:gdLst/>
              <a:ahLst/>
              <a:cxnLst/>
              <a:rect r="r" b="b" t="t" l="l"/>
              <a:pathLst>
                <a:path h="3342260" w="3436601">
                  <a:moveTo>
                    <a:pt x="0" y="0"/>
                  </a:moveTo>
                  <a:lnTo>
                    <a:pt x="3436601" y="0"/>
                  </a:lnTo>
                  <a:lnTo>
                    <a:pt x="3436601" y="3342260"/>
                  </a:lnTo>
                  <a:lnTo>
                    <a:pt x="0" y="3342260"/>
                  </a:lnTo>
                  <a:close/>
                </a:path>
              </a:pathLst>
            </a:custGeom>
            <a:solidFill>
              <a:srgbClr val="302F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436602" cy="335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144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4694" y="691971"/>
            <a:ext cx="1539333" cy="336729"/>
          </a:xfrm>
          <a:custGeom>
            <a:avLst/>
            <a:gdLst/>
            <a:ahLst/>
            <a:cxnLst/>
            <a:rect r="r" b="b" t="t" l="l"/>
            <a:pathLst>
              <a:path h="336729" w="1539333">
                <a:moveTo>
                  <a:pt x="0" y="0"/>
                </a:moveTo>
                <a:lnTo>
                  <a:pt x="1539333" y="0"/>
                </a:lnTo>
                <a:lnTo>
                  <a:pt x="1539333" y="336729"/>
                </a:lnTo>
                <a:lnTo>
                  <a:pt x="0" y="336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69836" y="1842112"/>
            <a:ext cx="5208010" cy="2919972"/>
          </a:xfrm>
          <a:custGeom>
            <a:avLst/>
            <a:gdLst/>
            <a:ahLst/>
            <a:cxnLst/>
            <a:rect r="r" b="b" t="t" l="l"/>
            <a:pathLst>
              <a:path h="2919972" w="5208010">
                <a:moveTo>
                  <a:pt x="0" y="0"/>
                </a:moveTo>
                <a:lnTo>
                  <a:pt x="5208010" y="0"/>
                </a:lnTo>
                <a:lnTo>
                  <a:pt x="5208010" y="2919972"/>
                </a:lnTo>
                <a:lnTo>
                  <a:pt x="0" y="2919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0169" y="5670822"/>
            <a:ext cx="6433392" cy="2302337"/>
          </a:xfrm>
          <a:custGeom>
            <a:avLst/>
            <a:gdLst/>
            <a:ahLst/>
            <a:cxnLst/>
            <a:rect r="r" b="b" t="t" l="l"/>
            <a:pathLst>
              <a:path h="2302337" w="6433392">
                <a:moveTo>
                  <a:pt x="0" y="0"/>
                </a:moveTo>
                <a:lnTo>
                  <a:pt x="6433392" y="0"/>
                </a:lnTo>
                <a:lnTo>
                  <a:pt x="6433392" y="2302337"/>
                </a:lnTo>
                <a:lnTo>
                  <a:pt x="0" y="23023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47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99723" y="1028700"/>
            <a:ext cx="4404148" cy="3796679"/>
          </a:xfrm>
          <a:custGeom>
            <a:avLst/>
            <a:gdLst/>
            <a:ahLst/>
            <a:cxnLst/>
            <a:rect r="r" b="b" t="t" l="l"/>
            <a:pathLst>
              <a:path h="3796679" w="4404148">
                <a:moveTo>
                  <a:pt x="0" y="0"/>
                </a:moveTo>
                <a:lnTo>
                  <a:pt x="4404148" y="0"/>
                </a:lnTo>
                <a:lnTo>
                  <a:pt x="4404148" y="3796679"/>
                </a:lnTo>
                <a:lnTo>
                  <a:pt x="0" y="37966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57553" y="5377971"/>
            <a:ext cx="4288487" cy="3606228"/>
          </a:xfrm>
          <a:custGeom>
            <a:avLst/>
            <a:gdLst/>
            <a:ahLst/>
            <a:cxnLst/>
            <a:rect r="r" b="b" t="t" l="l"/>
            <a:pathLst>
              <a:path h="3606228" w="4288487">
                <a:moveTo>
                  <a:pt x="0" y="0"/>
                </a:moveTo>
                <a:lnTo>
                  <a:pt x="4288487" y="0"/>
                </a:lnTo>
                <a:lnTo>
                  <a:pt x="4288487" y="3606228"/>
                </a:lnTo>
                <a:lnTo>
                  <a:pt x="0" y="36062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302F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9283" y="4371975"/>
            <a:ext cx="1664961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FITUR-FITUR PRODUK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2F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144000" y="2707904"/>
            <a:ext cx="608557" cy="3925163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9144000" y="2574869"/>
            <a:ext cx="0" cy="4058198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8558914" y="2707904"/>
            <a:ext cx="585086" cy="3925163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9492219" y="3748528"/>
            <a:ext cx="2938865" cy="3213923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9876746" y="6125910"/>
            <a:ext cx="3994420" cy="1342318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4747035" y="6142158"/>
            <a:ext cx="3449784" cy="1089538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6144584" y="4067366"/>
            <a:ext cx="2682852" cy="2818885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316817" y="6191323"/>
            <a:ext cx="3654366" cy="4095677"/>
          </a:xfrm>
          <a:custGeom>
            <a:avLst/>
            <a:gdLst/>
            <a:ahLst/>
            <a:cxnLst/>
            <a:rect r="r" b="b" t="t" l="l"/>
            <a:pathLst>
              <a:path h="4095677" w="3654366">
                <a:moveTo>
                  <a:pt x="0" y="0"/>
                </a:moveTo>
                <a:lnTo>
                  <a:pt x="3654366" y="0"/>
                </a:lnTo>
                <a:lnTo>
                  <a:pt x="3654366" y="4095677"/>
                </a:lnTo>
                <a:lnTo>
                  <a:pt x="0" y="4095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59438" y="470439"/>
            <a:ext cx="2569125" cy="2569125"/>
          </a:xfrm>
          <a:custGeom>
            <a:avLst/>
            <a:gdLst/>
            <a:ahLst/>
            <a:cxnLst/>
            <a:rect r="r" b="b" t="t" l="l"/>
            <a:pathLst>
              <a:path h="2569125" w="2569125">
                <a:moveTo>
                  <a:pt x="0" y="0"/>
                </a:moveTo>
                <a:lnTo>
                  <a:pt x="2569124" y="0"/>
                </a:lnTo>
                <a:lnTo>
                  <a:pt x="2569124" y="2569124"/>
                </a:lnTo>
                <a:lnTo>
                  <a:pt x="0" y="2569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7468227"/>
            <a:ext cx="2400344" cy="1790073"/>
            <a:chOff x="0" y="0"/>
            <a:chExt cx="3200459" cy="238676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971329"/>
              <a:ext cx="3200459" cy="1415435"/>
              <a:chOff x="0" y="0"/>
              <a:chExt cx="2021313" cy="89394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21313" cy="893946"/>
              </a:xfrm>
              <a:custGeom>
                <a:avLst/>
                <a:gdLst/>
                <a:ahLst/>
                <a:cxnLst/>
                <a:rect r="r" b="b" t="t" l="l"/>
                <a:pathLst>
                  <a:path h="893946" w="2021313">
                    <a:moveTo>
                      <a:pt x="96760" y="0"/>
                    </a:moveTo>
                    <a:lnTo>
                      <a:pt x="1924553" y="0"/>
                    </a:lnTo>
                    <a:cubicBezTo>
                      <a:pt x="1950215" y="0"/>
                      <a:pt x="1974827" y="10194"/>
                      <a:pt x="1992973" y="28340"/>
                    </a:cubicBezTo>
                    <a:cubicBezTo>
                      <a:pt x="2011119" y="46486"/>
                      <a:pt x="2021313" y="71098"/>
                      <a:pt x="2021313" y="96760"/>
                    </a:cubicBezTo>
                    <a:lnTo>
                      <a:pt x="2021313" y="797186"/>
                    </a:lnTo>
                    <a:cubicBezTo>
                      <a:pt x="2021313" y="822848"/>
                      <a:pt x="2011119" y="847459"/>
                      <a:pt x="1992973" y="865605"/>
                    </a:cubicBezTo>
                    <a:cubicBezTo>
                      <a:pt x="1974827" y="883751"/>
                      <a:pt x="1950215" y="893946"/>
                      <a:pt x="1924553" y="893946"/>
                    </a:cubicBezTo>
                    <a:lnTo>
                      <a:pt x="96760" y="893946"/>
                    </a:lnTo>
                    <a:cubicBezTo>
                      <a:pt x="71098" y="893946"/>
                      <a:pt x="46486" y="883751"/>
                      <a:pt x="28340" y="865605"/>
                    </a:cubicBezTo>
                    <a:cubicBezTo>
                      <a:pt x="10194" y="847459"/>
                      <a:pt x="0" y="822848"/>
                      <a:pt x="0" y="797186"/>
                    </a:cubicBezTo>
                    <a:lnTo>
                      <a:pt x="0" y="96760"/>
                    </a:lnTo>
                    <a:cubicBezTo>
                      <a:pt x="0" y="71098"/>
                      <a:pt x="10194" y="46486"/>
                      <a:pt x="28340" y="28340"/>
                    </a:cubicBezTo>
                    <a:cubicBezTo>
                      <a:pt x="46486" y="10194"/>
                      <a:pt x="71098" y="0"/>
                      <a:pt x="96760" y="0"/>
                    </a:cubicBezTo>
                    <a:close/>
                  </a:path>
                </a:pathLst>
              </a:custGeom>
              <a:solidFill>
                <a:srgbClr val="302F2F"/>
              </a:solidFill>
              <a:ln w="38100" cap="rnd">
                <a:solidFill>
                  <a:srgbClr val="F4F3E7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2021313" cy="932046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232512">
              <a:off x="326604" y="735447"/>
              <a:ext cx="2547250" cy="395565"/>
              <a:chOff x="0" y="0"/>
              <a:chExt cx="1608766" cy="24982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608766" cy="249827"/>
              </a:xfrm>
              <a:custGeom>
                <a:avLst/>
                <a:gdLst/>
                <a:ahLst/>
                <a:cxnLst/>
                <a:rect r="r" b="b" t="t" l="l"/>
                <a:pathLst>
                  <a:path h="249827" w="1608766">
                    <a:moveTo>
                      <a:pt x="124913" y="0"/>
                    </a:moveTo>
                    <a:lnTo>
                      <a:pt x="1483853" y="0"/>
                    </a:lnTo>
                    <a:cubicBezTo>
                      <a:pt x="1516982" y="0"/>
                      <a:pt x="1548754" y="13160"/>
                      <a:pt x="1572180" y="36586"/>
                    </a:cubicBezTo>
                    <a:cubicBezTo>
                      <a:pt x="1595606" y="60012"/>
                      <a:pt x="1608766" y="91784"/>
                      <a:pt x="1608766" y="124913"/>
                    </a:cubicBezTo>
                    <a:lnTo>
                      <a:pt x="1608766" y="124913"/>
                    </a:lnTo>
                    <a:cubicBezTo>
                      <a:pt x="1608766" y="158043"/>
                      <a:pt x="1595606" y="189815"/>
                      <a:pt x="1572180" y="213241"/>
                    </a:cubicBezTo>
                    <a:cubicBezTo>
                      <a:pt x="1548754" y="236666"/>
                      <a:pt x="1516982" y="249827"/>
                      <a:pt x="1483853" y="249827"/>
                    </a:cubicBezTo>
                    <a:lnTo>
                      <a:pt x="124913" y="249827"/>
                    </a:lnTo>
                    <a:cubicBezTo>
                      <a:pt x="91784" y="249827"/>
                      <a:pt x="60012" y="236666"/>
                      <a:pt x="36586" y="213241"/>
                    </a:cubicBezTo>
                    <a:cubicBezTo>
                      <a:pt x="13160" y="189815"/>
                      <a:pt x="0" y="158043"/>
                      <a:pt x="0" y="124913"/>
                    </a:cubicBezTo>
                    <a:lnTo>
                      <a:pt x="0" y="124913"/>
                    </a:lnTo>
                    <a:cubicBezTo>
                      <a:pt x="0" y="91784"/>
                      <a:pt x="13160" y="60012"/>
                      <a:pt x="36586" y="36586"/>
                    </a:cubicBezTo>
                    <a:cubicBezTo>
                      <a:pt x="60012" y="13160"/>
                      <a:pt x="91784" y="0"/>
                      <a:pt x="124913" y="0"/>
                    </a:cubicBezTo>
                    <a:close/>
                  </a:path>
                </a:pathLst>
              </a:custGeom>
              <a:solidFill>
                <a:srgbClr val="F4F3E7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608766" cy="287927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-232512">
              <a:off x="629530" y="1173540"/>
              <a:ext cx="1940113" cy="209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13"/>
                </a:lnSpc>
                <a:spcBef>
                  <a:spcPct val="0"/>
                </a:spcBef>
              </a:pP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594259" y="0"/>
              <a:ext cx="2011940" cy="1448597"/>
            </a:xfrm>
            <a:custGeom>
              <a:avLst/>
              <a:gdLst/>
              <a:ahLst/>
              <a:cxnLst/>
              <a:rect r="r" b="b" t="t" l="l"/>
              <a:pathLst>
                <a:path h="1448597" w="2011940">
                  <a:moveTo>
                    <a:pt x="0" y="0"/>
                  </a:moveTo>
                  <a:lnTo>
                    <a:pt x="2011940" y="0"/>
                  </a:lnTo>
                  <a:lnTo>
                    <a:pt x="2011940" y="1448597"/>
                  </a:lnTo>
                  <a:lnTo>
                    <a:pt x="0" y="1448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302663" y="1451772"/>
              <a:ext cx="2722132" cy="344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95"/>
                </a:lnSpc>
                <a:spcBef>
                  <a:spcPct val="0"/>
                </a:spcBef>
              </a:pPr>
              <a:r>
                <a:rPr lang="en-US" sz="1500">
                  <a:solidFill>
                    <a:srgbClr val="F4F3E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16 Pin Input 0-24vDc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16149" y="1796255"/>
              <a:ext cx="2707763" cy="344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95"/>
                </a:lnSpc>
                <a:spcBef>
                  <a:spcPct val="0"/>
                </a:spcBef>
              </a:pPr>
              <a:r>
                <a:rPr lang="en-US" sz="1500">
                  <a:solidFill>
                    <a:srgbClr val="F4F3E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4 Pin Output 0-24vDc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H="true" flipV="true">
            <a:off x="3429044" y="8727512"/>
            <a:ext cx="4923209" cy="660283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H="true" flipV="true">
            <a:off x="9394654" y="8363264"/>
            <a:ext cx="5431545" cy="277158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14858956" y="7231696"/>
            <a:ext cx="2400344" cy="2026604"/>
            <a:chOff x="0" y="0"/>
            <a:chExt cx="3200459" cy="2702138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1286704"/>
              <a:ext cx="3200459" cy="1415435"/>
              <a:chOff x="0" y="0"/>
              <a:chExt cx="2021313" cy="893946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2021313" cy="893946"/>
              </a:xfrm>
              <a:custGeom>
                <a:avLst/>
                <a:gdLst/>
                <a:ahLst/>
                <a:cxnLst/>
                <a:rect r="r" b="b" t="t" l="l"/>
                <a:pathLst>
                  <a:path h="893946" w="2021313">
                    <a:moveTo>
                      <a:pt x="96760" y="0"/>
                    </a:moveTo>
                    <a:lnTo>
                      <a:pt x="1924553" y="0"/>
                    </a:lnTo>
                    <a:cubicBezTo>
                      <a:pt x="1950215" y="0"/>
                      <a:pt x="1974827" y="10194"/>
                      <a:pt x="1992973" y="28340"/>
                    </a:cubicBezTo>
                    <a:cubicBezTo>
                      <a:pt x="2011119" y="46486"/>
                      <a:pt x="2021313" y="71098"/>
                      <a:pt x="2021313" y="96760"/>
                    </a:cubicBezTo>
                    <a:lnTo>
                      <a:pt x="2021313" y="797186"/>
                    </a:lnTo>
                    <a:cubicBezTo>
                      <a:pt x="2021313" y="822848"/>
                      <a:pt x="2011119" y="847459"/>
                      <a:pt x="1992973" y="865605"/>
                    </a:cubicBezTo>
                    <a:cubicBezTo>
                      <a:pt x="1974827" y="883751"/>
                      <a:pt x="1950215" y="893946"/>
                      <a:pt x="1924553" y="893946"/>
                    </a:cubicBezTo>
                    <a:lnTo>
                      <a:pt x="96760" y="893946"/>
                    </a:lnTo>
                    <a:cubicBezTo>
                      <a:pt x="71098" y="893946"/>
                      <a:pt x="46486" y="883751"/>
                      <a:pt x="28340" y="865605"/>
                    </a:cubicBezTo>
                    <a:cubicBezTo>
                      <a:pt x="10194" y="847459"/>
                      <a:pt x="0" y="822848"/>
                      <a:pt x="0" y="797186"/>
                    </a:cubicBezTo>
                    <a:lnTo>
                      <a:pt x="0" y="96760"/>
                    </a:lnTo>
                    <a:cubicBezTo>
                      <a:pt x="0" y="71098"/>
                      <a:pt x="10194" y="46486"/>
                      <a:pt x="28340" y="28340"/>
                    </a:cubicBezTo>
                    <a:cubicBezTo>
                      <a:pt x="46486" y="10194"/>
                      <a:pt x="71098" y="0"/>
                      <a:pt x="96760" y="0"/>
                    </a:cubicBezTo>
                    <a:close/>
                  </a:path>
                </a:pathLst>
              </a:custGeom>
              <a:solidFill>
                <a:srgbClr val="302F2F"/>
              </a:solidFill>
              <a:ln w="38100" cap="rnd">
                <a:solidFill>
                  <a:srgbClr val="F4F3E7"/>
                </a:solidFill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2021313" cy="932046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-232512">
              <a:off x="326604" y="1050821"/>
              <a:ext cx="2547250" cy="395565"/>
              <a:chOff x="0" y="0"/>
              <a:chExt cx="1608766" cy="249827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608766" cy="249827"/>
              </a:xfrm>
              <a:custGeom>
                <a:avLst/>
                <a:gdLst/>
                <a:ahLst/>
                <a:cxnLst/>
                <a:rect r="r" b="b" t="t" l="l"/>
                <a:pathLst>
                  <a:path h="249827" w="1608766">
                    <a:moveTo>
                      <a:pt x="124913" y="0"/>
                    </a:moveTo>
                    <a:lnTo>
                      <a:pt x="1483853" y="0"/>
                    </a:lnTo>
                    <a:cubicBezTo>
                      <a:pt x="1516982" y="0"/>
                      <a:pt x="1548754" y="13160"/>
                      <a:pt x="1572180" y="36586"/>
                    </a:cubicBezTo>
                    <a:cubicBezTo>
                      <a:pt x="1595606" y="60012"/>
                      <a:pt x="1608766" y="91784"/>
                      <a:pt x="1608766" y="124913"/>
                    </a:cubicBezTo>
                    <a:lnTo>
                      <a:pt x="1608766" y="124913"/>
                    </a:lnTo>
                    <a:cubicBezTo>
                      <a:pt x="1608766" y="158043"/>
                      <a:pt x="1595606" y="189815"/>
                      <a:pt x="1572180" y="213241"/>
                    </a:cubicBezTo>
                    <a:cubicBezTo>
                      <a:pt x="1548754" y="236666"/>
                      <a:pt x="1516982" y="249827"/>
                      <a:pt x="1483853" y="249827"/>
                    </a:cubicBezTo>
                    <a:lnTo>
                      <a:pt x="124913" y="249827"/>
                    </a:lnTo>
                    <a:cubicBezTo>
                      <a:pt x="91784" y="249827"/>
                      <a:pt x="60012" y="236666"/>
                      <a:pt x="36586" y="213241"/>
                    </a:cubicBezTo>
                    <a:cubicBezTo>
                      <a:pt x="13160" y="189815"/>
                      <a:pt x="0" y="158043"/>
                      <a:pt x="0" y="124913"/>
                    </a:cubicBezTo>
                    <a:lnTo>
                      <a:pt x="0" y="124913"/>
                    </a:lnTo>
                    <a:cubicBezTo>
                      <a:pt x="0" y="91784"/>
                      <a:pt x="13160" y="60012"/>
                      <a:pt x="36586" y="36586"/>
                    </a:cubicBezTo>
                    <a:cubicBezTo>
                      <a:pt x="60012" y="13160"/>
                      <a:pt x="91784" y="0"/>
                      <a:pt x="124913" y="0"/>
                    </a:cubicBezTo>
                    <a:close/>
                  </a:path>
                </a:pathLst>
              </a:custGeom>
              <a:solidFill>
                <a:srgbClr val="F4F3E7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1608766" cy="287927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463302" y="0"/>
              <a:ext cx="2344808" cy="2344808"/>
            </a:xfrm>
            <a:custGeom>
              <a:avLst/>
              <a:gdLst/>
              <a:ahLst/>
              <a:cxnLst/>
              <a:rect r="r" b="b" t="t" l="l"/>
              <a:pathLst>
                <a:path h="2344808" w="2344808">
                  <a:moveTo>
                    <a:pt x="0" y="0"/>
                  </a:moveTo>
                  <a:lnTo>
                    <a:pt x="2344807" y="0"/>
                  </a:lnTo>
                  <a:lnTo>
                    <a:pt x="2344807" y="2344808"/>
                  </a:lnTo>
                  <a:lnTo>
                    <a:pt x="0" y="2344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-232512">
              <a:off x="629530" y="1488915"/>
              <a:ext cx="1940113" cy="209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13"/>
                </a:lnSpc>
                <a:spcBef>
                  <a:spcPct val="0"/>
                </a:spcBef>
              </a:pP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842639" y="1809849"/>
              <a:ext cx="1515180" cy="462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6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4F3E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Ethernet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842639" y="2111630"/>
              <a:ext cx="1515180" cy="344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9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244321" y="2233866"/>
            <a:ext cx="2400344" cy="1547739"/>
            <a:chOff x="0" y="0"/>
            <a:chExt cx="3200459" cy="2063652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648217"/>
              <a:ext cx="3200459" cy="1415435"/>
              <a:chOff x="0" y="0"/>
              <a:chExt cx="2021313" cy="893946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2021313" cy="893946"/>
              </a:xfrm>
              <a:custGeom>
                <a:avLst/>
                <a:gdLst/>
                <a:ahLst/>
                <a:cxnLst/>
                <a:rect r="r" b="b" t="t" l="l"/>
                <a:pathLst>
                  <a:path h="893946" w="2021313">
                    <a:moveTo>
                      <a:pt x="96760" y="0"/>
                    </a:moveTo>
                    <a:lnTo>
                      <a:pt x="1924553" y="0"/>
                    </a:lnTo>
                    <a:cubicBezTo>
                      <a:pt x="1950215" y="0"/>
                      <a:pt x="1974827" y="10194"/>
                      <a:pt x="1992973" y="28340"/>
                    </a:cubicBezTo>
                    <a:cubicBezTo>
                      <a:pt x="2011119" y="46486"/>
                      <a:pt x="2021313" y="71098"/>
                      <a:pt x="2021313" y="96760"/>
                    </a:cubicBezTo>
                    <a:lnTo>
                      <a:pt x="2021313" y="797186"/>
                    </a:lnTo>
                    <a:cubicBezTo>
                      <a:pt x="2021313" y="822848"/>
                      <a:pt x="2011119" y="847459"/>
                      <a:pt x="1992973" y="865605"/>
                    </a:cubicBezTo>
                    <a:cubicBezTo>
                      <a:pt x="1974827" y="883751"/>
                      <a:pt x="1950215" y="893946"/>
                      <a:pt x="1924553" y="893946"/>
                    </a:cubicBezTo>
                    <a:lnTo>
                      <a:pt x="96760" y="893946"/>
                    </a:lnTo>
                    <a:cubicBezTo>
                      <a:pt x="71098" y="893946"/>
                      <a:pt x="46486" y="883751"/>
                      <a:pt x="28340" y="865605"/>
                    </a:cubicBezTo>
                    <a:cubicBezTo>
                      <a:pt x="10194" y="847459"/>
                      <a:pt x="0" y="822848"/>
                      <a:pt x="0" y="797186"/>
                    </a:cubicBezTo>
                    <a:lnTo>
                      <a:pt x="0" y="96760"/>
                    </a:lnTo>
                    <a:cubicBezTo>
                      <a:pt x="0" y="71098"/>
                      <a:pt x="10194" y="46486"/>
                      <a:pt x="28340" y="28340"/>
                    </a:cubicBezTo>
                    <a:cubicBezTo>
                      <a:pt x="46486" y="10194"/>
                      <a:pt x="71098" y="0"/>
                      <a:pt x="96760" y="0"/>
                    </a:cubicBezTo>
                    <a:close/>
                  </a:path>
                </a:pathLst>
              </a:custGeom>
              <a:solidFill>
                <a:srgbClr val="302F2F"/>
              </a:solidFill>
              <a:ln w="38100" cap="rnd">
                <a:solidFill>
                  <a:srgbClr val="F4F3E7"/>
                </a:solidFill>
                <a:prstDash val="solid"/>
                <a:round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2021313" cy="932046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-232512">
              <a:off x="326604" y="412335"/>
              <a:ext cx="2547250" cy="395565"/>
              <a:chOff x="0" y="0"/>
              <a:chExt cx="1608766" cy="249827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1608766" cy="249827"/>
              </a:xfrm>
              <a:custGeom>
                <a:avLst/>
                <a:gdLst/>
                <a:ahLst/>
                <a:cxnLst/>
                <a:rect r="r" b="b" t="t" l="l"/>
                <a:pathLst>
                  <a:path h="249827" w="1608766">
                    <a:moveTo>
                      <a:pt x="124913" y="0"/>
                    </a:moveTo>
                    <a:lnTo>
                      <a:pt x="1483853" y="0"/>
                    </a:lnTo>
                    <a:cubicBezTo>
                      <a:pt x="1516982" y="0"/>
                      <a:pt x="1548754" y="13160"/>
                      <a:pt x="1572180" y="36586"/>
                    </a:cubicBezTo>
                    <a:cubicBezTo>
                      <a:pt x="1595606" y="60012"/>
                      <a:pt x="1608766" y="91784"/>
                      <a:pt x="1608766" y="124913"/>
                    </a:cubicBezTo>
                    <a:lnTo>
                      <a:pt x="1608766" y="124913"/>
                    </a:lnTo>
                    <a:cubicBezTo>
                      <a:pt x="1608766" y="158043"/>
                      <a:pt x="1595606" y="189815"/>
                      <a:pt x="1572180" y="213241"/>
                    </a:cubicBezTo>
                    <a:cubicBezTo>
                      <a:pt x="1548754" y="236666"/>
                      <a:pt x="1516982" y="249827"/>
                      <a:pt x="1483853" y="249827"/>
                    </a:cubicBezTo>
                    <a:lnTo>
                      <a:pt x="124913" y="249827"/>
                    </a:lnTo>
                    <a:cubicBezTo>
                      <a:pt x="91784" y="249827"/>
                      <a:pt x="60012" y="236666"/>
                      <a:pt x="36586" y="213241"/>
                    </a:cubicBezTo>
                    <a:cubicBezTo>
                      <a:pt x="13160" y="189815"/>
                      <a:pt x="0" y="158043"/>
                      <a:pt x="0" y="124913"/>
                    </a:cubicBezTo>
                    <a:lnTo>
                      <a:pt x="0" y="124913"/>
                    </a:lnTo>
                    <a:cubicBezTo>
                      <a:pt x="0" y="91784"/>
                      <a:pt x="13160" y="60012"/>
                      <a:pt x="36586" y="36586"/>
                    </a:cubicBezTo>
                    <a:cubicBezTo>
                      <a:pt x="60012" y="13160"/>
                      <a:pt x="91784" y="0"/>
                      <a:pt x="124913" y="0"/>
                    </a:cubicBezTo>
                    <a:close/>
                  </a:path>
                </a:pathLst>
              </a:custGeom>
              <a:solidFill>
                <a:srgbClr val="F4F3E7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38100"/>
                <a:ext cx="1608766" cy="287927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false" flipV="false" rot="0">
              <a:off x="926612" y="0"/>
              <a:ext cx="1296434" cy="1296434"/>
            </a:xfrm>
            <a:custGeom>
              <a:avLst/>
              <a:gdLst/>
              <a:ahLst/>
              <a:cxnLst/>
              <a:rect r="r" b="b" t="t" l="l"/>
              <a:pathLst>
                <a:path h="1296434" w="1296434">
                  <a:moveTo>
                    <a:pt x="0" y="0"/>
                  </a:moveTo>
                  <a:lnTo>
                    <a:pt x="1296435" y="0"/>
                  </a:lnTo>
                  <a:lnTo>
                    <a:pt x="1296435" y="1296434"/>
                  </a:lnTo>
                  <a:lnTo>
                    <a:pt x="0" y="12964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43" id="43"/>
            <p:cNvSpPr txBox="true"/>
            <p:nvPr/>
          </p:nvSpPr>
          <p:spPr>
            <a:xfrm rot="-232512">
              <a:off x="629530" y="850428"/>
              <a:ext cx="1940113" cy="209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13"/>
                </a:lnSpc>
                <a:spcBef>
                  <a:spcPct val="0"/>
                </a:spcBef>
              </a:pP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507355" y="1230260"/>
              <a:ext cx="2185750" cy="641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800"/>
                </a:lnSpc>
              </a:pPr>
              <a:r>
                <a:rPr lang="en-US" sz="1800">
                  <a:solidFill>
                    <a:srgbClr val="F4F3E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OTA Firmware Update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389478" y="4725691"/>
            <a:ext cx="2400344" cy="1551736"/>
            <a:chOff x="0" y="0"/>
            <a:chExt cx="3200459" cy="2068981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653546"/>
              <a:ext cx="3200459" cy="1415435"/>
              <a:chOff x="0" y="0"/>
              <a:chExt cx="2021313" cy="893946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2021313" cy="893946"/>
              </a:xfrm>
              <a:custGeom>
                <a:avLst/>
                <a:gdLst/>
                <a:ahLst/>
                <a:cxnLst/>
                <a:rect r="r" b="b" t="t" l="l"/>
                <a:pathLst>
                  <a:path h="893946" w="2021313">
                    <a:moveTo>
                      <a:pt x="96760" y="0"/>
                    </a:moveTo>
                    <a:lnTo>
                      <a:pt x="1924553" y="0"/>
                    </a:lnTo>
                    <a:cubicBezTo>
                      <a:pt x="1950215" y="0"/>
                      <a:pt x="1974827" y="10194"/>
                      <a:pt x="1992973" y="28340"/>
                    </a:cubicBezTo>
                    <a:cubicBezTo>
                      <a:pt x="2011119" y="46486"/>
                      <a:pt x="2021313" y="71098"/>
                      <a:pt x="2021313" y="96760"/>
                    </a:cubicBezTo>
                    <a:lnTo>
                      <a:pt x="2021313" y="797186"/>
                    </a:lnTo>
                    <a:cubicBezTo>
                      <a:pt x="2021313" y="822848"/>
                      <a:pt x="2011119" y="847459"/>
                      <a:pt x="1992973" y="865605"/>
                    </a:cubicBezTo>
                    <a:cubicBezTo>
                      <a:pt x="1974827" y="883751"/>
                      <a:pt x="1950215" y="893946"/>
                      <a:pt x="1924553" y="893946"/>
                    </a:cubicBezTo>
                    <a:lnTo>
                      <a:pt x="96760" y="893946"/>
                    </a:lnTo>
                    <a:cubicBezTo>
                      <a:pt x="71098" y="893946"/>
                      <a:pt x="46486" y="883751"/>
                      <a:pt x="28340" y="865605"/>
                    </a:cubicBezTo>
                    <a:cubicBezTo>
                      <a:pt x="10194" y="847459"/>
                      <a:pt x="0" y="822848"/>
                      <a:pt x="0" y="797186"/>
                    </a:cubicBezTo>
                    <a:lnTo>
                      <a:pt x="0" y="96760"/>
                    </a:lnTo>
                    <a:cubicBezTo>
                      <a:pt x="0" y="71098"/>
                      <a:pt x="10194" y="46486"/>
                      <a:pt x="28340" y="28340"/>
                    </a:cubicBezTo>
                    <a:cubicBezTo>
                      <a:pt x="46486" y="10194"/>
                      <a:pt x="71098" y="0"/>
                      <a:pt x="96760" y="0"/>
                    </a:cubicBezTo>
                    <a:close/>
                  </a:path>
                </a:pathLst>
              </a:custGeom>
              <a:solidFill>
                <a:srgbClr val="302F2F"/>
              </a:solidFill>
              <a:ln w="38100" cap="rnd">
                <a:solidFill>
                  <a:srgbClr val="F4F3E7"/>
                </a:solidFill>
                <a:prstDash val="solid"/>
                <a:round/>
              </a:ln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38100"/>
                <a:ext cx="2021313" cy="932046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-232512">
              <a:off x="326604" y="417664"/>
              <a:ext cx="2547250" cy="395565"/>
              <a:chOff x="0" y="0"/>
              <a:chExt cx="1608766" cy="249827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1608766" cy="249827"/>
              </a:xfrm>
              <a:custGeom>
                <a:avLst/>
                <a:gdLst/>
                <a:ahLst/>
                <a:cxnLst/>
                <a:rect r="r" b="b" t="t" l="l"/>
                <a:pathLst>
                  <a:path h="249827" w="1608766">
                    <a:moveTo>
                      <a:pt x="124913" y="0"/>
                    </a:moveTo>
                    <a:lnTo>
                      <a:pt x="1483853" y="0"/>
                    </a:lnTo>
                    <a:cubicBezTo>
                      <a:pt x="1516982" y="0"/>
                      <a:pt x="1548754" y="13160"/>
                      <a:pt x="1572180" y="36586"/>
                    </a:cubicBezTo>
                    <a:cubicBezTo>
                      <a:pt x="1595606" y="60012"/>
                      <a:pt x="1608766" y="91784"/>
                      <a:pt x="1608766" y="124913"/>
                    </a:cubicBezTo>
                    <a:lnTo>
                      <a:pt x="1608766" y="124913"/>
                    </a:lnTo>
                    <a:cubicBezTo>
                      <a:pt x="1608766" y="158043"/>
                      <a:pt x="1595606" y="189815"/>
                      <a:pt x="1572180" y="213241"/>
                    </a:cubicBezTo>
                    <a:cubicBezTo>
                      <a:pt x="1548754" y="236666"/>
                      <a:pt x="1516982" y="249827"/>
                      <a:pt x="1483853" y="249827"/>
                    </a:cubicBezTo>
                    <a:lnTo>
                      <a:pt x="124913" y="249827"/>
                    </a:lnTo>
                    <a:cubicBezTo>
                      <a:pt x="91784" y="249827"/>
                      <a:pt x="60012" y="236666"/>
                      <a:pt x="36586" y="213241"/>
                    </a:cubicBezTo>
                    <a:cubicBezTo>
                      <a:pt x="13160" y="189815"/>
                      <a:pt x="0" y="158043"/>
                      <a:pt x="0" y="124913"/>
                    </a:cubicBezTo>
                    <a:lnTo>
                      <a:pt x="0" y="124913"/>
                    </a:lnTo>
                    <a:cubicBezTo>
                      <a:pt x="0" y="91784"/>
                      <a:pt x="13160" y="60012"/>
                      <a:pt x="36586" y="36586"/>
                    </a:cubicBezTo>
                    <a:cubicBezTo>
                      <a:pt x="60012" y="13160"/>
                      <a:pt x="91784" y="0"/>
                      <a:pt x="124913" y="0"/>
                    </a:cubicBezTo>
                    <a:close/>
                  </a:path>
                </a:pathLst>
              </a:custGeom>
              <a:solidFill>
                <a:srgbClr val="F4F3E7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38100"/>
                <a:ext cx="1608766" cy="287927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52" id="52"/>
            <p:cNvSpPr/>
            <p:nvPr/>
          </p:nvSpPr>
          <p:spPr>
            <a:xfrm flipH="false" flipV="false" rot="0">
              <a:off x="1015772" y="0"/>
              <a:ext cx="1143514" cy="1143514"/>
            </a:xfrm>
            <a:custGeom>
              <a:avLst/>
              <a:gdLst/>
              <a:ahLst/>
              <a:cxnLst/>
              <a:rect r="r" b="b" t="t" l="l"/>
              <a:pathLst>
                <a:path h="1143514" w="1143514">
                  <a:moveTo>
                    <a:pt x="0" y="0"/>
                  </a:moveTo>
                  <a:lnTo>
                    <a:pt x="1143514" y="0"/>
                  </a:lnTo>
                  <a:lnTo>
                    <a:pt x="1143514" y="1143514"/>
                  </a:lnTo>
                  <a:lnTo>
                    <a:pt x="0" y="1143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53" id="53"/>
            <p:cNvSpPr txBox="true"/>
            <p:nvPr/>
          </p:nvSpPr>
          <p:spPr>
            <a:xfrm rot="-232512">
              <a:off x="629530" y="855757"/>
              <a:ext cx="1940113" cy="209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13"/>
                </a:lnSpc>
                <a:spcBef>
                  <a:spcPct val="0"/>
                </a:spcBef>
              </a:pP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507355" y="1221428"/>
              <a:ext cx="2185750" cy="5877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700"/>
                </a:lnSpc>
              </a:pPr>
              <a:r>
                <a:rPr lang="en-US" sz="1700">
                  <a:solidFill>
                    <a:srgbClr val="F4F3E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Setting config : Ws, Serial, Web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3810624" y="4754266"/>
            <a:ext cx="2400344" cy="1481491"/>
            <a:chOff x="0" y="0"/>
            <a:chExt cx="3200459" cy="1975322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559887"/>
              <a:ext cx="3200459" cy="1415435"/>
              <a:chOff x="0" y="0"/>
              <a:chExt cx="2021313" cy="893946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2021313" cy="893946"/>
              </a:xfrm>
              <a:custGeom>
                <a:avLst/>
                <a:gdLst/>
                <a:ahLst/>
                <a:cxnLst/>
                <a:rect r="r" b="b" t="t" l="l"/>
                <a:pathLst>
                  <a:path h="893946" w="2021313">
                    <a:moveTo>
                      <a:pt x="96760" y="0"/>
                    </a:moveTo>
                    <a:lnTo>
                      <a:pt x="1924553" y="0"/>
                    </a:lnTo>
                    <a:cubicBezTo>
                      <a:pt x="1950215" y="0"/>
                      <a:pt x="1974827" y="10194"/>
                      <a:pt x="1992973" y="28340"/>
                    </a:cubicBezTo>
                    <a:cubicBezTo>
                      <a:pt x="2011119" y="46486"/>
                      <a:pt x="2021313" y="71098"/>
                      <a:pt x="2021313" y="96760"/>
                    </a:cubicBezTo>
                    <a:lnTo>
                      <a:pt x="2021313" y="797186"/>
                    </a:lnTo>
                    <a:cubicBezTo>
                      <a:pt x="2021313" y="822848"/>
                      <a:pt x="2011119" y="847459"/>
                      <a:pt x="1992973" y="865605"/>
                    </a:cubicBezTo>
                    <a:cubicBezTo>
                      <a:pt x="1974827" y="883751"/>
                      <a:pt x="1950215" y="893946"/>
                      <a:pt x="1924553" y="893946"/>
                    </a:cubicBezTo>
                    <a:lnTo>
                      <a:pt x="96760" y="893946"/>
                    </a:lnTo>
                    <a:cubicBezTo>
                      <a:pt x="71098" y="893946"/>
                      <a:pt x="46486" y="883751"/>
                      <a:pt x="28340" y="865605"/>
                    </a:cubicBezTo>
                    <a:cubicBezTo>
                      <a:pt x="10194" y="847459"/>
                      <a:pt x="0" y="822848"/>
                      <a:pt x="0" y="797186"/>
                    </a:cubicBezTo>
                    <a:lnTo>
                      <a:pt x="0" y="96760"/>
                    </a:lnTo>
                    <a:cubicBezTo>
                      <a:pt x="0" y="71098"/>
                      <a:pt x="10194" y="46486"/>
                      <a:pt x="28340" y="28340"/>
                    </a:cubicBezTo>
                    <a:cubicBezTo>
                      <a:pt x="46486" y="10194"/>
                      <a:pt x="71098" y="0"/>
                      <a:pt x="96760" y="0"/>
                    </a:cubicBezTo>
                    <a:close/>
                  </a:path>
                </a:pathLst>
              </a:custGeom>
              <a:solidFill>
                <a:srgbClr val="302F2F"/>
              </a:solidFill>
              <a:ln w="38100" cap="rnd">
                <a:solidFill>
                  <a:srgbClr val="F4F3E7"/>
                </a:solidFill>
                <a:prstDash val="solid"/>
                <a:round/>
              </a:ln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-38100"/>
                <a:ext cx="2021313" cy="932046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-232512">
              <a:off x="326604" y="324005"/>
              <a:ext cx="2547250" cy="395565"/>
              <a:chOff x="0" y="0"/>
              <a:chExt cx="1608766" cy="249827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1608766" cy="249827"/>
              </a:xfrm>
              <a:custGeom>
                <a:avLst/>
                <a:gdLst/>
                <a:ahLst/>
                <a:cxnLst/>
                <a:rect r="r" b="b" t="t" l="l"/>
                <a:pathLst>
                  <a:path h="249827" w="1608766">
                    <a:moveTo>
                      <a:pt x="124913" y="0"/>
                    </a:moveTo>
                    <a:lnTo>
                      <a:pt x="1483853" y="0"/>
                    </a:lnTo>
                    <a:cubicBezTo>
                      <a:pt x="1516982" y="0"/>
                      <a:pt x="1548754" y="13160"/>
                      <a:pt x="1572180" y="36586"/>
                    </a:cubicBezTo>
                    <a:cubicBezTo>
                      <a:pt x="1595606" y="60012"/>
                      <a:pt x="1608766" y="91784"/>
                      <a:pt x="1608766" y="124913"/>
                    </a:cubicBezTo>
                    <a:lnTo>
                      <a:pt x="1608766" y="124913"/>
                    </a:lnTo>
                    <a:cubicBezTo>
                      <a:pt x="1608766" y="158043"/>
                      <a:pt x="1595606" y="189815"/>
                      <a:pt x="1572180" y="213241"/>
                    </a:cubicBezTo>
                    <a:cubicBezTo>
                      <a:pt x="1548754" y="236666"/>
                      <a:pt x="1516982" y="249827"/>
                      <a:pt x="1483853" y="249827"/>
                    </a:cubicBezTo>
                    <a:lnTo>
                      <a:pt x="124913" y="249827"/>
                    </a:lnTo>
                    <a:cubicBezTo>
                      <a:pt x="91784" y="249827"/>
                      <a:pt x="60012" y="236666"/>
                      <a:pt x="36586" y="213241"/>
                    </a:cubicBezTo>
                    <a:cubicBezTo>
                      <a:pt x="13160" y="189815"/>
                      <a:pt x="0" y="158043"/>
                      <a:pt x="0" y="124913"/>
                    </a:cubicBezTo>
                    <a:lnTo>
                      <a:pt x="0" y="124913"/>
                    </a:lnTo>
                    <a:cubicBezTo>
                      <a:pt x="0" y="91784"/>
                      <a:pt x="13160" y="60012"/>
                      <a:pt x="36586" y="36586"/>
                    </a:cubicBezTo>
                    <a:cubicBezTo>
                      <a:pt x="60012" y="13160"/>
                      <a:pt x="91784" y="0"/>
                      <a:pt x="124913" y="0"/>
                    </a:cubicBezTo>
                    <a:close/>
                  </a:path>
                </a:pathLst>
              </a:custGeom>
              <a:solidFill>
                <a:srgbClr val="F4F3E7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-38100"/>
                <a:ext cx="1608766" cy="287927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2" id="62"/>
            <p:cNvSpPr/>
            <p:nvPr/>
          </p:nvSpPr>
          <p:spPr>
            <a:xfrm flipH="false" flipV="false" rot="0">
              <a:off x="701903" y="0"/>
              <a:ext cx="1796654" cy="961210"/>
            </a:xfrm>
            <a:custGeom>
              <a:avLst/>
              <a:gdLst/>
              <a:ahLst/>
              <a:cxnLst/>
              <a:rect r="r" b="b" t="t" l="l"/>
              <a:pathLst>
                <a:path h="961210" w="1796654">
                  <a:moveTo>
                    <a:pt x="0" y="0"/>
                  </a:moveTo>
                  <a:lnTo>
                    <a:pt x="1796655" y="0"/>
                  </a:lnTo>
                  <a:lnTo>
                    <a:pt x="1796655" y="961210"/>
                  </a:lnTo>
                  <a:lnTo>
                    <a:pt x="0" y="961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63" id="63"/>
            <p:cNvSpPr txBox="true"/>
            <p:nvPr/>
          </p:nvSpPr>
          <p:spPr>
            <a:xfrm rot="-232512">
              <a:off x="629530" y="762098"/>
              <a:ext cx="1940113" cy="209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13"/>
                </a:lnSpc>
                <a:spcBef>
                  <a:spcPct val="0"/>
                </a:spcBef>
              </a:pPr>
            </a:p>
          </p:txBody>
        </p:sp>
        <p:sp>
          <p:nvSpPr>
            <p:cNvPr name="TextBox 64" id="64"/>
            <p:cNvSpPr txBox="true"/>
            <p:nvPr/>
          </p:nvSpPr>
          <p:spPr>
            <a:xfrm rot="0">
              <a:off x="507355" y="1141930"/>
              <a:ext cx="2185750" cy="641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800"/>
                </a:lnSpc>
              </a:pPr>
              <a:r>
                <a:rPr lang="en-US" sz="1800">
                  <a:solidFill>
                    <a:srgbClr val="F4F3E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Web UI Konfigurasi</a:t>
              </a:r>
            </a:p>
          </p:txBody>
        </p:sp>
      </p:grpSp>
      <p:sp>
        <p:nvSpPr>
          <p:cNvPr name="TextBox 65" id="65"/>
          <p:cNvSpPr txBox="true"/>
          <p:nvPr/>
        </p:nvSpPr>
        <p:spPr>
          <a:xfrm rot="-5400000">
            <a:off x="8698620" y="3939524"/>
            <a:ext cx="1136385" cy="25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42"/>
              </a:lnSpc>
              <a:spcBef>
                <a:spcPct val="0"/>
              </a:spcBef>
            </a:pPr>
            <a:r>
              <a:rPr lang="en-US" sz="1400">
                <a:solidFill>
                  <a:srgbClr val="F4F3E7"/>
                </a:solidFill>
                <a:latin typeface="Inter Light"/>
                <a:ea typeface="Inter Light"/>
                <a:cs typeface="Inter Light"/>
                <a:sym typeface="Inter Light"/>
              </a:rPr>
              <a:t>WebSocket</a:t>
            </a:r>
          </a:p>
        </p:txBody>
      </p:sp>
      <p:sp>
        <p:nvSpPr>
          <p:cNvPr name="TextBox 66" id="66"/>
          <p:cNvSpPr txBox="true"/>
          <p:nvPr/>
        </p:nvSpPr>
        <p:spPr>
          <a:xfrm rot="-4856020">
            <a:off x="9092775" y="3978681"/>
            <a:ext cx="1136385" cy="25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42"/>
              </a:lnSpc>
              <a:spcBef>
                <a:spcPct val="0"/>
              </a:spcBef>
            </a:pPr>
            <a:r>
              <a:rPr lang="en-US" sz="1400">
                <a:solidFill>
                  <a:srgbClr val="F4F3E7"/>
                </a:solidFill>
                <a:latin typeface="Inter Light"/>
                <a:ea typeface="Inter Light"/>
                <a:cs typeface="Inter Light"/>
                <a:sym typeface="Inter Light"/>
              </a:rPr>
              <a:t>HTTP</a:t>
            </a:r>
          </a:p>
        </p:txBody>
      </p:sp>
      <p:sp>
        <p:nvSpPr>
          <p:cNvPr name="TextBox 67" id="67"/>
          <p:cNvSpPr txBox="true"/>
          <p:nvPr/>
        </p:nvSpPr>
        <p:spPr>
          <a:xfrm rot="-5992556">
            <a:off x="8035842" y="3986647"/>
            <a:ext cx="1136385" cy="25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42"/>
              </a:lnSpc>
              <a:spcBef>
                <a:spcPct val="0"/>
              </a:spcBef>
            </a:pPr>
            <a:r>
              <a:rPr lang="en-US" sz="1400">
                <a:solidFill>
                  <a:srgbClr val="F4F3E7"/>
                </a:solidFill>
                <a:latin typeface="Inter Light"/>
                <a:ea typeface="Inter Light"/>
                <a:cs typeface="Inter Light"/>
                <a:sym typeface="Inter Light"/>
              </a:rPr>
              <a:t>MQTT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4747035" y="2233866"/>
            <a:ext cx="2400344" cy="1833500"/>
            <a:chOff x="0" y="0"/>
            <a:chExt cx="3200459" cy="2444666"/>
          </a:xfrm>
        </p:grpSpPr>
        <p:grpSp>
          <p:nvGrpSpPr>
            <p:cNvPr name="Group 69" id="69"/>
            <p:cNvGrpSpPr/>
            <p:nvPr/>
          </p:nvGrpSpPr>
          <p:grpSpPr>
            <a:xfrm rot="0">
              <a:off x="0" y="1029231"/>
              <a:ext cx="3200459" cy="1415435"/>
              <a:chOff x="0" y="0"/>
              <a:chExt cx="2021313" cy="893946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2021313" cy="893946"/>
              </a:xfrm>
              <a:custGeom>
                <a:avLst/>
                <a:gdLst/>
                <a:ahLst/>
                <a:cxnLst/>
                <a:rect r="r" b="b" t="t" l="l"/>
                <a:pathLst>
                  <a:path h="893946" w="2021313">
                    <a:moveTo>
                      <a:pt x="96760" y="0"/>
                    </a:moveTo>
                    <a:lnTo>
                      <a:pt x="1924553" y="0"/>
                    </a:lnTo>
                    <a:cubicBezTo>
                      <a:pt x="1950215" y="0"/>
                      <a:pt x="1974827" y="10194"/>
                      <a:pt x="1992973" y="28340"/>
                    </a:cubicBezTo>
                    <a:cubicBezTo>
                      <a:pt x="2011119" y="46486"/>
                      <a:pt x="2021313" y="71098"/>
                      <a:pt x="2021313" y="96760"/>
                    </a:cubicBezTo>
                    <a:lnTo>
                      <a:pt x="2021313" y="797186"/>
                    </a:lnTo>
                    <a:cubicBezTo>
                      <a:pt x="2021313" y="822848"/>
                      <a:pt x="2011119" y="847459"/>
                      <a:pt x="1992973" y="865605"/>
                    </a:cubicBezTo>
                    <a:cubicBezTo>
                      <a:pt x="1974827" y="883751"/>
                      <a:pt x="1950215" y="893946"/>
                      <a:pt x="1924553" y="893946"/>
                    </a:cubicBezTo>
                    <a:lnTo>
                      <a:pt x="96760" y="893946"/>
                    </a:lnTo>
                    <a:cubicBezTo>
                      <a:pt x="71098" y="893946"/>
                      <a:pt x="46486" y="883751"/>
                      <a:pt x="28340" y="865605"/>
                    </a:cubicBezTo>
                    <a:cubicBezTo>
                      <a:pt x="10194" y="847459"/>
                      <a:pt x="0" y="822848"/>
                      <a:pt x="0" y="797186"/>
                    </a:cubicBezTo>
                    <a:lnTo>
                      <a:pt x="0" y="96760"/>
                    </a:lnTo>
                    <a:cubicBezTo>
                      <a:pt x="0" y="71098"/>
                      <a:pt x="10194" y="46486"/>
                      <a:pt x="28340" y="28340"/>
                    </a:cubicBezTo>
                    <a:cubicBezTo>
                      <a:pt x="46486" y="10194"/>
                      <a:pt x="71098" y="0"/>
                      <a:pt x="96760" y="0"/>
                    </a:cubicBezTo>
                    <a:close/>
                  </a:path>
                </a:pathLst>
              </a:custGeom>
              <a:solidFill>
                <a:srgbClr val="302F2F"/>
              </a:solidFill>
              <a:ln w="38100" cap="rnd">
                <a:solidFill>
                  <a:srgbClr val="F4F3E7"/>
                </a:solidFill>
                <a:prstDash val="solid"/>
                <a:round/>
              </a:ln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0" y="-38100"/>
                <a:ext cx="2021313" cy="932046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2" id="72"/>
            <p:cNvGrpSpPr/>
            <p:nvPr/>
          </p:nvGrpSpPr>
          <p:grpSpPr>
            <a:xfrm rot="-232512">
              <a:off x="326604" y="793349"/>
              <a:ext cx="2547250" cy="395565"/>
              <a:chOff x="0" y="0"/>
              <a:chExt cx="1608766" cy="249827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1608766" cy="249827"/>
              </a:xfrm>
              <a:custGeom>
                <a:avLst/>
                <a:gdLst/>
                <a:ahLst/>
                <a:cxnLst/>
                <a:rect r="r" b="b" t="t" l="l"/>
                <a:pathLst>
                  <a:path h="249827" w="1608766">
                    <a:moveTo>
                      <a:pt x="124913" y="0"/>
                    </a:moveTo>
                    <a:lnTo>
                      <a:pt x="1483853" y="0"/>
                    </a:lnTo>
                    <a:cubicBezTo>
                      <a:pt x="1516982" y="0"/>
                      <a:pt x="1548754" y="13160"/>
                      <a:pt x="1572180" y="36586"/>
                    </a:cubicBezTo>
                    <a:cubicBezTo>
                      <a:pt x="1595606" y="60012"/>
                      <a:pt x="1608766" y="91784"/>
                      <a:pt x="1608766" y="124913"/>
                    </a:cubicBezTo>
                    <a:lnTo>
                      <a:pt x="1608766" y="124913"/>
                    </a:lnTo>
                    <a:cubicBezTo>
                      <a:pt x="1608766" y="158043"/>
                      <a:pt x="1595606" y="189815"/>
                      <a:pt x="1572180" y="213241"/>
                    </a:cubicBezTo>
                    <a:cubicBezTo>
                      <a:pt x="1548754" y="236666"/>
                      <a:pt x="1516982" y="249827"/>
                      <a:pt x="1483853" y="249827"/>
                    </a:cubicBezTo>
                    <a:lnTo>
                      <a:pt x="124913" y="249827"/>
                    </a:lnTo>
                    <a:cubicBezTo>
                      <a:pt x="91784" y="249827"/>
                      <a:pt x="60012" y="236666"/>
                      <a:pt x="36586" y="213241"/>
                    </a:cubicBezTo>
                    <a:cubicBezTo>
                      <a:pt x="13160" y="189815"/>
                      <a:pt x="0" y="158043"/>
                      <a:pt x="0" y="124913"/>
                    </a:cubicBezTo>
                    <a:lnTo>
                      <a:pt x="0" y="124913"/>
                    </a:lnTo>
                    <a:cubicBezTo>
                      <a:pt x="0" y="91784"/>
                      <a:pt x="13160" y="60012"/>
                      <a:pt x="36586" y="36586"/>
                    </a:cubicBezTo>
                    <a:cubicBezTo>
                      <a:pt x="60012" y="13160"/>
                      <a:pt x="91784" y="0"/>
                      <a:pt x="124913" y="0"/>
                    </a:cubicBezTo>
                    <a:close/>
                  </a:path>
                </a:pathLst>
              </a:custGeom>
              <a:solidFill>
                <a:srgbClr val="F4F3E7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-38100"/>
                <a:ext cx="1608766" cy="287927"/>
              </a:xfrm>
              <a:prstGeom prst="rect">
                <a:avLst/>
              </a:prstGeom>
            </p:spPr>
            <p:txBody>
              <a:bodyPr anchor="ctr" rtlCol="false" tIns="15888" lIns="15888" bIns="15888" rIns="15888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5" id="75"/>
            <p:cNvSpPr/>
            <p:nvPr/>
          </p:nvSpPr>
          <p:spPr>
            <a:xfrm flipH="false" flipV="false" rot="0">
              <a:off x="779578" y="0"/>
              <a:ext cx="1641303" cy="1641303"/>
            </a:xfrm>
            <a:custGeom>
              <a:avLst/>
              <a:gdLst/>
              <a:ahLst/>
              <a:cxnLst/>
              <a:rect r="r" b="b" t="t" l="l"/>
              <a:pathLst>
                <a:path h="1641303" w="1641303">
                  <a:moveTo>
                    <a:pt x="0" y="0"/>
                  </a:moveTo>
                  <a:lnTo>
                    <a:pt x="1641303" y="0"/>
                  </a:lnTo>
                  <a:lnTo>
                    <a:pt x="1641303" y="1641303"/>
                  </a:lnTo>
                  <a:lnTo>
                    <a:pt x="0" y="1641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TextBox 76" id="76"/>
            <p:cNvSpPr txBox="true"/>
            <p:nvPr/>
          </p:nvSpPr>
          <p:spPr>
            <a:xfrm rot="0">
              <a:off x="278049" y="1560474"/>
              <a:ext cx="2693104" cy="641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800"/>
                </a:lnSpc>
              </a:pPr>
              <a:r>
                <a:rPr lang="en-US" sz="1800">
                  <a:solidFill>
                    <a:srgbClr val="F4F3E7"/>
                  </a:solidFill>
                  <a:latin typeface="Inter Light"/>
                  <a:ea typeface="Inter Light"/>
                  <a:cs typeface="Inter Light"/>
                  <a:sym typeface="Inter Light"/>
                </a:rPr>
                <a:t>Buffer Internal for lost connection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13952" y="-100712"/>
            <a:ext cx="13048346" cy="12690142"/>
            <a:chOff x="0" y="0"/>
            <a:chExt cx="3436602" cy="33422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6601" cy="3342260"/>
            </a:xfrm>
            <a:custGeom>
              <a:avLst/>
              <a:gdLst/>
              <a:ahLst/>
              <a:cxnLst/>
              <a:rect r="r" b="b" t="t" l="l"/>
              <a:pathLst>
                <a:path h="3342260" w="3436601">
                  <a:moveTo>
                    <a:pt x="0" y="0"/>
                  </a:moveTo>
                  <a:lnTo>
                    <a:pt x="3436601" y="0"/>
                  </a:lnTo>
                  <a:lnTo>
                    <a:pt x="3436601" y="3342260"/>
                  </a:lnTo>
                  <a:lnTo>
                    <a:pt x="0" y="3342260"/>
                  </a:lnTo>
                  <a:close/>
                </a:path>
              </a:pathLst>
            </a:custGeom>
            <a:solidFill>
              <a:srgbClr val="302F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436602" cy="335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144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0503" y="452456"/>
            <a:ext cx="1539333" cy="336729"/>
          </a:xfrm>
          <a:custGeom>
            <a:avLst/>
            <a:gdLst/>
            <a:ahLst/>
            <a:cxnLst/>
            <a:rect r="r" b="b" t="t" l="l"/>
            <a:pathLst>
              <a:path h="336729" w="1539333">
                <a:moveTo>
                  <a:pt x="0" y="0"/>
                </a:moveTo>
                <a:lnTo>
                  <a:pt x="1539333" y="0"/>
                </a:lnTo>
                <a:lnTo>
                  <a:pt x="1539333" y="336729"/>
                </a:lnTo>
                <a:lnTo>
                  <a:pt x="0" y="336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143200" y="783208"/>
            <a:ext cx="6887161" cy="8668424"/>
            <a:chOff x="0" y="0"/>
            <a:chExt cx="1813903" cy="2283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13902" cy="2283042"/>
            </a:xfrm>
            <a:custGeom>
              <a:avLst/>
              <a:gdLst/>
              <a:ahLst/>
              <a:cxnLst/>
              <a:rect r="r" b="b" t="t" l="l"/>
              <a:pathLst>
                <a:path h="2283042" w="1813902">
                  <a:moveTo>
                    <a:pt x="57330" y="0"/>
                  </a:moveTo>
                  <a:lnTo>
                    <a:pt x="1756573" y="0"/>
                  </a:lnTo>
                  <a:cubicBezTo>
                    <a:pt x="1788235" y="0"/>
                    <a:pt x="1813902" y="25667"/>
                    <a:pt x="1813902" y="57330"/>
                  </a:cubicBezTo>
                  <a:lnTo>
                    <a:pt x="1813902" y="2225712"/>
                  </a:lnTo>
                  <a:cubicBezTo>
                    <a:pt x="1813902" y="2240917"/>
                    <a:pt x="1807862" y="2255499"/>
                    <a:pt x="1797111" y="2266250"/>
                  </a:cubicBezTo>
                  <a:cubicBezTo>
                    <a:pt x="1786360" y="2277002"/>
                    <a:pt x="1771778" y="2283042"/>
                    <a:pt x="1756573" y="2283042"/>
                  </a:cubicBezTo>
                  <a:lnTo>
                    <a:pt x="57330" y="2283042"/>
                  </a:lnTo>
                  <a:cubicBezTo>
                    <a:pt x="25667" y="2283042"/>
                    <a:pt x="0" y="2257374"/>
                    <a:pt x="0" y="2225712"/>
                  </a:cubicBezTo>
                  <a:lnTo>
                    <a:pt x="0" y="57330"/>
                  </a:lnTo>
                  <a:cubicBezTo>
                    <a:pt x="0" y="25667"/>
                    <a:pt x="25667" y="0"/>
                    <a:pt x="573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13903" cy="2321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359240" y="789185"/>
            <a:ext cx="6146752" cy="8469115"/>
          </a:xfrm>
          <a:custGeom>
            <a:avLst/>
            <a:gdLst/>
            <a:ahLst/>
            <a:cxnLst/>
            <a:rect r="r" b="b" t="t" l="l"/>
            <a:pathLst>
              <a:path h="8469115" w="6146752">
                <a:moveTo>
                  <a:pt x="0" y="0"/>
                </a:moveTo>
                <a:lnTo>
                  <a:pt x="6146753" y="0"/>
                </a:lnTo>
                <a:lnTo>
                  <a:pt x="6146753" y="8469115"/>
                </a:lnTo>
                <a:lnTo>
                  <a:pt x="0" y="846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1100" y="1019175"/>
            <a:ext cx="5732852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18"/>
              </a:lnSpc>
            </a:pPr>
            <a:r>
              <a:rPr lang="en-US" sz="8765"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Flowchart</a:t>
            </a:r>
          </a:p>
          <a:p>
            <a:pPr algn="l">
              <a:lnSpc>
                <a:spcPts val="10518"/>
              </a:lnSpc>
            </a:pPr>
            <a:r>
              <a:rPr lang="en-US" sz="8765"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Penggunaan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302F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24134" y="2764490"/>
            <a:ext cx="13439732" cy="369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13"/>
              </a:lnSpc>
            </a:pPr>
            <a:r>
              <a:rPr lang="en-US" sz="24260"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806930" y="9389847"/>
            <a:ext cx="20476654" cy="2954553"/>
            <a:chOff x="0" y="0"/>
            <a:chExt cx="5393028" cy="7781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93028" cy="778154"/>
            </a:xfrm>
            <a:custGeom>
              <a:avLst/>
              <a:gdLst/>
              <a:ahLst/>
              <a:cxnLst/>
              <a:rect r="r" b="b" t="t" l="l"/>
              <a:pathLst>
                <a:path h="778154" w="5393028">
                  <a:moveTo>
                    <a:pt x="0" y="0"/>
                  </a:moveTo>
                  <a:lnTo>
                    <a:pt x="5393028" y="0"/>
                  </a:lnTo>
                  <a:lnTo>
                    <a:pt x="5393028" y="778154"/>
                  </a:lnTo>
                  <a:lnTo>
                    <a:pt x="0" y="778154"/>
                  </a:lnTo>
                  <a:close/>
                </a:path>
              </a:pathLst>
            </a:custGeom>
            <a:solidFill>
              <a:srgbClr val="F4F3E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393028" cy="816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302F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6883" y="4219575"/>
            <a:ext cx="1664961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DESAIN PRODUK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2F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26497" y="-2305849"/>
            <a:ext cx="21940994" cy="4729388"/>
            <a:chOff x="0" y="0"/>
            <a:chExt cx="5778698" cy="124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78698" cy="1245600"/>
            </a:xfrm>
            <a:custGeom>
              <a:avLst/>
              <a:gdLst/>
              <a:ahLst/>
              <a:cxnLst/>
              <a:rect r="r" b="b" t="t" l="l"/>
              <a:pathLst>
                <a:path h="1245600" w="5778698">
                  <a:moveTo>
                    <a:pt x="2889349" y="0"/>
                  </a:moveTo>
                  <a:cubicBezTo>
                    <a:pt x="1293606" y="0"/>
                    <a:pt x="0" y="278837"/>
                    <a:pt x="0" y="622800"/>
                  </a:cubicBezTo>
                  <a:cubicBezTo>
                    <a:pt x="0" y="966763"/>
                    <a:pt x="1293606" y="1245600"/>
                    <a:pt x="2889349" y="1245600"/>
                  </a:cubicBezTo>
                  <a:cubicBezTo>
                    <a:pt x="4485092" y="1245600"/>
                    <a:pt x="5778698" y="966763"/>
                    <a:pt x="5778698" y="622800"/>
                  </a:cubicBezTo>
                  <a:cubicBezTo>
                    <a:pt x="5778698" y="278837"/>
                    <a:pt x="4485092" y="0"/>
                    <a:pt x="2889349" y="0"/>
                  </a:cubicBezTo>
                  <a:close/>
                </a:path>
              </a:pathLst>
            </a:custGeom>
            <a:solidFill>
              <a:srgbClr val="F4F3E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541753" y="78675"/>
              <a:ext cx="4695192" cy="1050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836657" y="2932267"/>
            <a:ext cx="8614686" cy="6928868"/>
          </a:xfrm>
          <a:custGeom>
            <a:avLst/>
            <a:gdLst/>
            <a:ahLst/>
            <a:cxnLst/>
            <a:rect r="r" b="b" t="t" l="l"/>
            <a:pathLst>
              <a:path h="6928868" w="8614686">
                <a:moveTo>
                  <a:pt x="0" y="0"/>
                </a:moveTo>
                <a:lnTo>
                  <a:pt x="8614686" y="0"/>
                </a:lnTo>
                <a:lnTo>
                  <a:pt x="8614686" y="6928868"/>
                </a:lnTo>
                <a:lnTo>
                  <a:pt x="0" y="6928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75971">
            <a:off x="4986577" y="8694670"/>
            <a:ext cx="4389644" cy="219482"/>
          </a:xfrm>
          <a:custGeom>
            <a:avLst/>
            <a:gdLst/>
            <a:ahLst/>
            <a:cxnLst/>
            <a:rect r="r" b="b" t="t" l="l"/>
            <a:pathLst>
              <a:path h="219482" w="4389644">
                <a:moveTo>
                  <a:pt x="0" y="0"/>
                </a:moveTo>
                <a:lnTo>
                  <a:pt x="4389644" y="0"/>
                </a:lnTo>
                <a:lnTo>
                  <a:pt x="4389644" y="219482"/>
                </a:lnTo>
                <a:lnTo>
                  <a:pt x="0" y="2194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9193" y="277919"/>
            <a:ext cx="1664961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302F2F"/>
                </a:solidFill>
                <a:latin typeface="Anton"/>
                <a:ea typeface="Anton"/>
                <a:cs typeface="Anton"/>
                <a:sym typeface="Anton"/>
              </a:rPr>
              <a:t>DIMENSI PRODUK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822354">
            <a:off x="9044643" y="8708260"/>
            <a:ext cx="4344252" cy="217213"/>
          </a:xfrm>
          <a:custGeom>
            <a:avLst/>
            <a:gdLst/>
            <a:ahLst/>
            <a:cxnLst/>
            <a:rect r="r" b="b" t="t" l="l"/>
            <a:pathLst>
              <a:path h="217213" w="4344252">
                <a:moveTo>
                  <a:pt x="0" y="0"/>
                </a:moveTo>
                <a:lnTo>
                  <a:pt x="4344253" y="0"/>
                </a:lnTo>
                <a:lnTo>
                  <a:pt x="4344253" y="217212"/>
                </a:lnTo>
                <a:lnTo>
                  <a:pt x="0" y="2172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1800474">
            <a:off x="5903271" y="8656083"/>
            <a:ext cx="159343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4F3E7"/>
                </a:solidFill>
                <a:latin typeface="Inter"/>
                <a:ea typeface="Inter"/>
                <a:cs typeface="Inter"/>
                <a:sym typeface="Inter"/>
              </a:rPr>
              <a:t>10,5 CM</a:t>
            </a:r>
          </a:p>
        </p:txBody>
      </p:sp>
      <p:sp>
        <p:nvSpPr>
          <p:cNvPr name="TextBox 10" id="10"/>
          <p:cNvSpPr txBox="true"/>
          <p:nvPr/>
        </p:nvSpPr>
        <p:spPr>
          <a:xfrm rot="-1800399">
            <a:off x="10670766" y="8856855"/>
            <a:ext cx="159343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4F3E7"/>
                </a:solidFill>
                <a:latin typeface="Inter"/>
                <a:ea typeface="Inter"/>
                <a:cs typeface="Inter"/>
                <a:sym typeface="Inter"/>
              </a:rPr>
              <a:t>10,3 CM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11855792" y="6149278"/>
            <a:ext cx="2579812" cy="128991"/>
          </a:xfrm>
          <a:custGeom>
            <a:avLst/>
            <a:gdLst/>
            <a:ahLst/>
            <a:cxnLst/>
            <a:rect r="r" b="b" t="t" l="l"/>
            <a:pathLst>
              <a:path h="128991" w="2579812">
                <a:moveTo>
                  <a:pt x="0" y="0"/>
                </a:moveTo>
                <a:lnTo>
                  <a:pt x="2579812" y="0"/>
                </a:lnTo>
                <a:lnTo>
                  <a:pt x="2579812" y="128991"/>
                </a:lnTo>
                <a:lnTo>
                  <a:pt x="0" y="1289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400000">
            <a:off x="12743746" y="5928024"/>
            <a:ext cx="159343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4F3E7"/>
                </a:solidFill>
                <a:latin typeface="Inter"/>
                <a:ea typeface="Inter"/>
                <a:cs typeface="Inter"/>
                <a:sym typeface="Inter"/>
              </a:rPr>
              <a:t>7,7 CM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2F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26497" y="-2305849"/>
            <a:ext cx="21940994" cy="4729388"/>
            <a:chOff x="0" y="0"/>
            <a:chExt cx="5778698" cy="124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78698" cy="1245600"/>
            </a:xfrm>
            <a:custGeom>
              <a:avLst/>
              <a:gdLst/>
              <a:ahLst/>
              <a:cxnLst/>
              <a:rect r="r" b="b" t="t" l="l"/>
              <a:pathLst>
                <a:path h="1245600" w="5778698">
                  <a:moveTo>
                    <a:pt x="2889349" y="0"/>
                  </a:moveTo>
                  <a:cubicBezTo>
                    <a:pt x="1293606" y="0"/>
                    <a:pt x="0" y="278837"/>
                    <a:pt x="0" y="622800"/>
                  </a:cubicBezTo>
                  <a:cubicBezTo>
                    <a:pt x="0" y="966763"/>
                    <a:pt x="1293606" y="1245600"/>
                    <a:pt x="2889349" y="1245600"/>
                  </a:cubicBezTo>
                  <a:cubicBezTo>
                    <a:pt x="4485092" y="1245600"/>
                    <a:pt x="5778698" y="966763"/>
                    <a:pt x="5778698" y="622800"/>
                  </a:cubicBezTo>
                  <a:cubicBezTo>
                    <a:pt x="5778698" y="278837"/>
                    <a:pt x="4485092" y="0"/>
                    <a:pt x="2889349" y="0"/>
                  </a:cubicBezTo>
                  <a:close/>
                </a:path>
              </a:pathLst>
            </a:custGeom>
            <a:solidFill>
              <a:srgbClr val="F4F3E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541753" y="78675"/>
              <a:ext cx="4695192" cy="1050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98806" y="4012566"/>
            <a:ext cx="6194392" cy="4982204"/>
          </a:xfrm>
          <a:custGeom>
            <a:avLst/>
            <a:gdLst/>
            <a:ahLst/>
            <a:cxnLst/>
            <a:rect r="r" b="b" t="t" l="l"/>
            <a:pathLst>
              <a:path h="4982204" w="6194392">
                <a:moveTo>
                  <a:pt x="0" y="0"/>
                </a:moveTo>
                <a:lnTo>
                  <a:pt x="6194392" y="0"/>
                </a:lnTo>
                <a:lnTo>
                  <a:pt x="6194392" y="4982204"/>
                </a:lnTo>
                <a:lnTo>
                  <a:pt x="0" y="4982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2797311" y="7629218"/>
            <a:ext cx="1699557" cy="981240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2809513" y="7385173"/>
            <a:ext cx="240565" cy="229415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4512411" y="8340469"/>
            <a:ext cx="183529" cy="258974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6775619" y="7523378"/>
            <a:ext cx="489147" cy="586640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819193" y="277919"/>
            <a:ext cx="1664961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302F2F"/>
                </a:solidFill>
                <a:latin typeface="Anton"/>
                <a:ea typeface="Anton"/>
                <a:cs typeface="Anton"/>
                <a:sym typeface="Anton"/>
              </a:rPr>
              <a:t>LAYOUT</a:t>
            </a:r>
          </a:p>
        </p:txBody>
      </p:sp>
      <p:sp>
        <p:nvSpPr>
          <p:cNvPr name="TextBox 11" id="11"/>
          <p:cNvSpPr txBox="true"/>
          <p:nvPr/>
        </p:nvSpPr>
        <p:spPr>
          <a:xfrm rot="1771061">
            <a:off x="2466456" y="8117191"/>
            <a:ext cx="207311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16 pin input</a:t>
            </a:r>
          </a:p>
        </p:txBody>
      </p:sp>
      <p:sp>
        <p:nvSpPr>
          <p:cNvPr name="TextBox 12" id="12"/>
          <p:cNvSpPr txBox="true"/>
          <p:nvPr/>
        </p:nvSpPr>
        <p:spPr>
          <a:xfrm rot="-2006367">
            <a:off x="6275321" y="8019886"/>
            <a:ext cx="207311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Uploader</a:t>
            </a:r>
          </a:p>
        </p:txBody>
      </p:sp>
      <p:sp>
        <p:nvSpPr>
          <p:cNvPr name="TextBox 13" id="13"/>
          <p:cNvSpPr txBox="true"/>
          <p:nvPr/>
        </p:nvSpPr>
        <p:spPr>
          <a:xfrm rot="1881550">
            <a:off x="11757717" y="8216352"/>
            <a:ext cx="1020549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 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Ethernet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70113" y="4436210"/>
            <a:ext cx="2073112" cy="86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Antena Eksternal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0406" y="4144745"/>
            <a:ext cx="2073112" cy="422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Interface</a:t>
            </a:r>
          </a:p>
        </p:txBody>
      </p:sp>
      <p:sp>
        <p:nvSpPr>
          <p:cNvPr name="TextBox 16" id="16"/>
          <p:cNvSpPr txBox="true"/>
          <p:nvPr/>
        </p:nvSpPr>
        <p:spPr>
          <a:xfrm rot="2038800">
            <a:off x="10777643" y="7638910"/>
            <a:ext cx="822985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 pin 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  <p:sp>
        <p:nvSpPr>
          <p:cNvPr name="AutoShape 17" id="17"/>
          <p:cNvSpPr/>
          <p:nvPr/>
        </p:nvSpPr>
        <p:spPr>
          <a:xfrm>
            <a:off x="3240573" y="4397038"/>
            <a:ext cx="1085730" cy="428798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7166703" y="4940290"/>
            <a:ext cx="606822" cy="406419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9961639" y="3431313"/>
            <a:ext cx="6349382" cy="5325545"/>
          </a:xfrm>
          <a:custGeom>
            <a:avLst/>
            <a:gdLst/>
            <a:ahLst/>
            <a:cxnLst/>
            <a:rect r="r" b="b" t="t" l="l"/>
            <a:pathLst>
              <a:path h="5325545" w="6349382">
                <a:moveTo>
                  <a:pt x="0" y="0"/>
                </a:moveTo>
                <a:lnTo>
                  <a:pt x="6349382" y="0"/>
                </a:lnTo>
                <a:lnTo>
                  <a:pt x="6349382" y="5325545"/>
                </a:lnTo>
                <a:lnTo>
                  <a:pt x="0" y="5325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395886" y="3536613"/>
            <a:ext cx="207311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Exhaust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Fan</a:t>
            </a:r>
          </a:p>
        </p:txBody>
      </p:sp>
      <p:sp>
        <p:nvSpPr>
          <p:cNvPr name="TextBox 21" id="21"/>
          <p:cNvSpPr txBox="true"/>
          <p:nvPr/>
        </p:nvSpPr>
        <p:spPr>
          <a:xfrm rot="2038800">
            <a:off x="10062269" y="7205753"/>
            <a:ext cx="822985" cy="6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pin Power</a:t>
            </a:r>
          </a:p>
        </p:txBody>
      </p:sp>
      <p:sp>
        <p:nvSpPr>
          <p:cNvPr name="AutoShape 22" id="22"/>
          <p:cNvSpPr/>
          <p:nvPr/>
        </p:nvSpPr>
        <p:spPr>
          <a:xfrm flipH="true">
            <a:off x="12379644" y="7686373"/>
            <a:ext cx="348217" cy="489848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H="true">
            <a:off x="10628692" y="7051680"/>
            <a:ext cx="674977" cy="229985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1157839" y="7467623"/>
            <a:ext cx="478807" cy="304154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1610037" y="7385173"/>
            <a:ext cx="261493" cy="386603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V="true">
            <a:off x="11157839" y="7123077"/>
            <a:ext cx="274602" cy="369465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 flipV="true">
            <a:off x="11877675" y="4361672"/>
            <a:ext cx="850186" cy="205367"/>
          </a:xfrm>
          <a:prstGeom prst="line">
            <a:avLst/>
          </a:prstGeom>
          <a:ln cap="flat" w="38100">
            <a:solidFill>
              <a:srgbClr val="4D81C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2F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44255" y="1326307"/>
            <a:ext cx="5620084" cy="6720578"/>
          </a:xfrm>
          <a:custGeom>
            <a:avLst/>
            <a:gdLst/>
            <a:ahLst/>
            <a:cxnLst/>
            <a:rect r="r" b="b" t="t" l="l"/>
            <a:pathLst>
              <a:path h="6720578" w="5620084">
                <a:moveTo>
                  <a:pt x="0" y="0"/>
                </a:moveTo>
                <a:lnTo>
                  <a:pt x="5620083" y="0"/>
                </a:lnTo>
                <a:lnTo>
                  <a:pt x="5620083" y="6720579"/>
                </a:lnTo>
                <a:lnTo>
                  <a:pt x="0" y="6720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1113" y="3099752"/>
            <a:ext cx="5117367" cy="4087497"/>
          </a:xfrm>
          <a:custGeom>
            <a:avLst/>
            <a:gdLst/>
            <a:ahLst/>
            <a:cxnLst/>
            <a:rect r="r" b="b" t="t" l="l"/>
            <a:pathLst>
              <a:path h="4087497" w="5117367">
                <a:moveTo>
                  <a:pt x="0" y="0"/>
                </a:moveTo>
                <a:lnTo>
                  <a:pt x="5117367" y="0"/>
                </a:lnTo>
                <a:lnTo>
                  <a:pt x="5117367" y="4087496"/>
                </a:lnTo>
                <a:lnTo>
                  <a:pt x="0" y="4087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50113" y="3230266"/>
            <a:ext cx="5379920" cy="3826468"/>
          </a:xfrm>
          <a:custGeom>
            <a:avLst/>
            <a:gdLst/>
            <a:ahLst/>
            <a:cxnLst/>
            <a:rect r="r" b="b" t="t" l="l"/>
            <a:pathLst>
              <a:path h="3826468" w="5379920">
                <a:moveTo>
                  <a:pt x="0" y="0"/>
                </a:moveTo>
                <a:lnTo>
                  <a:pt x="5379921" y="0"/>
                </a:lnTo>
                <a:lnTo>
                  <a:pt x="5379921" y="3826468"/>
                </a:lnTo>
                <a:lnTo>
                  <a:pt x="0" y="382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17741" y="8524588"/>
            <a:ext cx="207311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Assembly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29854" y="8524588"/>
            <a:ext cx="207311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05627" y="8524588"/>
            <a:ext cx="207311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Tutup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302F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9283" y="4371975"/>
            <a:ext cx="1664961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SKEMATIK PRODUK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79698" y="-863286"/>
            <a:ext cx="13048346" cy="12690142"/>
            <a:chOff x="0" y="0"/>
            <a:chExt cx="3436602" cy="33422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6601" cy="3342260"/>
            </a:xfrm>
            <a:custGeom>
              <a:avLst/>
              <a:gdLst/>
              <a:ahLst/>
              <a:cxnLst/>
              <a:rect r="r" b="b" t="t" l="l"/>
              <a:pathLst>
                <a:path h="3342260" w="3436601">
                  <a:moveTo>
                    <a:pt x="0" y="0"/>
                  </a:moveTo>
                  <a:lnTo>
                    <a:pt x="3436601" y="0"/>
                  </a:lnTo>
                  <a:lnTo>
                    <a:pt x="3436601" y="3342260"/>
                  </a:lnTo>
                  <a:lnTo>
                    <a:pt x="0" y="3342260"/>
                  </a:lnTo>
                  <a:close/>
                </a:path>
              </a:pathLst>
            </a:custGeom>
            <a:solidFill>
              <a:srgbClr val="302F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436602" cy="335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144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0503" y="452456"/>
            <a:ext cx="1539333" cy="336729"/>
          </a:xfrm>
          <a:custGeom>
            <a:avLst/>
            <a:gdLst/>
            <a:ahLst/>
            <a:cxnLst/>
            <a:rect r="r" b="b" t="t" l="l"/>
            <a:pathLst>
              <a:path h="336729" w="1539333">
                <a:moveTo>
                  <a:pt x="0" y="0"/>
                </a:moveTo>
                <a:lnTo>
                  <a:pt x="1539333" y="0"/>
                </a:lnTo>
                <a:lnTo>
                  <a:pt x="1539333" y="336729"/>
                </a:lnTo>
                <a:lnTo>
                  <a:pt x="0" y="336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70049" y="1258627"/>
            <a:ext cx="9887215" cy="7769746"/>
          </a:xfrm>
          <a:custGeom>
            <a:avLst/>
            <a:gdLst/>
            <a:ahLst/>
            <a:cxnLst/>
            <a:rect r="r" b="b" t="t" l="l"/>
            <a:pathLst>
              <a:path h="7769746" w="9887215">
                <a:moveTo>
                  <a:pt x="0" y="0"/>
                </a:moveTo>
                <a:lnTo>
                  <a:pt x="9887215" y="0"/>
                </a:lnTo>
                <a:lnTo>
                  <a:pt x="9887215" y="7769746"/>
                </a:lnTo>
                <a:lnTo>
                  <a:pt x="0" y="77697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168786" y="-676879"/>
            <a:ext cx="13048346" cy="12690142"/>
            <a:chOff x="0" y="0"/>
            <a:chExt cx="3436602" cy="33422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6601" cy="3342260"/>
            </a:xfrm>
            <a:custGeom>
              <a:avLst/>
              <a:gdLst/>
              <a:ahLst/>
              <a:cxnLst/>
              <a:rect r="r" b="b" t="t" l="l"/>
              <a:pathLst>
                <a:path h="3342260" w="3436601">
                  <a:moveTo>
                    <a:pt x="0" y="0"/>
                  </a:moveTo>
                  <a:lnTo>
                    <a:pt x="3436601" y="0"/>
                  </a:lnTo>
                  <a:lnTo>
                    <a:pt x="3436601" y="3342260"/>
                  </a:lnTo>
                  <a:lnTo>
                    <a:pt x="0" y="3342260"/>
                  </a:lnTo>
                  <a:close/>
                </a:path>
              </a:pathLst>
            </a:custGeom>
            <a:solidFill>
              <a:srgbClr val="302F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436602" cy="335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144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906276" y="554132"/>
            <a:ext cx="1539333" cy="336729"/>
          </a:xfrm>
          <a:custGeom>
            <a:avLst/>
            <a:gdLst/>
            <a:ahLst/>
            <a:cxnLst/>
            <a:rect r="r" b="b" t="t" l="l"/>
            <a:pathLst>
              <a:path h="336729" w="1539333">
                <a:moveTo>
                  <a:pt x="0" y="0"/>
                </a:moveTo>
                <a:lnTo>
                  <a:pt x="1539333" y="0"/>
                </a:lnTo>
                <a:lnTo>
                  <a:pt x="1539333" y="336729"/>
                </a:lnTo>
                <a:lnTo>
                  <a:pt x="0" y="336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72584" y="1148458"/>
            <a:ext cx="5135671" cy="8229600"/>
          </a:xfrm>
          <a:custGeom>
            <a:avLst/>
            <a:gdLst/>
            <a:ahLst/>
            <a:cxnLst/>
            <a:rect r="r" b="b" t="t" l="l"/>
            <a:pathLst>
              <a:path h="8229600" w="5135671">
                <a:moveTo>
                  <a:pt x="0" y="0"/>
                </a:moveTo>
                <a:lnTo>
                  <a:pt x="5135671" y="0"/>
                </a:lnTo>
                <a:lnTo>
                  <a:pt x="513567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48345" y="1148458"/>
            <a:ext cx="5357931" cy="8272645"/>
          </a:xfrm>
          <a:custGeom>
            <a:avLst/>
            <a:gdLst/>
            <a:ahLst/>
            <a:cxnLst/>
            <a:rect r="r" b="b" t="t" l="l"/>
            <a:pathLst>
              <a:path h="8272645" w="5357931">
                <a:moveTo>
                  <a:pt x="0" y="0"/>
                </a:moveTo>
                <a:lnTo>
                  <a:pt x="5357931" y="0"/>
                </a:lnTo>
                <a:lnTo>
                  <a:pt x="5357931" y="8272644"/>
                </a:lnTo>
                <a:lnTo>
                  <a:pt x="0" y="82726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0648" y="-863286"/>
            <a:ext cx="13048346" cy="12690142"/>
            <a:chOff x="0" y="0"/>
            <a:chExt cx="3436602" cy="33422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6601" cy="3342260"/>
            </a:xfrm>
            <a:custGeom>
              <a:avLst/>
              <a:gdLst/>
              <a:ahLst/>
              <a:cxnLst/>
              <a:rect r="r" b="b" t="t" l="l"/>
              <a:pathLst>
                <a:path h="3342260" w="3436601">
                  <a:moveTo>
                    <a:pt x="0" y="0"/>
                  </a:moveTo>
                  <a:lnTo>
                    <a:pt x="3436601" y="0"/>
                  </a:lnTo>
                  <a:lnTo>
                    <a:pt x="3436601" y="3342260"/>
                  </a:lnTo>
                  <a:lnTo>
                    <a:pt x="0" y="3342260"/>
                  </a:lnTo>
                  <a:close/>
                </a:path>
              </a:pathLst>
            </a:custGeom>
            <a:solidFill>
              <a:srgbClr val="302F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436602" cy="3351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144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0503" y="452456"/>
            <a:ext cx="1539333" cy="336729"/>
          </a:xfrm>
          <a:custGeom>
            <a:avLst/>
            <a:gdLst/>
            <a:ahLst/>
            <a:cxnLst/>
            <a:rect r="r" b="b" t="t" l="l"/>
            <a:pathLst>
              <a:path h="336729" w="1539333">
                <a:moveTo>
                  <a:pt x="0" y="0"/>
                </a:moveTo>
                <a:lnTo>
                  <a:pt x="1539333" y="0"/>
                </a:lnTo>
                <a:lnTo>
                  <a:pt x="1539333" y="336729"/>
                </a:lnTo>
                <a:lnTo>
                  <a:pt x="0" y="336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69836" y="1366985"/>
            <a:ext cx="5357611" cy="8229600"/>
          </a:xfrm>
          <a:custGeom>
            <a:avLst/>
            <a:gdLst/>
            <a:ahLst/>
            <a:cxnLst/>
            <a:rect r="r" b="b" t="t" l="l"/>
            <a:pathLst>
              <a:path h="8229600" w="5357611">
                <a:moveTo>
                  <a:pt x="0" y="0"/>
                </a:moveTo>
                <a:lnTo>
                  <a:pt x="5357611" y="0"/>
                </a:lnTo>
                <a:lnTo>
                  <a:pt x="535761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28986" y="2551982"/>
            <a:ext cx="5227718" cy="5183037"/>
          </a:xfrm>
          <a:custGeom>
            <a:avLst/>
            <a:gdLst/>
            <a:ahLst/>
            <a:cxnLst/>
            <a:rect r="r" b="b" t="t" l="l"/>
            <a:pathLst>
              <a:path h="5183037" w="5227718">
                <a:moveTo>
                  <a:pt x="0" y="0"/>
                </a:moveTo>
                <a:lnTo>
                  <a:pt x="5227718" y="0"/>
                </a:lnTo>
                <a:lnTo>
                  <a:pt x="5227718" y="5183036"/>
                </a:lnTo>
                <a:lnTo>
                  <a:pt x="0" y="51830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DAGyZiJOAxQ</dc:identifier>
  <dcterms:modified xsi:type="dcterms:W3CDTF">2011-08-01T06:04:30Z</dcterms:modified>
  <cp:revision>1</cp:revision>
  <dc:title>Black Illustrative Technology Presentation</dc:title>
</cp:coreProperties>
</file>