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5.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0.xml" ContentType="application/vnd.openxmlformats-officedocument.presentationml.tags+xml"/>
  <Override PartName="/ppt/notesSlides/notesSlide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0.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1.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notesSlides/notesSlide12.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notesSlides/notesSlide13.xml" ContentType="application/vnd.openxmlformats-officedocument.presentationml.notesSlide+xml"/>
  <Override PartName="/ppt/tags/tag88.xml" ContentType="application/vnd.openxmlformats-officedocument.presentationml.tags+xml"/>
  <Override PartName="/ppt/notesSlides/notesSlide14.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ags/tag94.xml" ContentType="application/vnd.openxmlformats-officedocument.presentationml.tags+xml"/>
  <Override PartName="/ppt/notesSlides/notesSlide17.xml" ContentType="application/vnd.openxmlformats-officedocument.presentationml.notesSlide+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notesSlides/notesSlide18.xml" ContentType="application/vnd.openxmlformats-officedocument.presentationml.notesSlid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05.xml" ContentType="application/vnd.openxmlformats-officedocument.presentationml.tags+xml"/>
  <Override PartName="/ppt/notesSlides/notesSlide21.xml" ContentType="application/vnd.openxmlformats-officedocument.presentationml.notesSlide+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notesSlides/notesSlide22.xml" ContentType="application/vnd.openxmlformats-officedocument.presentationml.notesSlide+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notesSlides/notesSlide23.xml" ContentType="application/vnd.openxmlformats-officedocument.presentationml.notesSlide+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24.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132.xml" ContentType="application/vnd.openxmlformats-officedocument.presentationml.tags+xml"/>
  <Override PartName="/ppt/notesSlides/notesSlide27.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notesSlides/notesSlide28.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notesSlides/notesSlide29.xml" ContentType="application/vnd.openxmlformats-officedocument.presentationml.notesSlide+xml"/>
  <Override PartName="/ppt/tags/tag148.xml" ContentType="application/vnd.openxmlformats-officedocument.presentationml.tags+xml"/>
  <Override PartName="/ppt/notesSlides/notesSlide30.xml" ContentType="application/vnd.openxmlformats-officedocument.presentationml.notesSlide+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notesSlides/notesSlide31.xml" ContentType="application/vnd.openxmlformats-officedocument.presentationml.notesSlide+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notesSlides/notesSlide32.xml" ContentType="application/vnd.openxmlformats-officedocument.presentationml.notesSlide+xml"/>
  <Override PartName="/ppt/tags/tag164.xml" ContentType="application/vnd.openxmlformats-officedocument.presentationml.tags+xml"/>
  <Override PartName="/ppt/tags/tag165.xml" ContentType="application/vnd.openxmlformats-officedocument.presentationml.tags+xml"/>
  <Override PartName="/ppt/notesSlides/notesSlide33.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34.xml" ContentType="application/vnd.openxmlformats-officedocument.presentationml.notesSlide+xml"/>
  <Override PartName="/ppt/tags/tag169.xml" ContentType="application/vnd.openxmlformats-officedocument.presentationml.tags+xml"/>
  <Override PartName="/ppt/notesSlides/notesSlide35.xml" ContentType="application/vnd.openxmlformats-officedocument.presentationml.notesSlide+xml"/>
  <Override PartName="/ppt/comments/comment1.xml" ContentType="application/vnd.openxmlformats-officedocument.presentationml.comments+xml"/>
  <Override PartName="/ppt/tags/tag17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171.xml" ContentType="application/vnd.openxmlformats-officedocument.presentationml.tags+xml"/>
  <Override PartName="/ppt/notesSlides/notesSlide38.xml" ContentType="application/vnd.openxmlformats-officedocument.presentationml.notesSlide+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notesSlides/notesSlide39.xml" ContentType="application/vnd.openxmlformats-officedocument.presentationml.notesSlide+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notesSlides/notesSlide40.xml" ContentType="application/vnd.openxmlformats-officedocument.presentationml.notesSlide+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notesSlides/notesSlide41.xml" ContentType="application/vnd.openxmlformats-officedocument.presentationml.notesSlide+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199.xml" ContentType="application/vnd.openxmlformats-officedocument.presentationml.tags+xml"/>
  <Override PartName="/ppt/notesSlides/notesSlide44.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45.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notesSlides/notesSlide46.xml" ContentType="application/vnd.openxmlformats-officedocument.presentationml.notesSlide+xml"/>
  <Override PartName="/ppt/tags/tag215.xml" ContentType="application/vnd.openxmlformats-officedocument.presentationml.tags+xml"/>
  <Override PartName="/ppt/notesSlides/notesSlide47.xml" ContentType="application/vnd.openxmlformats-officedocument.presentationml.notesSlide+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notesSlides/notesSlide48.xml" ContentType="application/vnd.openxmlformats-officedocument.presentationml.notesSlide+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231.xml" ContentType="application/vnd.openxmlformats-officedocument.presentationml.tags+xml"/>
  <Override PartName="/ppt/notesSlides/notesSlide51.xml" ContentType="application/vnd.openxmlformats-officedocument.presentationml.notesSlide+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notesSlides/notesSlide52.xml" ContentType="application/vnd.openxmlformats-officedocument.presentationml.notesSlide+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tags/tag247.xml" ContentType="application/vnd.openxmlformats-officedocument.presentationml.tags+xml"/>
  <Override PartName="/ppt/tags/tag248.xml" ContentType="application/vnd.openxmlformats-officedocument.presentationml.tags+xml"/>
  <Override PartName="/ppt/notesSlides/notesSlide55.xml" ContentType="application/vnd.openxmlformats-officedocument.presentationml.notesSlide+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notesSlides/notesSlide56.xml" ContentType="application/vnd.openxmlformats-officedocument.presentationml.notesSlide+xml"/>
  <Override PartName="/ppt/tags/tag252.xml" ContentType="application/vnd.openxmlformats-officedocument.presentationml.tags+xml"/>
  <Override PartName="/ppt/notesSlides/notesSlide57.xml" ContentType="application/vnd.openxmlformats-officedocument.presentationml.notesSlide+xml"/>
  <Override PartName="/ppt/comments/comment2.xml" ContentType="application/vnd.openxmlformats-officedocument.presentationml.comments+xml"/>
  <Override PartName="/ppt/tags/tag253.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notesSlides/notesSlide60.xml" ContentType="application/vnd.openxmlformats-officedocument.presentationml.notesSlide+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61.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271.xml" ContentType="application/vnd.openxmlformats-officedocument.presentationml.tags+xml"/>
  <Override PartName="/ppt/tags/tag272.xml" ContentType="application/vnd.openxmlformats-officedocument.presentationml.tags+xml"/>
  <Override PartName="/ppt/notesSlides/notesSlide64.xml" ContentType="application/vnd.openxmlformats-officedocument.presentationml.notesSlide+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notesSlides/notesSlide65.xml" ContentType="application/vnd.openxmlformats-officedocument.presentationml.notesSlide+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notesSlides/notesSlide66.xml" ContentType="application/vnd.openxmlformats-officedocument.presentationml.notesSlide+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notesSlides/notesSlide67.xml" ContentType="application/vnd.openxmlformats-officedocument.presentationml.notesSlide+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notesSlides/notesSlide68.xml" ContentType="application/vnd.openxmlformats-officedocument.presentationml.notesSlide+xml"/>
  <Override PartName="/ppt/tags/tag297.xml" ContentType="application/vnd.openxmlformats-officedocument.presentationml.tags+xml"/>
  <Override PartName="/ppt/notesSlides/notesSlide69.xml" ContentType="application/vnd.openxmlformats-officedocument.presentationml.notesSlide+xml"/>
  <Override PartName="/ppt/tags/tag298.xml" ContentType="application/vnd.openxmlformats-officedocument.presentationml.tags+xml"/>
  <Override PartName="/ppt/tags/tag299.xml" ContentType="application/vnd.openxmlformats-officedocument.presentationml.tags+xml"/>
  <Override PartName="/ppt/notesSlides/notesSlide70.xml" ContentType="application/vnd.openxmlformats-officedocument.presentationml.notesSlide+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notesSlides/notesSlide71.xml" ContentType="application/vnd.openxmlformats-officedocument.presentationml.notesSlide+xml"/>
  <Override PartName="/ppt/tags/tag303.xml" ContentType="application/vnd.openxmlformats-officedocument.presentationml.tags+xml"/>
  <Override PartName="/ppt/notesSlides/notesSlide72.xml" ContentType="application/vnd.openxmlformats-officedocument.presentationml.notesSlide+xml"/>
  <Override PartName="/ppt/comments/comment3.xml" ContentType="application/vnd.openxmlformats-officedocument.presentationml.comments+xml"/>
  <Override PartName="/ppt/tags/tag304.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7" r:id="rId2"/>
  </p:sldMasterIdLst>
  <p:notesMasterIdLst>
    <p:notesMasterId r:id="rId78"/>
  </p:notesMasterIdLst>
  <p:handoutMasterIdLst>
    <p:handoutMasterId r:id="rId79"/>
  </p:handoutMasterIdLst>
  <p:sldIdLst>
    <p:sldId id="325" r:id="rId3"/>
    <p:sldId id="264" r:id="rId4"/>
    <p:sldId id="1773" r:id="rId5"/>
    <p:sldId id="328" r:id="rId6"/>
    <p:sldId id="327" r:id="rId7"/>
    <p:sldId id="1771" r:id="rId8"/>
    <p:sldId id="1772" r:id="rId9"/>
    <p:sldId id="309" r:id="rId10"/>
    <p:sldId id="259" r:id="rId11"/>
    <p:sldId id="1099" r:id="rId12"/>
    <p:sldId id="1668" r:id="rId13"/>
    <p:sldId id="1606" r:id="rId14"/>
    <p:sldId id="1774" r:id="rId15"/>
    <p:sldId id="1608" r:id="rId16"/>
    <p:sldId id="1459" r:id="rId17"/>
    <p:sldId id="1610" r:id="rId18"/>
    <p:sldId id="1460" r:id="rId19"/>
    <p:sldId id="1228" r:id="rId20"/>
    <p:sldId id="1775" r:id="rId21"/>
    <p:sldId id="1419" r:id="rId22"/>
    <p:sldId id="1298" r:id="rId23"/>
    <p:sldId id="1299" r:id="rId24"/>
    <p:sldId id="1776" r:id="rId25"/>
    <p:sldId id="1486" r:id="rId26"/>
    <p:sldId id="1777" r:id="rId27"/>
    <p:sldId id="1778" r:id="rId28"/>
    <p:sldId id="1779" r:id="rId29"/>
    <p:sldId id="1618" r:id="rId30"/>
    <p:sldId id="1780" r:id="rId31"/>
    <p:sldId id="1781" r:id="rId32"/>
    <p:sldId id="1782" r:id="rId33"/>
    <p:sldId id="1783" r:id="rId34"/>
    <p:sldId id="1748" r:id="rId35"/>
    <p:sldId id="1647" r:id="rId36"/>
    <p:sldId id="1648" r:id="rId37"/>
    <p:sldId id="1649" r:id="rId38"/>
    <p:sldId id="1784" r:id="rId39"/>
    <p:sldId id="1785" r:id="rId40"/>
    <p:sldId id="1786" r:id="rId41"/>
    <p:sldId id="1788" r:id="rId42"/>
    <p:sldId id="1787" r:id="rId43"/>
    <p:sldId id="1789" r:id="rId44"/>
    <p:sldId id="1790" r:id="rId45"/>
    <p:sldId id="1791" r:id="rId46"/>
    <p:sldId id="1792" r:id="rId47"/>
    <p:sldId id="1793" r:id="rId48"/>
    <p:sldId id="1794" r:id="rId49"/>
    <p:sldId id="1795" r:id="rId50"/>
    <p:sldId id="1796" r:id="rId51"/>
    <p:sldId id="1797" r:id="rId52"/>
    <p:sldId id="1798" r:id="rId53"/>
    <p:sldId id="1799" r:id="rId54"/>
    <p:sldId id="1800" r:id="rId55"/>
    <p:sldId id="1801" r:id="rId56"/>
    <p:sldId id="1803" r:id="rId57"/>
    <p:sldId id="1804" r:id="rId58"/>
    <p:sldId id="1805" r:id="rId59"/>
    <p:sldId id="1806" r:id="rId60"/>
    <p:sldId id="1807" r:id="rId61"/>
    <p:sldId id="1808" r:id="rId62"/>
    <p:sldId id="1809" r:id="rId63"/>
    <p:sldId id="1810" r:id="rId64"/>
    <p:sldId id="1811" r:id="rId65"/>
    <p:sldId id="1812" r:id="rId66"/>
    <p:sldId id="1815" r:id="rId67"/>
    <p:sldId id="1814" r:id="rId68"/>
    <p:sldId id="1816" r:id="rId69"/>
    <p:sldId id="1817" r:id="rId70"/>
    <p:sldId id="1818" r:id="rId71"/>
    <p:sldId id="1819" r:id="rId72"/>
    <p:sldId id="1820" r:id="rId73"/>
    <p:sldId id="1821" r:id="rId74"/>
    <p:sldId id="1822" r:id="rId75"/>
    <p:sldId id="338" r:id="rId76"/>
    <p:sldId id="326" r:id="rId77"/>
  </p:sldIdLst>
  <p:sldSz cx="12190413" cy="6859588"/>
  <p:notesSz cx="6858000" cy="9144000"/>
  <p:custDataLst>
    <p:tags r:id="rId80"/>
  </p:custDataLst>
  <p:defaultTex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6" userDrawn="1">
          <p15:clr>
            <a:srgbClr val="A4A3A4"/>
          </p15:clr>
        </p15:guide>
        <p15:guide id="2" pos="256" userDrawn="1">
          <p15:clr>
            <a:srgbClr val="A4A3A4"/>
          </p15:clr>
        </p15:guide>
        <p15:guide id="3" pos="6571" userDrawn="1">
          <p15:clr>
            <a:srgbClr val="A4A3A4"/>
          </p15:clr>
        </p15:guide>
      </p15:sldGuideLst>
    </p:ext>
    <p:ext uri="{2D200454-40CA-4A62-9FC3-DE9A4176ACB9}">
      <p15:notesGuideLst xmlns:p15="http://schemas.microsoft.com/office/powerpoint/2012/main">
        <p15:guide id="1" orient="horz" pos="2514">
          <p15:clr>
            <a:srgbClr val="A4A3A4"/>
          </p15:clr>
        </p15:guide>
        <p15:guide id="2" pos="216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孟方思" initials="mfs" lastIdx="1" clrIdx="0"/>
  <p:cmAuthor id="2" name="LD" initials="L" lastIdx="2" clrIdx="1"/>
  <p:cmAuthor id="3" name="Lv0593" initials="L" lastIdx="15" clrIdx="2"/>
  <p:cmAuthor id="4" name="itcast" initials="i" lastIdx="2"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BBC"/>
    <a:srgbClr val="595959"/>
    <a:srgbClr val="0075CC"/>
    <a:srgbClr val="005DA2"/>
    <a:srgbClr val="1369B2"/>
    <a:srgbClr val="FAFAFA"/>
    <a:srgbClr val="F2F2F2"/>
    <a:srgbClr val="008DF6"/>
    <a:srgbClr val="F5F5F5"/>
    <a:srgbClr val="3992D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20" autoAdjust="0"/>
    <p:restoredTop sz="55672" autoAdjust="0"/>
  </p:normalViewPr>
  <p:slideViewPr>
    <p:cSldViewPr showGuides="1">
      <p:cViewPr varScale="1">
        <p:scale>
          <a:sx n="58" d="100"/>
          <a:sy n="58" d="100"/>
        </p:scale>
        <p:origin x="72" y="1104"/>
      </p:cViewPr>
      <p:guideLst>
        <p:guide orient="horz" pos="1886"/>
        <p:guide pos="256"/>
        <p:guide pos="657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0106"/>
    </p:cViewPr>
  </p:sorterViewPr>
  <p:notesViewPr>
    <p:cSldViewPr>
      <p:cViewPr varScale="1">
        <p:scale>
          <a:sx n="86" d="100"/>
          <a:sy n="86" d="100"/>
        </p:scale>
        <p:origin x="-3810" y="-90"/>
      </p:cViewPr>
      <p:guideLst>
        <p:guide orient="horz" pos="2514"/>
        <p:guide pos="2164"/>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heme" Target="theme/theme1.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handoutMaster" Target="handoutMasters/handoutMaster1.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tags" Target="tags/tag1.xml"/><Relationship Id="rId85"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61" Type="http://schemas.openxmlformats.org/officeDocument/2006/relationships/slide" Target="slides/slide59.xml"/><Relationship Id="rId8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comments/comment2.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comments/comment3.xml><?xml version="1.0" encoding="utf-8"?>
<p:cmLst xmlns:a="http://schemas.openxmlformats.org/drawingml/2006/main" xmlns:r="http://schemas.openxmlformats.org/officeDocument/2006/relationships" xmlns:p="http://schemas.openxmlformats.org/presentationml/2006/main">
  <p:cm authorId="4" dt="2023-10-09T15:34:36.414" idx="2">
    <p:pos x="5634" y="1626"/>
    <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2024/7/18</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2024/7/18</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1219200" rtl="0" eaLnBrk="1" latinLnBrk="0" hangingPunct="1">
      <a:defRPr sz="1600" kern="1200">
        <a:solidFill>
          <a:schemeClr val="tx1"/>
        </a:solidFill>
        <a:latin typeface="+mn-lt"/>
        <a:ea typeface="+mn-ea"/>
        <a:cs typeface="+mn-cs"/>
      </a:defRPr>
    </a:lvl1pPr>
    <a:lvl2pPr marL="609600" algn="l" defTabSz="1219200" rtl="0" eaLnBrk="1" latinLnBrk="0" hangingPunct="1">
      <a:defRPr sz="1600" kern="1200">
        <a:solidFill>
          <a:schemeClr val="tx1"/>
        </a:solidFill>
        <a:latin typeface="+mn-lt"/>
        <a:ea typeface="+mn-ea"/>
        <a:cs typeface="+mn-cs"/>
      </a:defRPr>
    </a:lvl2pPr>
    <a:lvl3pPr marL="1219200" algn="l" defTabSz="1219200" rtl="0" eaLnBrk="1" latinLnBrk="0" hangingPunct="1">
      <a:defRPr sz="1600" kern="1200">
        <a:solidFill>
          <a:schemeClr val="tx1"/>
        </a:solidFill>
        <a:latin typeface="+mn-lt"/>
        <a:ea typeface="+mn-ea"/>
        <a:cs typeface="+mn-cs"/>
      </a:defRPr>
    </a:lvl3pPr>
    <a:lvl4pPr marL="1828800" algn="l" defTabSz="1219200" rtl="0" eaLnBrk="1" latinLnBrk="0" hangingPunct="1">
      <a:defRPr sz="1600" kern="1200">
        <a:solidFill>
          <a:schemeClr val="tx1"/>
        </a:solidFill>
        <a:latin typeface="+mn-lt"/>
        <a:ea typeface="+mn-ea"/>
        <a:cs typeface="+mn-cs"/>
      </a:defRPr>
    </a:lvl4pPr>
    <a:lvl5pPr marL="2438400" algn="l" defTabSz="1219200" rtl="0" eaLnBrk="1" latinLnBrk="0" hangingPunct="1">
      <a:defRPr sz="1600" kern="1200">
        <a:solidFill>
          <a:schemeClr val="tx1"/>
        </a:solidFill>
        <a:latin typeface="+mn-lt"/>
        <a:ea typeface="+mn-ea"/>
        <a:cs typeface="+mn-cs"/>
      </a:defRPr>
    </a:lvl5pPr>
    <a:lvl6pPr marL="3048000" algn="l" defTabSz="1219200" rtl="0" eaLnBrk="1" latinLnBrk="0" hangingPunct="1">
      <a:defRPr sz="1600" kern="1200">
        <a:solidFill>
          <a:schemeClr val="tx1"/>
        </a:solidFill>
        <a:latin typeface="+mn-lt"/>
        <a:ea typeface="+mn-ea"/>
        <a:cs typeface="+mn-cs"/>
      </a:defRPr>
    </a:lvl6pPr>
    <a:lvl7pPr marL="3657600" algn="l" defTabSz="1219200" rtl="0" eaLnBrk="1" latinLnBrk="0" hangingPunct="1">
      <a:defRPr sz="1600" kern="1200">
        <a:solidFill>
          <a:schemeClr val="tx1"/>
        </a:solidFill>
        <a:latin typeface="+mn-lt"/>
        <a:ea typeface="+mn-ea"/>
        <a:cs typeface="+mn-cs"/>
      </a:defRPr>
    </a:lvl7pPr>
    <a:lvl8pPr marL="4267200" algn="l" defTabSz="1219200" rtl="0" eaLnBrk="1" latinLnBrk="0" hangingPunct="1">
      <a:defRPr sz="1600" kern="1200">
        <a:solidFill>
          <a:schemeClr val="tx1"/>
        </a:solidFill>
        <a:latin typeface="+mn-lt"/>
        <a:ea typeface="+mn-ea"/>
        <a:cs typeface="+mn-cs"/>
      </a:defRPr>
    </a:lvl8pPr>
    <a:lvl9pPr marL="4876800" algn="l" defTabSz="121920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75</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和副标题">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669777" y="2309308"/>
            <a:ext cx="10850541" cy="899333"/>
          </a:xfrm>
        </p:spPr>
        <p:txBody>
          <a:bodyPr lIns="101600" tIns="38100" rIns="25400" bIns="38100" anchor="t" anchorCtr="0">
            <a:noAutofit/>
          </a:bodyPr>
          <a:lstStyle>
            <a:lvl1pPr algn="ctr">
              <a:defRPr sz="5400" b="0" spc="600">
                <a:effectLst/>
                <a:latin typeface="+mn-ea"/>
                <a:ea typeface="+mn-ea"/>
              </a:defRPr>
            </a:lvl1pPr>
          </a:lstStyle>
          <a:p>
            <a:r>
              <a:rPr lang="zh-CN" altLang="en-US" dirty="0"/>
              <a:t>单击此处编辑标题</a:t>
            </a:r>
          </a:p>
        </p:txBody>
      </p:sp>
      <p:sp>
        <p:nvSpPr>
          <p:cNvPr id="3" name="副标题 2"/>
          <p:cNvSpPr>
            <a:spLocks noGrp="1"/>
          </p:cNvSpPr>
          <p:nvPr>
            <p:ph type="subTitle" idx="1" hasCustomPrompt="1"/>
          </p:nvPr>
        </p:nvSpPr>
        <p:spPr>
          <a:xfrm>
            <a:off x="669820" y="3566185"/>
            <a:ext cx="10850454" cy="801518"/>
          </a:xfrm>
        </p:spPr>
        <p:txBody>
          <a:bodyPr lIns="101600" tIns="38100" rIns="76200" bIns="38100" anchor="ctr" anchorCtr="0">
            <a:noAutofit/>
          </a:bodyPr>
          <a:lstStyle>
            <a:lvl1pPr marL="0" indent="0" algn="ctr" eaLnBrk="1" fontAlgn="auto" latinLnBrk="0" hangingPunct="1">
              <a:lnSpc>
                <a:spcPct val="100000"/>
              </a:lnSpc>
              <a:buNone/>
              <a:defRPr sz="2400" u="none" strike="noStrike" kern="1200" cap="none" spc="200" normalizeH="0" baseline="0">
                <a:solidFill>
                  <a:schemeClr val="tx1"/>
                </a:solidFill>
                <a:uFillTx/>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5365" indent="0" algn="ctr">
              <a:buNone/>
              <a:defRPr sz="1600"/>
            </a:lvl6pPr>
            <a:lvl7pPr marL="2742565" indent="0" algn="ctr">
              <a:buNone/>
              <a:defRPr sz="1600"/>
            </a:lvl7pPr>
            <a:lvl8pPr marL="3199765" indent="0" algn="ctr">
              <a:buNone/>
              <a:defRPr sz="1600"/>
            </a:lvl8pPr>
            <a:lvl9pPr marL="3656965" indent="0" algn="ctr">
              <a:buNone/>
              <a:defRPr sz="1600"/>
            </a:lvl9pPr>
          </a:lstStyle>
          <a:p>
            <a:r>
              <a:rPr lang="zh-CN" altLang="en-US" dirty="0"/>
              <a:t>单击此处编辑副标题</a:t>
            </a:r>
          </a:p>
        </p:txBody>
      </p:sp>
      <p:sp>
        <p:nvSpPr>
          <p:cNvPr id="17" name="页脚占位符 16"/>
          <p:cNvSpPr>
            <a:spLocks noGrp="1"/>
          </p:cNvSpPr>
          <p:nvPr>
            <p:ph type="ftr" sz="quarter" idx="11"/>
          </p:nvPr>
        </p:nvSpPr>
        <p:spPr/>
        <p:txBody>
          <a:bodyPr/>
          <a:lstStyle>
            <a:lvl1pPr>
              <a:defRPr>
                <a:latin typeface="+mn-ea"/>
              </a:defRPr>
            </a:lvl1pPr>
          </a:lstStyle>
          <a:p>
            <a:endParaRPr lang="zh-CN" altLang="en-US" dirty="0"/>
          </a:p>
        </p:txBody>
      </p:sp>
      <p:sp>
        <p:nvSpPr>
          <p:cNvPr id="18" name="灯片编号占位符 17"/>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cxnSp>
        <p:nvCxnSpPr>
          <p:cNvPr id="7" name="直接连接符 6"/>
          <p:cNvCxnSpPr/>
          <p:nvPr userDrawn="1"/>
        </p:nvCxnSpPr>
        <p:spPr>
          <a:xfrm>
            <a:off x="1007304" y="834057"/>
            <a:ext cx="10463800"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2" name="Group 7"/>
          <p:cNvGrpSpPr/>
          <p:nvPr userDrawn="1"/>
        </p:nvGrpSpPr>
        <p:grpSpPr bwMode="auto">
          <a:xfrm>
            <a:off x="431315" y="390618"/>
            <a:ext cx="520428" cy="274702"/>
            <a:chOff x="0" y="0"/>
            <a:chExt cx="1041399" cy="549275"/>
          </a:xfrm>
        </p:grpSpPr>
        <p:sp>
          <p:nvSpPr>
            <p:cNvPr id="13" name="Freeform 16"/>
            <p:cNvSpPr/>
            <p:nvPr/>
          </p:nvSpPr>
          <p:spPr bwMode="auto">
            <a:xfrm>
              <a:off x="0" y="0"/>
              <a:ext cx="361950" cy="549275"/>
            </a:xfrm>
            <a:custGeom>
              <a:avLst/>
              <a:gdLst>
                <a:gd name="T0" fmla="*/ 4 w 400"/>
                <a:gd name="T1" fmla="*/ 92 h 608"/>
                <a:gd name="T2" fmla="*/ 96 w 400"/>
                <a:gd name="T3" fmla="*/ 0 h 608"/>
                <a:gd name="T4" fmla="*/ 400 w 400"/>
                <a:gd name="T5" fmla="*/ 304 h 608"/>
                <a:gd name="T6" fmla="*/ 96 w 400"/>
                <a:gd name="T7" fmla="*/ 608 h 608"/>
                <a:gd name="T8" fmla="*/ 0 w 400"/>
                <a:gd name="T9" fmla="*/ 512 h 608"/>
                <a:gd name="T10" fmla="*/ 212 w 400"/>
                <a:gd name="T11" fmla="*/ 300 h 608"/>
                <a:gd name="T12" fmla="*/ 4 w 400"/>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400" h="608">
                  <a:moveTo>
                    <a:pt x="4" y="92"/>
                  </a:moveTo>
                  <a:lnTo>
                    <a:pt x="96" y="0"/>
                  </a:lnTo>
                  <a:lnTo>
                    <a:pt x="400" y="304"/>
                  </a:lnTo>
                  <a:lnTo>
                    <a:pt x="96" y="608"/>
                  </a:lnTo>
                  <a:lnTo>
                    <a:pt x="0" y="512"/>
                  </a:lnTo>
                  <a:lnTo>
                    <a:pt x="212" y="300"/>
                  </a:lnTo>
                  <a:lnTo>
                    <a:pt x="4" y="92"/>
                  </a:lnTo>
                  <a:close/>
                </a:path>
              </a:pathLst>
            </a:custGeom>
            <a:solidFill>
              <a:srgbClr val="005DA2"/>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17"/>
            <p:cNvSpPr/>
            <p:nvPr/>
          </p:nvSpPr>
          <p:spPr bwMode="auto">
            <a:xfrm>
              <a:off x="338137" y="0"/>
              <a:ext cx="360362" cy="549275"/>
            </a:xfrm>
            <a:custGeom>
              <a:avLst/>
              <a:gdLst>
                <a:gd name="T0" fmla="*/ 4 w 399"/>
                <a:gd name="T1" fmla="*/ 92 h 608"/>
                <a:gd name="T2" fmla="*/ 96 w 399"/>
                <a:gd name="T3" fmla="*/ 0 h 608"/>
                <a:gd name="T4" fmla="*/ 399 w 399"/>
                <a:gd name="T5" fmla="*/ 304 h 608"/>
                <a:gd name="T6" fmla="*/ 96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6" y="0"/>
                  </a:lnTo>
                  <a:lnTo>
                    <a:pt x="399" y="304"/>
                  </a:lnTo>
                  <a:lnTo>
                    <a:pt x="96" y="608"/>
                  </a:lnTo>
                  <a:lnTo>
                    <a:pt x="0" y="512"/>
                  </a:lnTo>
                  <a:lnTo>
                    <a:pt x="212" y="300"/>
                  </a:lnTo>
                  <a:lnTo>
                    <a:pt x="4" y="92"/>
                  </a:lnTo>
                  <a:close/>
                </a:path>
              </a:pathLst>
            </a:custGeom>
            <a:solidFill>
              <a:srgbClr val="3992DB"/>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5" name="Freeform 18"/>
            <p:cNvSpPr/>
            <p:nvPr/>
          </p:nvSpPr>
          <p:spPr bwMode="auto">
            <a:xfrm>
              <a:off x="681037" y="0"/>
              <a:ext cx="360362" cy="549275"/>
            </a:xfrm>
            <a:custGeom>
              <a:avLst/>
              <a:gdLst>
                <a:gd name="T0" fmla="*/ 4 w 399"/>
                <a:gd name="T1" fmla="*/ 92 h 608"/>
                <a:gd name="T2" fmla="*/ 95 w 399"/>
                <a:gd name="T3" fmla="*/ 0 h 608"/>
                <a:gd name="T4" fmla="*/ 399 w 399"/>
                <a:gd name="T5" fmla="*/ 304 h 608"/>
                <a:gd name="T6" fmla="*/ 95 w 399"/>
                <a:gd name="T7" fmla="*/ 608 h 608"/>
                <a:gd name="T8" fmla="*/ 0 w 399"/>
                <a:gd name="T9" fmla="*/ 512 h 608"/>
                <a:gd name="T10" fmla="*/ 212 w 399"/>
                <a:gd name="T11" fmla="*/ 300 h 608"/>
                <a:gd name="T12" fmla="*/ 4 w 399"/>
                <a:gd name="T13" fmla="*/ 92 h 608"/>
              </a:gdLst>
              <a:ahLst/>
              <a:cxnLst>
                <a:cxn ang="0">
                  <a:pos x="T0" y="T1"/>
                </a:cxn>
                <a:cxn ang="0">
                  <a:pos x="T2" y="T3"/>
                </a:cxn>
                <a:cxn ang="0">
                  <a:pos x="T4" y="T5"/>
                </a:cxn>
                <a:cxn ang="0">
                  <a:pos x="T6" y="T7"/>
                </a:cxn>
                <a:cxn ang="0">
                  <a:pos x="T8" y="T9"/>
                </a:cxn>
                <a:cxn ang="0">
                  <a:pos x="T10" y="T11"/>
                </a:cxn>
                <a:cxn ang="0">
                  <a:pos x="T12" y="T13"/>
                </a:cxn>
              </a:cxnLst>
              <a:rect l="0" t="0" r="r" b="b"/>
              <a:pathLst>
                <a:path w="399" h="608">
                  <a:moveTo>
                    <a:pt x="4" y="92"/>
                  </a:moveTo>
                  <a:lnTo>
                    <a:pt x="95" y="0"/>
                  </a:lnTo>
                  <a:lnTo>
                    <a:pt x="399" y="304"/>
                  </a:lnTo>
                  <a:lnTo>
                    <a:pt x="95" y="608"/>
                  </a:lnTo>
                  <a:lnTo>
                    <a:pt x="0" y="512"/>
                  </a:lnTo>
                  <a:lnTo>
                    <a:pt x="212" y="300"/>
                  </a:lnTo>
                  <a:lnTo>
                    <a:pt x="4" y="92"/>
                  </a:lnTo>
                  <a:close/>
                </a:path>
              </a:pathLst>
            </a:custGeom>
            <a:solidFill>
              <a:srgbClr val="FF0000"/>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sp>
        <p:nvSpPr>
          <p:cNvPr id="5" name="TextBox 4"/>
          <p:cNvSpPr txBox="1"/>
          <p:nvPr userDrawn="1"/>
        </p:nvSpPr>
        <p:spPr>
          <a:xfrm>
            <a:off x="305731" y="6526138"/>
            <a:ext cx="2909155" cy="276999"/>
          </a:xfrm>
          <a:prstGeom prst="rect">
            <a:avLst/>
          </a:prstGeom>
          <a:noFill/>
        </p:spPr>
        <p:txBody>
          <a:bodyPr wrap="square" rtlCol="0">
            <a:spAutoFit/>
          </a:bodyPr>
          <a:lstStyle/>
          <a:p>
            <a:r>
              <a:rPr lang="en-US" altLang="zh-CN" sz="1200" b="0" dirty="0" err="1">
                <a:solidFill>
                  <a:srgbClr val="595959"/>
                </a:solidFill>
                <a:latin typeface="微软雅黑" panose="020B0503020204020204" pitchFamily="34" charset="-122"/>
                <a:ea typeface="微软雅黑" panose="020B0503020204020204" pitchFamily="34" charset="-122"/>
              </a:rPr>
              <a:t>yx.ityxb.com</a:t>
            </a:r>
            <a:endParaRPr lang="zh-CN" altLang="en-US" sz="1200" b="0" dirty="0">
              <a:solidFill>
                <a:srgbClr val="595959"/>
              </a:solidFill>
              <a:latin typeface="微软雅黑" panose="020B0503020204020204" pitchFamily="34" charset="-122"/>
              <a:ea typeface="微软雅黑" panose="020B0503020204020204" pitchFamily="34" charset="-122"/>
            </a:endParaRPr>
          </a:p>
        </p:txBody>
      </p:sp>
      <p:sp>
        <p:nvSpPr>
          <p:cNvPr id="6" name="矩形 5"/>
          <p:cNvSpPr/>
          <p:nvPr userDrawn="1"/>
        </p:nvSpPr>
        <p:spPr>
          <a:xfrm>
            <a:off x="0" y="6794447"/>
            <a:ext cx="10631710" cy="84639"/>
          </a:xfrm>
          <a:prstGeom prst="rect">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userDrawn="1"/>
        </p:nvSpPr>
        <p:spPr>
          <a:xfrm>
            <a:off x="10703717" y="6794446"/>
            <a:ext cx="1486695" cy="84639"/>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903518" y="294845"/>
            <a:ext cx="2595061" cy="405057"/>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2959" y="4407922"/>
            <a:ext cx="10361851" cy="1362390"/>
          </a:xfrm>
        </p:spPr>
        <p:txBody>
          <a:bodyPr anchor="t"/>
          <a:lstStyle>
            <a:lvl1pPr algn="l">
              <a:defRPr sz="5300" b="1" cap="all"/>
            </a:lvl1pPr>
          </a:lstStyle>
          <a:p>
            <a:r>
              <a:rPr lang="zh-CN" altLang="en-US"/>
              <a:t>单击此处编辑母版标题样式</a:t>
            </a:r>
          </a:p>
        </p:txBody>
      </p:sp>
      <p:sp>
        <p:nvSpPr>
          <p:cNvPr id="3" name="文本占位符 2"/>
          <p:cNvSpPr>
            <a:spLocks noGrp="1"/>
          </p:cNvSpPr>
          <p:nvPr>
            <p:ph type="body" idx="1"/>
          </p:nvPr>
        </p:nvSpPr>
        <p:spPr>
          <a:xfrm>
            <a:off x="962959" y="2907386"/>
            <a:ext cx="10361851" cy="1500534"/>
          </a:xfrm>
        </p:spPr>
        <p:txBody>
          <a:bodyPr anchor="b"/>
          <a:lstStyle>
            <a:lvl1pPr marL="0" indent="0">
              <a:buNone/>
              <a:defRPr sz="2700">
                <a:solidFill>
                  <a:schemeClr val="tx1">
                    <a:tint val="75000"/>
                  </a:schemeClr>
                </a:solidFill>
              </a:defRPr>
            </a:lvl1pPr>
            <a:lvl2pPr marL="609600" indent="0">
              <a:buNone/>
              <a:defRPr sz="2400">
                <a:solidFill>
                  <a:schemeClr val="tx1">
                    <a:tint val="75000"/>
                  </a:schemeClr>
                </a:solidFill>
              </a:defRPr>
            </a:lvl2pPr>
            <a:lvl3pPr marL="1219200" indent="0">
              <a:buNone/>
              <a:defRPr sz="2100">
                <a:solidFill>
                  <a:schemeClr val="tx1">
                    <a:tint val="75000"/>
                  </a:schemeClr>
                </a:solidFill>
              </a:defRPr>
            </a:lvl3pPr>
            <a:lvl4pPr marL="1828800" indent="0">
              <a:buNone/>
              <a:defRPr sz="1900">
                <a:solidFill>
                  <a:schemeClr val="tx1">
                    <a:tint val="75000"/>
                  </a:schemeClr>
                </a:solidFill>
              </a:defRPr>
            </a:lvl4pPr>
            <a:lvl5pPr marL="2438400" indent="0">
              <a:buNone/>
              <a:defRPr sz="1900">
                <a:solidFill>
                  <a:schemeClr val="tx1">
                    <a:tint val="75000"/>
                  </a:schemeClr>
                </a:solidFill>
              </a:defRPr>
            </a:lvl5pPr>
            <a:lvl6pPr marL="3048000" indent="0">
              <a:buNone/>
              <a:defRPr sz="1900">
                <a:solidFill>
                  <a:schemeClr val="tx1">
                    <a:tint val="75000"/>
                  </a:schemeClr>
                </a:solidFill>
              </a:defRPr>
            </a:lvl6pPr>
            <a:lvl7pPr marL="3657600" indent="0">
              <a:buNone/>
              <a:defRPr sz="1900">
                <a:solidFill>
                  <a:schemeClr val="tx1">
                    <a:tint val="75000"/>
                  </a:schemeClr>
                </a:solidFill>
              </a:defRPr>
            </a:lvl7pPr>
            <a:lvl8pPr marL="4267200" indent="0">
              <a:buNone/>
              <a:defRPr sz="1900">
                <a:solidFill>
                  <a:schemeClr val="tx1">
                    <a:tint val="75000"/>
                  </a:schemeClr>
                </a:solidFill>
              </a:defRPr>
            </a:lvl8pPr>
            <a:lvl9pPr marL="4876800" indent="0">
              <a:buNone/>
              <a:defRPr sz="19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521"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6793" y="1600572"/>
            <a:ext cx="5384099" cy="4527011"/>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521" y="1535469"/>
            <a:ext cx="5386216"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4" name="内容占位符 3"/>
          <p:cNvSpPr>
            <a:spLocks noGrp="1"/>
          </p:cNvSpPr>
          <p:nvPr>
            <p:ph sz="half" idx="2"/>
          </p:nvPr>
        </p:nvSpPr>
        <p:spPr>
          <a:xfrm>
            <a:off x="609521" y="2175378"/>
            <a:ext cx="5386216"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562" y="1535469"/>
            <a:ext cx="5388332" cy="639911"/>
          </a:xfrm>
        </p:spPr>
        <p:txBody>
          <a:bodyPr anchor="b"/>
          <a:lstStyle>
            <a:lvl1pPr marL="0" indent="0">
              <a:buNone/>
              <a:defRPr sz="3200" b="1"/>
            </a:lvl1pPr>
            <a:lvl2pPr marL="609600" indent="0">
              <a:buNone/>
              <a:defRPr sz="2700" b="1"/>
            </a:lvl2pPr>
            <a:lvl3pPr marL="1219200" indent="0">
              <a:buNone/>
              <a:defRPr sz="2400" b="1"/>
            </a:lvl3pPr>
            <a:lvl4pPr marL="1828800" indent="0">
              <a:buNone/>
              <a:defRPr sz="2100" b="1"/>
            </a:lvl4pPr>
            <a:lvl5pPr marL="2438400" indent="0">
              <a:buNone/>
              <a:defRPr sz="2100" b="1"/>
            </a:lvl5pPr>
            <a:lvl6pPr marL="3048000" indent="0">
              <a:buNone/>
              <a:defRPr sz="2100" b="1"/>
            </a:lvl6pPr>
            <a:lvl7pPr marL="3657600" indent="0">
              <a:buNone/>
              <a:defRPr sz="2100" b="1"/>
            </a:lvl7pPr>
            <a:lvl8pPr marL="4267200" indent="0">
              <a:buNone/>
              <a:defRPr sz="2100" b="1"/>
            </a:lvl8pPr>
            <a:lvl9pPr marL="4876800" indent="0">
              <a:buNone/>
              <a:defRPr sz="2100" b="1"/>
            </a:lvl9pPr>
          </a:lstStyle>
          <a:p>
            <a:pPr lvl="0"/>
            <a:r>
              <a:rPr lang="zh-CN" altLang="en-US"/>
              <a:t>单击此处编辑母版文本样式</a:t>
            </a:r>
          </a:p>
        </p:txBody>
      </p:sp>
      <p:sp>
        <p:nvSpPr>
          <p:cNvPr id="6" name="内容占位符 5"/>
          <p:cNvSpPr>
            <a:spLocks noGrp="1"/>
          </p:cNvSpPr>
          <p:nvPr>
            <p:ph sz="quarter" idx="4"/>
          </p:nvPr>
        </p:nvSpPr>
        <p:spPr>
          <a:xfrm>
            <a:off x="6192562" y="2175378"/>
            <a:ext cx="5388332" cy="3952203"/>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8" name="等腰三角形 7"/>
          <p:cNvSpPr/>
          <p:nvPr userDrawn="1"/>
        </p:nvSpPr>
        <p:spPr>
          <a:xfrm flipH="1" flipV="1">
            <a:off x="-767029" y="-29126"/>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flipH="1" flipV="1">
            <a:off x="1413539" y="0"/>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等腰三角形 9"/>
          <p:cNvSpPr/>
          <p:nvPr userDrawn="1"/>
        </p:nvSpPr>
        <p:spPr>
          <a:xfrm>
            <a:off x="6085438" y="4298493"/>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等腰三角形 10"/>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693670"/>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椭圆 1"/>
          <p:cNvSpPr/>
          <p:nvPr userDrawn="1"/>
        </p:nvSpPr>
        <p:spPr>
          <a:xfrm>
            <a:off x="9998623" y="3693670"/>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18890" y="5045086"/>
            <a:ext cx="3952633" cy="616956"/>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cxnSp>
        <p:nvCxnSpPr>
          <p:cNvPr id="8" name="直接连接符 7"/>
          <p:cNvCxnSpPr/>
          <p:nvPr userDrawn="1"/>
        </p:nvCxnSpPr>
        <p:spPr>
          <a:xfrm>
            <a:off x="984634" y="1413103"/>
            <a:ext cx="10198475" cy="0"/>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userDrawn="1"/>
        </p:nvGrpSpPr>
        <p:grpSpPr>
          <a:xfrm>
            <a:off x="10607120" y="654595"/>
            <a:ext cx="575989" cy="577246"/>
            <a:chOff x="6084168" y="1274820"/>
            <a:chExt cx="432048" cy="432834"/>
          </a:xfrm>
        </p:grpSpPr>
        <p:sp>
          <p:nvSpPr>
            <p:cNvPr id="10"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1"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8879153" y="655120"/>
            <a:ext cx="575989" cy="576197"/>
            <a:chOff x="4788024" y="1275213"/>
            <a:chExt cx="432048" cy="432048"/>
          </a:xfrm>
        </p:grpSpPr>
        <p:sp>
          <p:nvSpPr>
            <p:cNvPr id="13"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4"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5" name="组合 14"/>
          <p:cNvGrpSpPr/>
          <p:nvPr userDrawn="1"/>
        </p:nvGrpSpPr>
        <p:grpSpPr>
          <a:xfrm>
            <a:off x="9743137" y="654595"/>
            <a:ext cx="577036" cy="577246"/>
            <a:chOff x="5436096" y="1274820"/>
            <a:chExt cx="432833" cy="432834"/>
          </a:xfrm>
        </p:grpSpPr>
        <p:sp>
          <p:nvSpPr>
            <p:cNvPr id="16"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7"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8" name="组合 17"/>
          <p:cNvGrpSpPr/>
          <p:nvPr userDrawn="1"/>
        </p:nvGrpSpPr>
        <p:grpSpPr>
          <a:xfrm>
            <a:off x="7151187" y="654595"/>
            <a:ext cx="577036" cy="577246"/>
            <a:chOff x="3491880" y="1274820"/>
            <a:chExt cx="432833" cy="432834"/>
          </a:xfrm>
        </p:grpSpPr>
        <p:sp>
          <p:nvSpPr>
            <p:cNvPr id="19"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21" name="组合 20"/>
          <p:cNvGrpSpPr/>
          <p:nvPr userDrawn="1"/>
        </p:nvGrpSpPr>
        <p:grpSpPr>
          <a:xfrm>
            <a:off x="8015170" y="654595"/>
            <a:ext cx="577036" cy="577246"/>
            <a:chOff x="4139952" y="1274820"/>
            <a:chExt cx="432833" cy="432834"/>
          </a:xfrm>
        </p:grpSpPr>
        <p:sp>
          <p:nvSpPr>
            <p:cNvPr id="22"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正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文本占位符 6"/>
          <p:cNvSpPr>
            <a:spLocks noGrp="1"/>
          </p:cNvSpPr>
          <p:nvPr>
            <p:ph type="body" idx="1" hasCustomPrompt="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pic>
        <p:nvPicPr>
          <p:cNvPr id="16" name="图片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222998" y="3789834"/>
            <a:ext cx="3952633" cy="616956"/>
          </a:xfrm>
          <a:prstGeom prst="rect">
            <a:avLst/>
          </a:prstGeom>
        </p:spPr>
      </p:pic>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40" name="等腰三角形 39"/>
          <p:cNvSpPr/>
          <p:nvPr userDrawn="1"/>
        </p:nvSpPr>
        <p:spPr>
          <a:xfrm>
            <a:off x="7741543" y="3609725"/>
            <a:ext cx="6887119" cy="3248275"/>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userDrawn="1"/>
        </p:nvSpPr>
        <p:spPr>
          <a:xfrm flipH="1" flipV="1">
            <a:off x="-766394" y="-28491"/>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等腰三角形 7"/>
          <p:cNvSpPr/>
          <p:nvPr userDrawn="1"/>
        </p:nvSpPr>
        <p:spPr>
          <a:xfrm flipH="1" flipV="1">
            <a:off x="1414174" y="635"/>
            <a:ext cx="3825848" cy="1804442"/>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等腰三角形 8"/>
          <p:cNvSpPr/>
          <p:nvPr userDrawn="1"/>
        </p:nvSpPr>
        <p:spPr>
          <a:xfrm>
            <a:off x="6086073" y="4299128"/>
            <a:ext cx="5426766" cy="2559507"/>
          </a:xfrm>
          <a:prstGeom prst="triangle">
            <a:avLst/>
          </a:prstGeom>
          <a:solidFill>
            <a:srgbClr val="E9EAEF">
              <a:alpha val="59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userDrawn="1"/>
        </p:nvGrpSpPr>
        <p:grpSpPr>
          <a:xfrm>
            <a:off x="2308773" y="3437345"/>
            <a:ext cx="7551038" cy="105497"/>
            <a:chOff x="2101845" y="3387257"/>
            <a:chExt cx="7551038" cy="105497"/>
          </a:xfrm>
        </p:grpSpPr>
        <p:cxnSp>
          <p:nvCxnSpPr>
            <p:cNvPr id="42" name="直接连接符 41"/>
            <p:cNvCxnSpPr/>
            <p:nvPr/>
          </p:nvCxnSpPr>
          <p:spPr>
            <a:xfrm>
              <a:off x="2369489" y="3440005"/>
              <a:ext cx="7283394" cy="0"/>
            </a:xfrm>
            <a:prstGeom prst="line">
              <a:avLst/>
            </a:prstGeom>
            <a:ln w="2857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5" name="椭圆 44"/>
            <p:cNvSpPr/>
            <p:nvPr/>
          </p:nvSpPr>
          <p:spPr>
            <a:xfrm>
              <a:off x="2101845" y="3387257"/>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椭圆 9"/>
          <p:cNvSpPr/>
          <p:nvPr userDrawn="1"/>
        </p:nvSpPr>
        <p:spPr>
          <a:xfrm>
            <a:off x="10011958" y="3437345"/>
            <a:ext cx="105497" cy="105497"/>
          </a:xfrm>
          <a:prstGeom prst="ellipse">
            <a:avLst/>
          </a:prstGeom>
          <a:solidFill>
            <a:schemeClr val="tx1">
              <a:lumMod val="75000"/>
              <a:lumOff val="25000"/>
            </a:schemeClr>
          </a:solidFill>
          <a:ln>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descr="寄语(1)"/>
          <p:cNvPicPr>
            <a:picLocks noChangeAspect="1"/>
          </p:cNvPicPr>
          <p:nvPr userDrawn="1"/>
        </p:nvPicPr>
        <p:blipFill>
          <a:blip r:embed="rId3"/>
          <a:srcRect l="114" t="60287" r="-114" b="572"/>
          <a:stretch>
            <a:fillRect/>
          </a:stretch>
        </p:blipFill>
        <p:spPr>
          <a:xfrm>
            <a:off x="2480310" y="2508250"/>
            <a:ext cx="7532370" cy="165798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8049" y="274702"/>
            <a:ext cx="2742843" cy="585288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521" y="274702"/>
            <a:ext cx="8025355" cy="585288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标题与图文">
    <p:spTree>
      <p:nvGrpSpPr>
        <p:cNvPr id="1" name=""/>
        <p:cNvGrpSpPr/>
        <p:nvPr/>
      </p:nvGrpSpPr>
      <p:grpSpPr>
        <a:xfrm>
          <a:off x="0" y="0"/>
          <a:ext cx="0" cy="0"/>
          <a:chOff x="0" y="0"/>
          <a:chExt cx="0" cy="0"/>
        </a:xfrm>
      </p:grpSpPr>
      <p:sp>
        <p:nvSpPr>
          <p:cNvPr id="3" name="页脚占位符 2"/>
          <p:cNvSpPr>
            <a:spLocks noGrp="1"/>
          </p:cNvSpPr>
          <p:nvPr>
            <p:ph type="ftr" sz="quarter" idx="11"/>
          </p:nvPr>
        </p:nvSpPr>
        <p:spPr/>
        <p:txBody>
          <a:bodyPr/>
          <a:lstStyle>
            <a:lvl1pPr>
              <a:defRPr>
                <a:latin typeface="+mn-ea"/>
              </a:defRPr>
            </a:lvl1pPr>
          </a:lstStyle>
          <a:p>
            <a:endParaRPr lang="zh-CN" altLang="en-US"/>
          </a:p>
        </p:txBody>
      </p:sp>
      <p:sp>
        <p:nvSpPr>
          <p:cNvPr id="4" name="灯片编号占位符 3"/>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5" name="标题 4"/>
          <p:cNvSpPr>
            <a:spLocks noGrp="1"/>
          </p:cNvSpPr>
          <p:nvPr>
            <p:ph type="title" hasCustomPrompt="1"/>
          </p:nvPr>
        </p:nvSpPr>
        <p:spPr>
          <a:xfrm>
            <a:off x="839974" y="727845"/>
            <a:ext cx="3931306" cy="1115266"/>
          </a:xfrm>
        </p:spPr>
        <p:txBody>
          <a:bodyPr anchor="ctr" anchorCtr="0"/>
          <a:lstStyle>
            <a:lvl1pPr>
              <a:defRPr sz="3200">
                <a:latin typeface="+mn-ea"/>
                <a:ea typeface="+mn-ea"/>
              </a:defRPr>
            </a:lvl1pPr>
          </a:lstStyle>
          <a:p>
            <a:r>
              <a:rPr lang="zh-CN" altLang="en-US"/>
              <a:t>单击此处编辑标题</a:t>
            </a:r>
          </a:p>
        </p:txBody>
      </p:sp>
      <p:sp>
        <p:nvSpPr>
          <p:cNvPr id="6" name="内容占位符 5"/>
          <p:cNvSpPr>
            <a:spLocks noGrp="1"/>
          </p:cNvSpPr>
          <p:nvPr>
            <p:ph idx="1" hasCustomPrompt="1"/>
          </p:nvPr>
        </p:nvSpPr>
        <p:spPr>
          <a:xfrm>
            <a:off x="5137617" y="727845"/>
            <a:ext cx="6171235" cy="5404215"/>
          </a:xfrm>
        </p:spPr>
        <p:txBody>
          <a:bodyPr/>
          <a:lstStyle>
            <a:lvl1pPr>
              <a:defRPr sz="2400">
                <a:latin typeface="+mn-ea"/>
                <a:ea typeface="+mn-ea"/>
              </a:defRPr>
            </a:lvl1pPr>
            <a:lvl2pPr marL="457200" indent="0">
              <a:buNone/>
              <a:defRPr sz="2400">
                <a:latin typeface="+mn-ea"/>
                <a:ea typeface="+mn-ea"/>
              </a:defRPr>
            </a:lvl2pPr>
            <a:lvl3pPr>
              <a:defRPr sz="2400">
                <a:latin typeface="+mn-ea"/>
                <a:ea typeface="+mn-ea"/>
              </a:defRPr>
            </a:lvl3pPr>
            <a:lvl4pPr>
              <a:defRPr sz="2400">
                <a:latin typeface="+mn-ea"/>
                <a:ea typeface="+mn-ea"/>
              </a:defRPr>
            </a:lvl4pPr>
            <a:lvl5pPr>
              <a:defRPr sz="2400">
                <a:latin typeface="+mn-ea"/>
                <a:ea typeface="+mn-ea"/>
              </a:defRPr>
            </a:lvl5pPr>
            <a:lvl6pPr>
              <a:defRPr sz="2000"/>
            </a:lvl6pPr>
            <a:lvl7pPr>
              <a:defRPr sz="2000"/>
            </a:lvl7pPr>
            <a:lvl8pPr>
              <a:defRPr sz="2000"/>
            </a:lvl8pPr>
            <a:lvl9pPr>
              <a:defRPr sz="2000"/>
            </a:lvl9pPr>
          </a:lstStyle>
          <a:p>
            <a:pPr lvl="0"/>
            <a:r>
              <a:rPr lang="zh-CN" altLang="en-US"/>
              <a:t>单击此处编辑正文</a:t>
            </a:r>
          </a:p>
        </p:txBody>
      </p:sp>
      <p:sp>
        <p:nvSpPr>
          <p:cNvPr id="7" name="文本占位符 6"/>
          <p:cNvSpPr>
            <a:spLocks noGrp="1"/>
          </p:cNvSpPr>
          <p:nvPr>
            <p:ph type="body" sz="half" idx="2" hasCustomPrompt="1"/>
          </p:nvPr>
        </p:nvSpPr>
        <p:spPr>
          <a:xfrm>
            <a:off x="839974" y="2240060"/>
            <a:ext cx="3931306" cy="3892636"/>
          </a:xfrm>
        </p:spPr>
        <p:txBody>
          <a:bodyPr/>
          <a:lstStyle>
            <a:lvl1pPr marL="342900" indent="-342900">
              <a:buFont typeface="Arial" panose="020B0604020202020204" pitchFamily="34" charset="0"/>
              <a:buChar char="•"/>
              <a:defRPr sz="2400">
                <a:latin typeface="+mn-ea"/>
                <a:ea typeface="+mn-ea"/>
              </a:defRPr>
            </a:lvl1pPr>
            <a:lvl2pPr marL="457200" indent="0">
              <a:buNone/>
              <a:defRPr sz="1400"/>
            </a:lvl2pPr>
            <a:lvl3pPr marL="914400" indent="0">
              <a:buNone/>
              <a:defRPr sz="1200"/>
            </a:lvl3pPr>
            <a:lvl4pPr marL="1371600" indent="0">
              <a:buNone/>
              <a:defRPr sz="1000"/>
            </a:lvl4pPr>
            <a:lvl5pPr marL="1828800" indent="0">
              <a:buNone/>
              <a:defRPr sz="1000"/>
            </a:lvl5pPr>
            <a:lvl6pPr marL="2285365" indent="0">
              <a:buNone/>
              <a:defRPr sz="1000"/>
            </a:lvl6pPr>
            <a:lvl7pPr marL="2742565" indent="0">
              <a:buNone/>
              <a:defRPr sz="1000"/>
            </a:lvl7pPr>
            <a:lvl8pPr marL="3199765" indent="0">
              <a:buNone/>
              <a:defRPr sz="1000"/>
            </a:lvl8pPr>
            <a:lvl9pPr marL="3656965" indent="0">
              <a:buNone/>
              <a:defRPr sz="1000"/>
            </a:lvl9pPr>
          </a:lstStyle>
          <a:p>
            <a:pPr lvl="0"/>
            <a:r>
              <a:rPr lang="zh-CN" altLang="en-US"/>
              <a:t>单击此处编辑正文</a:t>
            </a:r>
          </a:p>
          <a:p>
            <a:pPr lvl="0"/>
            <a:r>
              <a:rPr lang="zh-CN" altLang="en-US">
                <a:sym typeface="+mn-ea"/>
              </a:rPr>
              <a:t>单击此处编辑正文</a:t>
            </a:r>
            <a:endParaRPr lang="zh-CN" altLang="en-US"/>
          </a:p>
          <a:p>
            <a:pPr lvl="0"/>
            <a:r>
              <a:rPr lang="zh-CN" altLang="en-US">
                <a:sym typeface="+mn-ea"/>
              </a:rPr>
              <a:t>单击此处编辑正文</a:t>
            </a:r>
            <a:endParaRPr lang="zh-CN" altLang="en-US"/>
          </a:p>
          <a:p>
            <a:pPr lvl="0"/>
            <a:r>
              <a:rPr lang="zh-CN" altLang="en-US">
                <a:sym typeface="+mn-ea"/>
              </a:rPr>
              <a:t>单击此处编辑正文</a:t>
            </a:r>
          </a:p>
          <a:p>
            <a:pPr lvl="0"/>
            <a:r>
              <a:rPr lang="zh-CN" altLang="en-US">
                <a:sym typeface="+mn-ea"/>
              </a:rPr>
              <a:t>单击此处编辑正文</a:t>
            </a:r>
            <a:endParaRPr lang="zh-CN" altLang="en-US"/>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图片与注释">
    <p:spTree>
      <p:nvGrpSpPr>
        <p:cNvPr id="1" name=""/>
        <p:cNvGrpSpPr/>
        <p:nvPr/>
      </p:nvGrpSpPr>
      <p:grpSpPr>
        <a:xfrm>
          <a:off x="0" y="0"/>
          <a:ext cx="0" cy="0"/>
          <a:chOff x="0" y="0"/>
          <a:chExt cx="0" cy="0"/>
        </a:xfrm>
      </p:grpSpPr>
      <p:sp>
        <p:nvSpPr>
          <p:cNvPr id="6" name="页脚占位符 5"/>
          <p:cNvSpPr>
            <a:spLocks noGrp="1"/>
          </p:cNvSpPr>
          <p:nvPr>
            <p:ph type="ftr" sz="quarter" idx="11"/>
          </p:nvPr>
        </p:nvSpPr>
        <p:spPr/>
        <p:txBody>
          <a:bodyPr/>
          <a:lstStyle>
            <a:lvl1pPr>
              <a:defRPr>
                <a:latin typeface="+mn-ea"/>
              </a:defRPr>
            </a:lvl1pPr>
          </a:lstStyle>
          <a:p>
            <a:endParaRPr lang="zh-CN" altLang="en-US" dirty="0"/>
          </a:p>
        </p:txBody>
      </p:sp>
      <p:sp>
        <p:nvSpPr>
          <p:cNvPr id="7" name="灯片编号占位符 6"/>
          <p:cNvSpPr>
            <a:spLocks noGrp="1"/>
          </p:cNvSpPr>
          <p:nvPr>
            <p:ph type="sldNum" sz="quarter" idx="12"/>
          </p:nvPr>
        </p:nvSpPr>
        <p:spPr/>
        <p:txBody>
          <a:bodyPr/>
          <a:lstStyle>
            <a:lvl1pPr>
              <a:defRPr>
                <a:latin typeface="+mn-ea"/>
              </a:defRPr>
            </a:lvl1pPr>
          </a:lstStyle>
          <a:p>
            <a:fld id="{FABC47A4-756D-490B-A52F-7D9E2C9FC05F}" type="slidenum">
              <a:rPr lang="zh-CN" altLang="en-US" smtClean="0"/>
              <a:t>‹#›</a:t>
            </a:fld>
            <a:endParaRPr lang="zh-CN" altLang="en-US"/>
          </a:p>
        </p:txBody>
      </p:sp>
      <p:sp>
        <p:nvSpPr>
          <p:cNvPr id="9" name="标题 8"/>
          <p:cNvSpPr>
            <a:spLocks noGrp="1"/>
          </p:cNvSpPr>
          <p:nvPr>
            <p:ph type="title" hasCustomPrompt="1"/>
          </p:nvPr>
        </p:nvSpPr>
        <p:spPr>
          <a:xfrm>
            <a:off x="669820" y="5606183"/>
            <a:ext cx="10850454" cy="558268"/>
          </a:xfrm>
        </p:spPr>
        <p:txBody>
          <a:bodyPr/>
          <a:lstStyle>
            <a:lvl1pPr>
              <a:defRPr b="0">
                <a:latin typeface="+mn-ea"/>
                <a:ea typeface="+mn-ea"/>
              </a:defRPr>
            </a:lvl1pPr>
          </a:lstStyle>
          <a:p>
            <a:r>
              <a:rPr lang="zh-CN" altLang="en-US"/>
              <a:t>单击此处编辑正文</a:t>
            </a:r>
          </a:p>
        </p:txBody>
      </p:sp>
      <p:sp>
        <p:nvSpPr>
          <p:cNvPr id="8" name="内容占位符 7"/>
          <p:cNvSpPr>
            <a:spLocks noGrp="1"/>
          </p:cNvSpPr>
          <p:nvPr>
            <p:ph idx="1" hasCustomPrompt="1"/>
          </p:nvPr>
        </p:nvSpPr>
        <p:spPr>
          <a:xfrm>
            <a:off x="669820" y="641469"/>
            <a:ext cx="10850454" cy="4556969"/>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vertTitleAndTx" preserve="1">
  <p:cSld name="单张大图">
    <p:spTree>
      <p:nvGrpSpPr>
        <p:cNvPr id="1" name=""/>
        <p:cNvGrpSpPr/>
        <p:nvPr/>
      </p:nvGrpSpPr>
      <p:grpSpPr>
        <a:xfrm>
          <a:off x="0" y="0"/>
          <a:ext cx="0" cy="0"/>
          <a:chOff x="0" y="0"/>
          <a:chExt cx="0" cy="0"/>
        </a:xfrm>
      </p:grpSpPr>
      <p:sp>
        <p:nvSpPr>
          <p:cNvPr id="5" name="页脚占位符 4"/>
          <p:cNvSpPr>
            <a:spLocks noGrp="1"/>
          </p:cNvSpPr>
          <p:nvPr>
            <p:ph type="ftr" sz="quarter" idx="11"/>
          </p:nvPr>
        </p:nvSpPr>
        <p:spPr/>
        <p:txBody>
          <a:bodyPr/>
          <a:lstStyle>
            <a:lvl1pPr>
              <a:defRPr>
                <a:latin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7" name="内容占位符 6"/>
          <p:cNvSpPr>
            <a:spLocks noGrp="1"/>
          </p:cNvSpPr>
          <p:nvPr>
            <p:ph idx="1" hasCustomPrompt="1"/>
          </p:nvPr>
        </p:nvSpPr>
        <p:spPr>
          <a:xfrm>
            <a:off x="0" y="0"/>
            <a:ext cx="12194539" cy="6869432"/>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两联图片">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内容占位符 1"/>
          <p:cNvSpPr>
            <a:spLocks noGrp="1"/>
          </p:cNvSpPr>
          <p:nvPr>
            <p:ph sz="half" idx="2" hasCustomPrompt="1"/>
          </p:nvPr>
        </p:nvSpPr>
        <p:spPr>
          <a:xfrm>
            <a:off x="467922"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单击此处编辑正文</a:t>
            </a:r>
          </a:p>
        </p:txBody>
      </p:sp>
      <p:sp>
        <p:nvSpPr>
          <p:cNvPr id="6" name="内容占位符 5"/>
          <p:cNvSpPr>
            <a:spLocks noGrp="1"/>
          </p:cNvSpPr>
          <p:nvPr>
            <p:ph sz="half" idx="13" hasCustomPrompt="1"/>
          </p:nvPr>
        </p:nvSpPr>
        <p:spPr>
          <a:xfrm>
            <a:off x="6286787" y="565255"/>
            <a:ext cx="5399196" cy="5728760"/>
          </a:xfrm>
        </p:spPr>
        <p:txBody>
          <a:bodyPr vert="horz" lIns="101600" tIns="0" rIns="82550" bIns="0" rtlCol="0">
            <a:noAutofit/>
          </a:bodyPr>
          <a:lstStyle>
            <a:lvl1pPr marL="228600" marR="0" lvl="0"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4pPr>
            <a:lvl5pPr marL="2056765"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2400" b="0" i="0" u="none" strike="noStrike" kern="1200" cap="none" spc="150" normalizeH="0" baseline="0" noProof="1" dirty="0">
                <a:solidFill>
                  <a:schemeClr val="tx1">
                    <a:lumMod val="75000"/>
                    <a:lumOff val="25000"/>
                  </a:schemeClr>
                </a:solidFill>
                <a:uFillTx/>
                <a:latin typeface="+mn-ea"/>
                <a:ea typeface="+mn-ea"/>
                <a:cs typeface="+mn-cs"/>
                <a:sym typeface="+mn-ea"/>
              </a:defRPr>
            </a:lvl5pPr>
          </a:lstStyle>
          <a:p>
            <a:pPr lvl="0"/>
            <a:r>
              <a:rPr dirty="0">
                <a:sym typeface="+mn-ea"/>
              </a:rPr>
              <a:t>单击此处编辑</a:t>
            </a:r>
            <a:r>
              <a:rPr>
                <a:sym typeface="+mn-ea"/>
              </a:rPr>
              <a:t>正文</a:t>
            </a:r>
            <a:endParaRPr dirty="0">
              <a:sym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a:p>
        </p:txBody>
      </p:sp>
      <p:sp>
        <p:nvSpPr>
          <p:cNvPr id="2" name="标题 1"/>
          <p:cNvSpPr>
            <a:spLocks noGrp="1"/>
          </p:cNvSpPr>
          <p:nvPr>
            <p:ph type="title" hasCustomPrompt="1"/>
          </p:nvPr>
        </p:nvSpPr>
        <p:spPr>
          <a:xfrm>
            <a:off x="669777" y="623706"/>
            <a:ext cx="10850541" cy="899333"/>
          </a:xfrm>
        </p:spPr>
        <p:txBody>
          <a:bodyPr vert="horz" lIns="101600" tIns="38100" rIns="25400" bIns="38100" rtlCol="0" anchor="ctr" anchorCtr="0">
            <a:noAutofit/>
          </a:bodyPr>
          <a:lstStyle>
            <a:lvl1pPr marL="0" marR="0" algn="ctr" defTabSz="914400" rtl="0" eaLnBrk="1" fontAlgn="auto" latinLnBrk="0" hangingPunct="1">
              <a:lnSpc>
                <a:spcPct val="100000"/>
              </a:lnSpc>
              <a:buNone/>
              <a:defRPr kumimoji="0" lang="zh-CN" altLang="en-US" sz="3200" b="0" i="0" u="none" strike="noStrike" kern="1200" cap="none" spc="600" normalizeH="0" baseline="0" noProof="1" dirty="0">
                <a:solidFill>
                  <a:schemeClr val="tx1"/>
                </a:solidFill>
                <a:effectLst/>
                <a:uFillTx/>
                <a:latin typeface="+mn-ea"/>
                <a:ea typeface="+mn-ea"/>
                <a:cs typeface="+mj-cs"/>
                <a:sym typeface="+mn-ea"/>
              </a:defRPr>
            </a:lvl1pPr>
          </a:lstStyle>
          <a:p>
            <a:pPr lvl="0"/>
            <a:r>
              <a:rPr>
                <a:sym typeface="+mn-ea"/>
              </a:rPr>
              <a:t>单击此处编辑标题</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lvl1pPr>
              <a:defRPr>
                <a:latin typeface="+mn-ea"/>
              </a:defRPr>
            </a:lvl1pPr>
          </a:lstStyle>
          <a:p>
            <a:endParaRPr lang="zh-CN" altLang="en-US" dirty="0"/>
          </a:p>
        </p:txBody>
      </p:sp>
      <p:sp>
        <p:nvSpPr>
          <p:cNvPr id="5" name="灯片编号占位符 4"/>
          <p:cNvSpPr>
            <a:spLocks noGrp="1"/>
          </p:cNvSpPr>
          <p:nvPr>
            <p:ph type="sldNum" sz="quarter" idx="12"/>
          </p:nvPr>
        </p:nvSpPr>
        <p:spPr/>
        <p:txBody>
          <a:bodyPr/>
          <a:lstStyle>
            <a:lvl1pPr>
              <a:defRPr>
                <a:latin typeface="+mn-ea"/>
              </a:defRPr>
            </a:lvl1pPr>
          </a:lstStyle>
          <a:p>
            <a:fld id="{49AE70B2-8BF9-45C0-BB95-33D1B9D3A854}" type="slidenum">
              <a:rPr lang="zh-CN" altLang="en-US" smtClean="0"/>
              <a:t>‹#›</a:t>
            </a:fld>
            <a:endParaRPr lang="zh-CN" altLang="en-US" dirty="0"/>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42" name="组合 41"/>
          <p:cNvGrpSpPr/>
          <p:nvPr userDrawn="1"/>
        </p:nvGrpSpPr>
        <p:grpSpPr>
          <a:xfrm>
            <a:off x="0" y="2202951"/>
            <a:ext cx="12190413" cy="2420263"/>
            <a:chOff x="170694" y="177982"/>
            <a:chExt cx="3936004" cy="781165"/>
          </a:xfrm>
        </p:grpSpPr>
        <p:sp>
          <p:nvSpPr>
            <p:cNvPr id="44" name="等腰三角形 43"/>
            <p:cNvSpPr/>
            <p:nvPr/>
          </p:nvSpPr>
          <p:spPr>
            <a:xfrm>
              <a:off x="1233863" y="177982"/>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5" name="等腰三角形 44"/>
            <p:cNvSpPr/>
            <p:nvPr/>
          </p:nvSpPr>
          <p:spPr>
            <a:xfrm flipV="1">
              <a:off x="200258" y="602633"/>
              <a:ext cx="355284" cy="356514"/>
            </a:xfrm>
            <a:prstGeom prst="triangle">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6" name="矩形 45"/>
            <p:cNvSpPr/>
            <p:nvPr/>
          </p:nvSpPr>
          <p:spPr>
            <a:xfrm>
              <a:off x="170694" y="261768"/>
              <a:ext cx="3936004" cy="61198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7" name="平行四边形 46"/>
            <p:cNvSpPr/>
            <p:nvPr/>
          </p:nvSpPr>
          <p:spPr>
            <a:xfrm>
              <a:off x="376965" y="178257"/>
              <a:ext cx="1036076" cy="779005"/>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cs typeface="+mn-ea"/>
                <a:sym typeface="+mn-lt"/>
              </a:endParaRPr>
            </a:p>
          </p:txBody>
        </p:sp>
        <p:sp>
          <p:nvSpPr>
            <p:cNvPr id="48" name="文本框 6"/>
            <p:cNvSpPr txBox="1"/>
            <p:nvPr/>
          </p:nvSpPr>
          <p:spPr>
            <a:xfrm>
              <a:off x="619911" y="284178"/>
              <a:ext cx="650908" cy="553578"/>
            </a:xfrm>
            <a:prstGeom prst="rect">
              <a:avLst/>
            </a:prstGeom>
            <a:noFill/>
          </p:spPr>
          <p:txBody>
            <a:bodyPr wrap="square" lIns="68580" tIns="34290" rIns="68580" bIns="34290" rtlCol="0">
              <a:spAutoFit/>
            </a:bodyPr>
            <a:lstStyle/>
            <a:p>
              <a:endParaRPr lang="zh-CN" altLang="en-US" sz="10700" dirty="0">
                <a:solidFill>
                  <a:schemeClr val="bg1">
                    <a:lumMod val="9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7" name="组合 6"/>
          <p:cNvGrpSpPr/>
          <p:nvPr userDrawn="1"/>
        </p:nvGrpSpPr>
        <p:grpSpPr>
          <a:xfrm>
            <a:off x="7919172" y="1700153"/>
            <a:ext cx="575989" cy="577246"/>
            <a:chOff x="6084168" y="1274820"/>
            <a:chExt cx="432048" cy="432834"/>
          </a:xfrm>
        </p:grpSpPr>
        <p:sp>
          <p:nvSpPr>
            <p:cNvPr id="14" name="椭圆 22"/>
            <p:cNvSpPr>
              <a:spLocks noChangeArrowheads="1"/>
            </p:cNvSpPr>
            <p:nvPr/>
          </p:nvSpPr>
          <p:spPr bwMode="auto">
            <a:xfrm>
              <a:off x="6084168" y="1274820"/>
              <a:ext cx="432048" cy="432834"/>
            </a:xfrm>
            <a:prstGeom prst="ellipse">
              <a:avLst/>
            </a:prstGeom>
            <a:solidFill>
              <a:srgbClr val="1369B2"/>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19" name="Freeform 59"/>
            <p:cNvSpPr>
              <a:spLocks noChangeArrowheads="1"/>
            </p:cNvSpPr>
            <p:nvPr/>
          </p:nvSpPr>
          <p:spPr bwMode="auto">
            <a:xfrm>
              <a:off x="6180302" y="1365898"/>
              <a:ext cx="239780" cy="250679"/>
            </a:xfrm>
            <a:custGeom>
              <a:avLst/>
              <a:gdLst>
                <a:gd name="T0" fmla="*/ 73627430 w 581"/>
                <a:gd name="T1" fmla="*/ 67678707 h 609"/>
                <a:gd name="T2" fmla="*/ 61659637 w 581"/>
                <a:gd name="T3" fmla="*/ 78678142 h 609"/>
                <a:gd name="T4" fmla="*/ 54244957 w 581"/>
                <a:gd name="T5" fmla="*/ 72208055 h 609"/>
                <a:gd name="T6" fmla="*/ 57106883 w 581"/>
                <a:gd name="T7" fmla="*/ 65867111 h 609"/>
                <a:gd name="T8" fmla="*/ 61659637 w 581"/>
                <a:gd name="T9" fmla="*/ 69490662 h 609"/>
                <a:gd name="T10" fmla="*/ 71806401 w 581"/>
                <a:gd name="T11" fmla="*/ 61338122 h 609"/>
                <a:gd name="T12" fmla="*/ 73627430 w 581"/>
                <a:gd name="T13" fmla="*/ 67678707 h 609"/>
                <a:gd name="T14" fmla="*/ 61659637 w 581"/>
                <a:gd name="T15" fmla="*/ 64055516 h 609"/>
                <a:gd name="T16" fmla="*/ 49691843 w 581"/>
                <a:gd name="T17" fmla="*/ 69490662 h 609"/>
                <a:gd name="T18" fmla="*/ 51513233 w 581"/>
                <a:gd name="T19" fmla="*/ 75054951 h 609"/>
                <a:gd name="T20" fmla="*/ 3772261 w 581"/>
                <a:gd name="T21" fmla="*/ 78678142 h 609"/>
                <a:gd name="T22" fmla="*/ 0 w 581"/>
                <a:gd name="T23" fmla="*/ 10999436 h 609"/>
                <a:gd name="T24" fmla="*/ 10146404 w 581"/>
                <a:gd name="T25" fmla="*/ 7246742 h 609"/>
                <a:gd name="T26" fmla="*/ 17561444 w 581"/>
                <a:gd name="T27" fmla="*/ 18246178 h 609"/>
                <a:gd name="T28" fmla="*/ 24845922 w 581"/>
                <a:gd name="T29" fmla="*/ 7246742 h 609"/>
                <a:gd name="T30" fmla="*/ 28488341 w 581"/>
                <a:gd name="T31" fmla="*/ 10999436 h 609"/>
                <a:gd name="T32" fmla="*/ 43318061 w 581"/>
                <a:gd name="T33" fmla="*/ 10999436 h 609"/>
                <a:gd name="T34" fmla="*/ 46960119 w 581"/>
                <a:gd name="T35" fmla="*/ 7246742 h 609"/>
                <a:gd name="T36" fmla="*/ 54244957 w 581"/>
                <a:gd name="T37" fmla="*/ 18246178 h 609"/>
                <a:gd name="T38" fmla="*/ 61659637 w 581"/>
                <a:gd name="T39" fmla="*/ 7246742 h 609"/>
                <a:gd name="T40" fmla="*/ 71806401 w 581"/>
                <a:gd name="T41" fmla="*/ 10999436 h 609"/>
                <a:gd name="T42" fmla="*/ 66212751 w 581"/>
                <a:gd name="T43" fmla="*/ 59526167 h 609"/>
                <a:gd name="T44" fmla="*/ 10146404 w 581"/>
                <a:gd name="T45" fmla="*/ 63149718 h 609"/>
                <a:gd name="T46" fmla="*/ 12878128 w 581"/>
                <a:gd name="T47" fmla="*/ 65867111 h 609"/>
                <a:gd name="T48" fmla="*/ 39545439 w 581"/>
                <a:gd name="T49" fmla="*/ 63149718 h 609"/>
                <a:gd name="T50" fmla="*/ 39545439 w 581"/>
                <a:gd name="T51" fmla="*/ 63149718 h 609"/>
                <a:gd name="T52" fmla="*/ 39545439 w 581"/>
                <a:gd name="T53" fmla="*/ 63149718 h 609"/>
                <a:gd name="T54" fmla="*/ 12878128 w 581"/>
                <a:gd name="T55" fmla="*/ 60431965 h 609"/>
                <a:gd name="T56" fmla="*/ 58017218 w 581"/>
                <a:gd name="T57" fmla="*/ 28339815 h 609"/>
                <a:gd name="T58" fmla="*/ 13788823 w 581"/>
                <a:gd name="T59" fmla="*/ 28339815 h 609"/>
                <a:gd name="T60" fmla="*/ 13788823 w 581"/>
                <a:gd name="T61" fmla="*/ 35715700 h 609"/>
                <a:gd name="T62" fmla="*/ 61659637 w 581"/>
                <a:gd name="T63" fmla="*/ 31963007 h 609"/>
                <a:gd name="T64" fmla="*/ 58017218 w 581"/>
                <a:gd name="T65" fmla="*/ 43868240 h 609"/>
                <a:gd name="T66" fmla="*/ 35903020 w 581"/>
                <a:gd name="T67" fmla="*/ 43868240 h 609"/>
                <a:gd name="T68" fmla="*/ 13788823 w 581"/>
                <a:gd name="T69" fmla="*/ 43868240 h 609"/>
                <a:gd name="T70" fmla="*/ 13788823 w 581"/>
                <a:gd name="T71" fmla="*/ 51244484 h 609"/>
                <a:gd name="T72" fmla="*/ 35903020 w 581"/>
                <a:gd name="T73" fmla="*/ 51244484 h 609"/>
                <a:gd name="T74" fmla="*/ 61659637 w 581"/>
                <a:gd name="T75" fmla="*/ 47491791 h 609"/>
                <a:gd name="T76" fmla="*/ 54244957 w 581"/>
                <a:gd name="T77" fmla="*/ 14622627 h 609"/>
                <a:gd name="T78" fmla="*/ 50602538 w 581"/>
                <a:gd name="T79" fmla="*/ 10999436 h 609"/>
                <a:gd name="T80" fmla="*/ 54244957 w 581"/>
                <a:gd name="T81" fmla="*/ 0 h 609"/>
                <a:gd name="T82" fmla="*/ 58017218 w 581"/>
                <a:gd name="T83" fmla="*/ 10999436 h 609"/>
                <a:gd name="T84" fmla="*/ 35903020 w 581"/>
                <a:gd name="T85" fmla="*/ 14622627 h 609"/>
                <a:gd name="T86" fmla="*/ 32260601 w 581"/>
                <a:gd name="T87" fmla="*/ 10999436 h 609"/>
                <a:gd name="T88" fmla="*/ 35903020 w 581"/>
                <a:gd name="T89" fmla="*/ 0 h 609"/>
                <a:gd name="T90" fmla="*/ 39545439 w 581"/>
                <a:gd name="T91" fmla="*/ 10999436 h 609"/>
                <a:gd name="T92" fmla="*/ 17561444 w 581"/>
                <a:gd name="T93" fmla="*/ 14622627 h 609"/>
                <a:gd name="T94" fmla="*/ 13788823 w 581"/>
                <a:gd name="T95" fmla="*/ 10999436 h 609"/>
                <a:gd name="T96" fmla="*/ 17561444 w 581"/>
                <a:gd name="T97" fmla="*/ 0 h 609"/>
                <a:gd name="T98" fmla="*/ 21203502 w 581"/>
                <a:gd name="T99" fmla="*/ 10999436 h 60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81" h="609">
                  <a:moveTo>
                    <a:pt x="566" y="523"/>
                  </a:moveTo>
                  <a:lnTo>
                    <a:pt x="566" y="523"/>
                  </a:lnTo>
                  <a:cubicBezTo>
                    <a:pt x="495" y="594"/>
                    <a:pt x="495" y="594"/>
                    <a:pt x="495" y="594"/>
                  </a:cubicBezTo>
                  <a:cubicBezTo>
                    <a:pt x="488" y="601"/>
                    <a:pt x="481" y="608"/>
                    <a:pt x="474" y="608"/>
                  </a:cubicBezTo>
                  <a:cubicBezTo>
                    <a:pt x="467" y="608"/>
                    <a:pt x="460" y="601"/>
                    <a:pt x="453" y="594"/>
                  </a:cubicBezTo>
                  <a:cubicBezTo>
                    <a:pt x="417" y="558"/>
                    <a:pt x="417" y="558"/>
                    <a:pt x="417" y="558"/>
                  </a:cubicBezTo>
                  <a:cubicBezTo>
                    <a:pt x="410" y="551"/>
                    <a:pt x="410" y="544"/>
                    <a:pt x="410" y="537"/>
                  </a:cubicBezTo>
                  <a:cubicBezTo>
                    <a:pt x="410" y="523"/>
                    <a:pt x="417" y="509"/>
                    <a:pt x="439" y="509"/>
                  </a:cubicBezTo>
                  <a:cubicBezTo>
                    <a:pt x="446" y="509"/>
                    <a:pt x="453" y="516"/>
                    <a:pt x="453" y="523"/>
                  </a:cubicBezTo>
                  <a:cubicBezTo>
                    <a:pt x="474" y="537"/>
                    <a:pt x="474" y="537"/>
                    <a:pt x="474" y="537"/>
                  </a:cubicBezTo>
                  <a:cubicBezTo>
                    <a:pt x="530" y="481"/>
                    <a:pt x="530" y="481"/>
                    <a:pt x="530" y="481"/>
                  </a:cubicBezTo>
                  <a:cubicBezTo>
                    <a:pt x="537" y="474"/>
                    <a:pt x="545" y="474"/>
                    <a:pt x="552" y="474"/>
                  </a:cubicBezTo>
                  <a:cubicBezTo>
                    <a:pt x="566" y="474"/>
                    <a:pt x="580" y="488"/>
                    <a:pt x="580" y="502"/>
                  </a:cubicBezTo>
                  <a:cubicBezTo>
                    <a:pt x="580" y="509"/>
                    <a:pt x="573" y="516"/>
                    <a:pt x="566" y="523"/>
                  </a:cubicBezTo>
                  <a:close/>
                  <a:moveTo>
                    <a:pt x="474" y="495"/>
                  </a:moveTo>
                  <a:lnTo>
                    <a:pt x="474" y="495"/>
                  </a:lnTo>
                  <a:cubicBezTo>
                    <a:pt x="467" y="488"/>
                    <a:pt x="453" y="481"/>
                    <a:pt x="439" y="481"/>
                  </a:cubicBezTo>
                  <a:cubicBezTo>
                    <a:pt x="403" y="481"/>
                    <a:pt x="382" y="509"/>
                    <a:pt x="382" y="537"/>
                  </a:cubicBezTo>
                  <a:cubicBezTo>
                    <a:pt x="382" y="558"/>
                    <a:pt x="389" y="573"/>
                    <a:pt x="396" y="580"/>
                  </a:cubicBezTo>
                  <a:cubicBezTo>
                    <a:pt x="424" y="608"/>
                    <a:pt x="424" y="608"/>
                    <a:pt x="424" y="608"/>
                  </a:cubicBezTo>
                  <a:cubicBezTo>
                    <a:pt x="29" y="608"/>
                    <a:pt x="29" y="608"/>
                    <a:pt x="29" y="608"/>
                  </a:cubicBezTo>
                  <a:cubicBezTo>
                    <a:pt x="15" y="608"/>
                    <a:pt x="0" y="594"/>
                    <a:pt x="0" y="580"/>
                  </a:cubicBezTo>
                  <a:cubicBezTo>
                    <a:pt x="0" y="85"/>
                    <a:pt x="0" y="85"/>
                    <a:pt x="0" y="85"/>
                  </a:cubicBezTo>
                  <a:cubicBezTo>
                    <a:pt x="0" y="71"/>
                    <a:pt x="15" y="56"/>
                    <a:pt x="29" y="56"/>
                  </a:cubicBezTo>
                  <a:cubicBezTo>
                    <a:pt x="78" y="56"/>
                    <a:pt x="78" y="56"/>
                    <a:pt x="78" y="56"/>
                  </a:cubicBezTo>
                  <a:cubicBezTo>
                    <a:pt x="78" y="85"/>
                    <a:pt x="78" y="85"/>
                    <a:pt x="78" y="85"/>
                  </a:cubicBezTo>
                  <a:cubicBezTo>
                    <a:pt x="78" y="120"/>
                    <a:pt x="106" y="141"/>
                    <a:pt x="135" y="141"/>
                  </a:cubicBezTo>
                  <a:cubicBezTo>
                    <a:pt x="163" y="141"/>
                    <a:pt x="191" y="120"/>
                    <a:pt x="191" y="85"/>
                  </a:cubicBezTo>
                  <a:cubicBezTo>
                    <a:pt x="191" y="56"/>
                    <a:pt x="191" y="56"/>
                    <a:pt x="191" y="56"/>
                  </a:cubicBezTo>
                  <a:cubicBezTo>
                    <a:pt x="219" y="56"/>
                    <a:pt x="219" y="56"/>
                    <a:pt x="219" y="56"/>
                  </a:cubicBezTo>
                  <a:cubicBezTo>
                    <a:pt x="219" y="85"/>
                    <a:pt x="219" y="85"/>
                    <a:pt x="219" y="85"/>
                  </a:cubicBezTo>
                  <a:cubicBezTo>
                    <a:pt x="219" y="120"/>
                    <a:pt x="248" y="141"/>
                    <a:pt x="276" y="141"/>
                  </a:cubicBezTo>
                  <a:cubicBezTo>
                    <a:pt x="304" y="141"/>
                    <a:pt x="333" y="120"/>
                    <a:pt x="333" y="85"/>
                  </a:cubicBezTo>
                  <a:cubicBezTo>
                    <a:pt x="333" y="56"/>
                    <a:pt x="333" y="56"/>
                    <a:pt x="333" y="56"/>
                  </a:cubicBezTo>
                  <a:cubicBezTo>
                    <a:pt x="361" y="56"/>
                    <a:pt x="361" y="56"/>
                    <a:pt x="361" y="56"/>
                  </a:cubicBezTo>
                  <a:cubicBezTo>
                    <a:pt x="361" y="85"/>
                    <a:pt x="361" y="85"/>
                    <a:pt x="361" y="85"/>
                  </a:cubicBezTo>
                  <a:cubicBezTo>
                    <a:pt x="361" y="120"/>
                    <a:pt x="389" y="141"/>
                    <a:pt x="417" y="141"/>
                  </a:cubicBezTo>
                  <a:cubicBezTo>
                    <a:pt x="446" y="141"/>
                    <a:pt x="474" y="120"/>
                    <a:pt x="474" y="85"/>
                  </a:cubicBezTo>
                  <a:cubicBezTo>
                    <a:pt x="474" y="56"/>
                    <a:pt x="474" y="56"/>
                    <a:pt x="474" y="56"/>
                  </a:cubicBezTo>
                  <a:cubicBezTo>
                    <a:pt x="523" y="56"/>
                    <a:pt x="523" y="56"/>
                    <a:pt x="523" y="56"/>
                  </a:cubicBezTo>
                  <a:cubicBezTo>
                    <a:pt x="537" y="56"/>
                    <a:pt x="552" y="71"/>
                    <a:pt x="552" y="85"/>
                  </a:cubicBezTo>
                  <a:cubicBezTo>
                    <a:pt x="552" y="445"/>
                    <a:pt x="552" y="445"/>
                    <a:pt x="552" y="445"/>
                  </a:cubicBezTo>
                  <a:cubicBezTo>
                    <a:pt x="530" y="445"/>
                    <a:pt x="516" y="452"/>
                    <a:pt x="509" y="460"/>
                  </a:cubicBezTo>
                  <a:lnTo>
                    <a:pt x="474" y="495"/>
                  </a:lnTo>
                  <a:close/>
                  <a:moveTo>
                    <a:pt x="78" y="488"/>
                  </a:moveTo>
                  <a:lnTo>
                    <a:pt x="78" y="488"/>
                  </a:lnTo>
                  <a:cubicBezTo>
                    <a:pt x="78" y="502"/>
                    <a:pt x="85" y="509"/>
                    <a:pt x="99" y="509"/>
                  </a:cubicBezTo>
                  <a:cubicBezTo>
                    <a:pt x="283" y="509"/>
                    <a:pt x="283" y="509"/>
                    <a:pt x="283" y="509"/>
                  </a:cubicBezTo>
                  <a:cubicBezTo>
                    <a:pt x="297" y="509"/>
                    <a:pt x="304" y="502"/>
                    <a:pt x="304" y="488"/>
                  </a:cubicBezTo>
                  <a:cubicBezTo>
                    <a:pt x="304" y="474"/>
                    <a:pt x="297" y="467"/>
                    <a:pt x="283" y="467"/>
                  </a:cubicBezTo>
                  <a:cubicBezTo>
                    <a:pt x="99" y="467"/>
                    <a:pt x="99" y="467"/>
                    <a:pt x="99" y="467"/>
                  </a:cubicBezTo>
                  <a:cubicBezTo>
                    <a:pt x="85" y="467"/>
                    <a:pt x="78" y="474"/>
                    <a:pt x="78" y="488"/>
                  </a:cubicBezTo>
                  <a:close/>
                  <a:moveTo>
                    <a:pt x="446" y="219"/>
                  </a:moveTo>
                  <a:lnTo>
                    <a:pt x="446" y="219"/>
                  </a:lnTo>
                  <a:cubicBezTo>
                    <a:pt x="106" y="219"/>
                    <a:pt x="106" y="219"/>
                    <a:pt x="106" y="219"/>
                  </a:cubicBezTo>
                  <a:cubicBezTo>
                    <a:pt x="92" y="219"/>
                    <a:pt x="78" y="233"/>
                    <a:pt x="78" y="247"/>
                  </a:cubicBezTo>
                  <a:cubicBezTo>
                    <a:pt x="78" y="262"/>
                    <a:pt x="92" y="276"/>
                    <a:pt x="106" y="276"/>
                  </a:cubicBezTo>
                  <a:cubicBezTo>
                    <a:pt x="446" y="276"/>
                    <a:pt x="446" y="276"/>
                    <a:pt x="446" y="276"/>
                  </a:cubicBezTo>
                  <a:cubicBezTo>
                    <a:pt x="460" y="276"/>
                    <a:pt x="474" y="262"/>
                    <a:pt x="474" y="247"/>
                  </a:cubicBezTo>
                  <a:cubicBezTo>
                    <a:pt x="474" y="233"/>
                    <a:pt x="460" y="219"/>
                    <a:pt x="446" y="219"/>
                  </a:cubicBezTo>
                  <a:close/>
                  <a:moveTo>
                    <a:pt x="446" y="339"/>
                  </a:moveTo>
                  <a:lnTo>
                    <a:pt x="446" y="339"/>
                  </a:lnTo>
                  <a:cubicBezTo>
                    <a:pt x="276" y="339"/>
                    <a:pt x="276" y="339"/>
                    <a:pt x="276" y="339"/>
                  </a:cubicBezTo>
                  <a:cubicBezTo>
                    <a:pt x="226" y="339"/>
                    <a:pt x="226" y="339"/>
                    <a:pt x="226" y="339"/>
                  </a:cubicBezTo>
                  <a:cubicBezTo>
                    <a:pt x="106" y="339"/>
                    <a:pt x="106" y="339"/>
                    <a:pt x="106" y="339"/>
                  </a:cubicBezTo>
                  <a:cubicBezTo>
                    <a:pt x="92" y="339"/>
                    <a:pt x="78" y="353"/>
                    <a:pt x="78" y="367"/>
                  </a:cubicBezTo>
                  <a:cubicBezTo>
                    <a:pt x="78" y="389"/>
                    <a:pt x="92" y="396"/>
                    <a:pt x="106" y="396"/>
                  </a:cubicBezTo>
                  <a:cubicBezTo>
                    <a:pt x="226" y="396"/>
                    <a:pt x="226" y="396"/>
                    <a:pt x="226" y="396"/>
                  </a:cubicBezTo>
                  <a:cubicBezTo>
                    <a:pt x="276" y="396"/>
                    <a:pt x="276" y="396"/>
                    <a:pt x="276" y="396"/>
                  </a:cubicBezTo>
                  <a:cubicBezTo>
                    <a:pt x="446" y="396"/>
                    <a:pt x="446" y="396"/>
                    <a:pt x="446" y="396"/>
                  </a:cubicBezTo>
                  <a:cubicBezTo>
                    <a:pt x="460" y="396"/>
                    <a:pt x="474" y="389"/>
                    <a:pt x="474" y="367"/>
                  </a:cubicBezTo>
                  <a:cubicBezTo>
                    <a:pt x="474" y="353"/>
                    <a:pt x="460" y="339"/>
                    <a:pt x="446" y="339"/>
                  </a:cubicBezTo>
                  <a:close/>
                  <a:moveTo>
                    <a:pt x="417" y="113"/>
                  </a:moveTo>
                  <a:lnTo>
                    <a:pt x="417" y="113"/>
                  </a:lnTo>
                  <a:cubicBezTo>
                    <a:pt x="403" y="113"/>
                    <a:pt x="389" y="106"/>
                    <a:pt x="389" y="85"/>
                  </a:cubicBezTo>
                  <a:cubicBezTo>
                    <a:pt x="389" y="28"/>
                    <a:pt x="389" y="28"/>
                    <a:pt x="389" y="28"/>
                  </a:cubicBezTo>
                  <a:cubicBezTo>
                    <a:pt x="389" y="14"/>
                    <a:pt x="403" y="0"/>
                    <a:pt x="417" y="0"/>
                  </a:cubicBezTo>
                  <a:cubicBezTo>
                    <a:pt x="431" y="0"/>
                    <a:pt x="446" y="14"/>
                    <a:pt x="446" y="28"/>
                  </a:cubicBezTo>
                  <a:cubicBezTo>
                    <a:pt x="446" y="85"/>
                    <a:pt x="446" y="85"/>
                    <a:pt x="446" y="85"/>
                  </a:cubicBezTo>
                  <a:cubicBezTo>
                    <a:pt x="446" y="106"/>
                    <a:pt x="431" y="113"/>
                    <a:pt x="417" y="113"/>
                  </a:cubicBezTo>
                  <a:close/>
                  <a:moveTo>
                    <a:pt x="276" y="113"/>
                  </a:moveTo>
                  <a:lnTo>
                    <a:pt x="276" y="113"/>
                  </a:lnTo>
                  <a:cubicBezTo>
                    <a:pt x="262" y="113"/>
                    <a:pt x="248" y="106"/>
                    <a:pt x="248" y="85"/>
                  </a:cubicBezTo>
                  <a:cubicBezTo>
                    <a:pt x="248" y="28"/>
                    <a:pt x="248" y="28"/>
                    <a:pt x="248" y="28"/>
                  </a:cubicBezTo>
                  <a:cubicBezTo>
                    <a:pt x="248" y="14"/>
                    <a:pt x="262" y="0"/>
                    <a:pt x="276" y="0"/>
                  </a:cubicBezTo>
                  <a:cubicBezTo>
                    <a:pt x="290" y="0"/>
                    <a:pt x="304" y="14"/>
                    <a:pt x="304" y="28"/>
                  </a:cubicBezTo>
                  <a:cubicBezTo>
                    <a:pt x="304" y="85"/>
                    <a:pt x="304" y="85"/>
                    <a:pt x="304" y="85"/>
                  </a:cubicBezTo>
                  <a:cubicBezTo>
                    <a:pt x="304" y="106"/>
                    <a:pt x="290" y="113"/>
                    <a:pt x="276" y="113"/>
                  </a:cubicBezTo>
                  <a:close/>
                  <a:moveTo>
                    <a:pt x="135" y="113"/>
                  </a:moveTo>
                  <a:lnTo>
                    <a:pt x="135" y="113"/>
                  </a:lnTo>
                  <a:cubicBezTo>
                    <a:pt x="121" y="113"/>
                    <a:pt x="106" y="106"/>
                    <a:pt x="106" y="85"/>
                  </a:cubicBezTo>
                  <a:cubicBezTo>
                    <a:pt x="106" y="28"/>
                    <a:pt x="106" y="28"/>
                    <a:pt x="106" y="28"/>
                  </a:cubicBezTo>
                  <a:cubicBezTo>
                    <a:pt x="106" y="14"/>
                    <a:pt x="121" y="0"/>
                    <a:pt x="135" y="0"/>
                  </a:cubicBezTo>
                  <a:cubicBezTo>
                    <a:pt x="149" y="0"/>
                    <a:pt x="163" y="14"/>
                    <a:pt x="163" y="28"/>
                  </a:cubicBezTo>
                  <a:cubicBezTo>
                    <a:pt x="163" y="85"/>
                    <a:pt x="163" y="85"/>
                    <a:pt x="163" y="85"/>
                  </a:cubicBezTo>
                  <a:cubicBezTo>
                    <a:pt x="163" y="106"/>
                    <a:pt x="149" y="113"/>
                    <a:pt x="135" y="113"/>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8" name="组合 7"/>
          <p:cNvGrpSpPr/>
          <p:nvPr userDrawn="1"/>
        </p:nvGrpSpPr>
        <p:grpSpPr>
          <a:xfrm>
            <a:off x="6191205" y="1700678"/>
            <a:ext cx="575989" cy="576197"/>
            <a:chOff x="4788024" y="1275213"/>
            <a:chExt cx="432048" cy="432048"/>
          </a:xfrm>
        </p:grpSpPr>
        <p:sp>
          <p:nvSpPr>
            <p:cNvPr id="17" name="椭圆 65"/>
            <p:cNvSpPr>
              <a:spLocks noChangeArrowheads="1"/>
            </p:cNvSpPr>
            <p:nvPr/>
          </p:nvSpPr>
          <p:spPr bwMode="auto">
            <a:xfrm>
              <a:off x="4788024" y="1275213"/>
              <a:ext cx="432048" cy="432048"/>
            </a:xfrm>
            <a:prstGeom prst="ellipse">
              <a:avLst/>
            </a:prstGeom>
            <a:solidFill>
              <a:srgbClr val="F79600"/>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0" name="Freeform 110"/>
            <p:cNvSpPr>
              <a:spLocks noChangeArrowheads="1"/>
            </p:cNvSpPr>
            <p:nvPr/>
          </p:nvSpPr>
          <p:spPr bwMode="auto">
            <a:xfrm>
              <a:off x="4891102" y="1366806"/>
              <a:ext cx="250679" cy="248862"/>
            </a:xfrm>
            <a:custGeom>
              <a:avLst/>
              <a:gdLst>
                <a:gd name="T0" fmla="*/ 78678142 w 609"/>
                <a:gd name="T1" fmla="*/ 71002280 h 602"/>
                <a:gd name="T2" fmla="*/ 78678142 w 609"/>
                <a:gd name="T3" fmla="*/ 71002280 h 602"/>
                <a:gd name="T4" fmla="*/ 71302258 w 609"/>
                <a:gd name="T5" fmla="*/ 78441997 h 602"/>
                <a:gd name="T6" fmla="*/ 65867111 w 609"/>
                <a:gd name="T7" fmla="*/ 76614673 h 602"/>
                <a:gd name="T8" fmla="*/ 44774038 w 609"/>
                <a:gd name="T9" fmla="*/ 54426302 h 602"/>
                <a:gd name="T10" fmla="*/ 29245613 w 609"/>
                <a:gd name="T11" fmla="*/ 59125033 h 602"/>
                <a:gd name="T12" fmla="*/ 0 w 609"/>
                <a:gd name="T13" fmla="*/ 29497307 h 602"/>
                <a:gd name="T14" fmla="*/ 29245613 w 609"/>
                <a:gd name="T15" fmla="*/ 0 h 602"/>
                <a:gd name="T16" fmla="*/ 58491226 w 609"/>
                <a:gd name="T17" fmla="*/ 29497307 h 602"/>
                <a:gd name="T18" fmla="*/ 54867675 w 609"/>
                <a:gd name="T19" fmla="*/ 44376380 h 602"/>
                <a:gd name="T20" fmla="*/ 75960749 w 609"/>
                <a:gd name="T21" fmla="*/ 65520668 h 602"/>
                <a:gd name="T22" fmla="*/ 78678142 w 609"/>
                <a:gd name="T23" fmla="*/ 71002280 h 602"/>
                <a:gd name="T24" fmla="*/ 29245613 w 609"/>
                <a:gd name="T25" fmla="*/ 7439717 h 602"/>
                <a:gd name="T26" fmla="*/ 29245613 w 609"/>
                <a:gd name="T27" fmla="*/ 7439717 h 602"/>
                <a:gd name="T28" fmla="*/ 7246742 w 609"/>
                <a:gd name="T29" fmla="*/ 29497307 h 602"/>
                <a:gd name="T30" fmla="*/ 29245613 w 609"/>
                <a:gd name="T31" fmla="*/ 51685677 h 602"/>
                <a:gd name="T32" fmla="*/ 51244484 w 609"/>
                <a:gd name="T33" fmla="*/ 29497307 h 602"/>
                <a:gd name="T34" fmla="*/ 29245613 w 609"/>
                <a:gd name="T35" fmla="*/ 7439717 h 602"/>
                <a:gd name="T36" fmla="*/ 42056644 w 609"/>
                <a:gd name="T37" fmla="*/ 33282375 h 602"/>
                <a:gd name="T38" fmla="*/ 42056644 w 609"/>
                <a:gd name="T39" fmla="*/ 33282375 h 602"/>
                <a:gd name="T40" fmla="*/ 32868804 w 609"/>
                <a:gd name="T41" fmla="*/ 33282375 h 602"/>
                <a:gd name="T42" fmla="*/ 32868804 w 609"/>
                <a:gd name="T43" fmla="*/ 41504973 h 602"/>
                <a:gd name="T44" fmla="*/ 29245613 w 609"/>
                <a:gd name="T45" fmla="*/ 45290042 h 602"/>
                <a:gd name="T46" fmla="*/ 25622062 w 609"/>
                <a:gd name="T47" fmla="*/ 41504973 h 602"/>
                <a:gd name="T48" fmla="*/ 25622062 w 609"/>
                <a:gd name="T49" fmla="*/ 33282375 h 602"/>
                <a:gd name="T50" fmla="*/ 17340380 w 609"/>
                <a:gd name="T51" fmla="*/ 33282375 h 602"/>
                <a:gd name="T52" fmla="*/ 13716829 w 609"/>
                <a:gd name="T53" fmla="*/ 29497307 h 602"/>
                <a:gd name="T54" fmla="*/ 17340380 w 609"/>
                <a:gd name="T55" fmla="*/ 25842658 h 602"/>
                <a:gd name="T56" fmla="*/ 25622062 w 609"/>
                <a:gd name="T57" fmla="*/ 25842658 h 602"/>
                <a:gd name="T58" fmla="*/ 25622062 w 609"/>
                <a:gd name="T59" fmla="*/ 16575978 h 602"/>
                <a:gd name="T60" fmla="*/ 29245613 w 609"/>
                <a:gd name="T61" fmla="*/ 12921329 h 602"/>
                <a:gd name="T62" fmla="*/ 32868804 w 609"/>
                <a:gd name="T63" fmla="*/ 16575978 h 602"/>
                <a:gd name="T64" fmla="*/ 32868804 w 609"/>
                <a:gd name="T65" fmla="*/ 25842658 h 602"/>
                <a:gd name="T66" fmla="*/ 42056644 w 609"/>
                <a:gd name="T67" fmla="*/ 25842658 h 602"/>
                <a:gd name="T68" fmla="*/ 45679835 w 609"/>
                <a:gd name="T69" fmla="*/ 29497307 h 602"/>
                <a:gd name="T70" fmla="*/ 42056644 w 609"/>
                <a:gd name="T71" fmla="*/ 33282375 h 60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609" h="602">
                  <a:moveTo>
                    <a:pt x="608" y="544"/>
                  </a:moveTo>
                  <a:lnTo>
                    <a:pt x="608" y="544"/>
                  </a:lnTo>
                  <a:cubicBezTo>
                    <a:pt x="608" y="573"/>
                    <a:pt x="579" y="601"/>
                    <a:pt x="551" y="601"/>
                  </a:cubicBezTo>
                  <a:cubicBezTo>
                    <a:pt x="530" y="601"/>
                    <a:pt x="516" y="594"/>
                    <a:pt x="509" y="587"/>
                  </a:cubicBezTo>
                  <a:cubicBezTo>
                    <a:pt x="346" y="417"/>
                    <a:pt x="346" y="417"/>
                    <a:pt x="346" y="417"/>
                  </a:cubicBezTo>
                  <a:cubicBezTo>
                    <a:pt x="311" y="438"/>
                    <a:pt x="269" y="453"/>
                    <a:pt x="226" y="453"/>
                  </a:cubicBezTo>
                  <a:cubicBezTo>
                    <a:pt x="106" y="453"/>
                    <a:pt x="0" y="347"/>
                    <a:pt x="0" y="226"/>
                  </a:cubicBezTo>
                  <a:cubicBezTo>
                    <a:pt x="0" y="99"/>
                    <a:pt x="106" y="0"/>
                    <a:pt x="226" y="0"/>
                  </a:cubicBezTo>
                  <a:cubicBezTo>
                    <a:pt x="353" y="0"/>
                    <a:pt x="452" y="99"/>
                    <a:pt x="452" y="226"/>
                  </a:cubicBezTo>
                  <a:cubicBezTo>
                    <a:pt x="452" y="269"/>
                    <a:pt x="445" y="304"/>
                    <a:pt x="424" y="340"/>
                  </a:cubicBezTo>
                  <a:cubicBezTo>
                    <a:pt x="587" y="502"/>
                    <a:pt x="587" y="502"/>
                    <a:pt x="587" y="502"/>
                  </a:cubicBezTo>
                  <a:cubicBezTo>
                    <a:pt x="601" y="516"/>
                    <a:pt x="608" y="530"/>
                    <a:pt x="608" y="544"/>
                  </a:cubicBezTo>
                  <a:close/>
                  <a:moveTo>
                    <a:pt x="226" y="57"/>
                  </a:moveTo>
                  <a:lnTo>
                    <a:pt x="226" y="57"/>
                  </a:lnTo>
                  <a:cubicBezTo>
                    <a:pt x="134" y="57"/>
                    <a:pt x="56" y="127"/>
                    <a:pt x="56" y="226"/>
                  </a:cubicBezTo>
                  <a:cubicBezTo>
                    <a:pt x="56" y="318"/>
                    <a:pt x="134" y="396"/>
                    <a:pt x="226" y="396"/>
                  </a:cubicBezTo>
                  <a:cubicBezTo>
                    <a:pt x="325" y="396"/>
                    <a:pt x="396" y="318"/>
                    <a:pt x="396" y="226"/>
                  </a:cubicBezTo>
                  <a:cubicBezTo>
                    <a:pt x="396" y="127"/>
                    <a:pt x="325" y="57"/>
                    <a:pt x="226" y="57"/>
                  </a:cubicBezTo>
                  <a:close/>
                  <a:moveTo>
                    <a:pt x="325" y="255"/>
                  </a:moveTo>
                  <a:lnTo>
                    <a:pt x="325" y="255"/>
                  </a:lnTo>
                  <a:cubicBezTo>
                    <a:pt x="254" y="255"/>
                    <a:pt x="254" y="255"/>
                    <a:pt x="254" y="255"/>
                  </a:cubicBezTo>
                  <a:cubicBezTo>
                    <a:pt x="254" y="318"/>
                    <a:pt x="254" y="318"/>
                    <a:pt x="254" y="318"/>
                  </a:cubicBezTo>
                  <a:cubicBezTo>
                    <a:pt x="254" y="333"/>
                    <a:pt x="247" y="347"/>
                    <a:pt x="226" y="347"/>
                  </a:cubicBezTo>
                  <a:cubicBezTo>
                    <a:pt x="212" y="347"/>
                    <a:pt x="198" y="333"/>
                    <a:pt x="198" y="318"/>
                  </a:cubicBezTo>
                  <a:cubicBezTo>
                    <a:pt x="198" y="255"/>
                    <a:pt x="198" y="255"/>
                    <a:pt x="198" y="255"/>
                  </a:cubicBezTo>
                  <a:cubicBezTo>
                    <a:pt x="134" y="255"/>
                    <a:pt x="134" y="255"/>
                    <a:pt x="134" y="255"/>
                  </a:cubicBezTo>
                  <a:cubicBezTo>
                    <a:pt x="120" y="255"/>
                    <a:pt x="106" y="241"/>
                    <a:pt x="106" y="226"/>
                  </a:cubicBezTo>
                  <a:cubicBezTo>
                    <a:pt x="106" y="205"/>
                    <a:pt x="120" y="198"/>
                    <a:pt x="134" y="198"/>
                  </a:cubicBezTo>
                  <a:cubicBezTo>
                    <a:pt x="198" y="198"/>
                    <a:pt x="198" y="198"/>
                    <a:pt x="198" y="198"/>
                  </a:cubicBezTo>
                  <a:cubicBezTo>
                    <a:pt x="198" y="127"/>
                    <a:pt x="198" y="127"/>
                    <a:pt x="198" y="127"/>
                  </a:cubicBezTo>
                  <a:cubicBezTo>
                    <a:pt x="198" y="113"/>
                    <a:pt x="212" y="99"/>
                    <a:pt x="226" y="99"/>
                  </a:cubicBezTo>
                  <a:cubicBezTo>
                    <a:pt x="247" y="99"/>
                    <a:pt x="254" y="113"/>
                    <a:pt x="254" y="127"/>
                  </a:cubicBezTo>
                  <a:cubicBezTo>
                    <a:pt x="254" y="198"/>
                    <a:pt x="254" y="198"/>
                    <a:pt x="254" y="198"/>
                  </a:cubicBezTo>
                  <a:cubicBezTo>
                    <a:pt x="325" y="198"/>
                    <a:pt x="325" y="198"/>
                    <a:pt x="325" y="198"/>
                  </a:cubicBezTo>
                  <a:cubicBezTo>
                    <a:pt x="339" y="198"/>
                    <a:pt x="353" y="205"/>
                    <a:pt x="353" y="226"/>
                  </a:cubicBezTo>
                  <a:cubicBezTo>
                    <a:pt x="353" y="241"/>
                    <a:pt x="339" y="255"/>
                    <a:pt x="325" y="255"/>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9" name="组合 8"/>
          <p:cNvGrpSpPr/>
          <p:nvPr userDrawn="1"/>
        </p:nvGrpSpPr>
        <p:grpSpPr>
          <a:xfrm>
            <a:off x="7055189" y="1700153"/>
            <a:ext cx="577036" cy="577246"/>
            <a:chOff x="5436096" y="1274820"/>
            <a:chExt cx="432833" cy="432834"/>
          </a:xfrm>
        </p:grpSpPr>
        <p:sp>
          <p:nvSpPr>
            <p:cNvPr id="25" name="椭圆 16"/>
            <p:cNvSpPr>
              <a:spLocks noChangeArrowheads="1"/>
            </p:cNvSpPr>
            <p:nvPr/>
          </p:nvSpPr>
          <p:spPr bwMode="auto">
            <a:xfrm>
              <a:off x="5436096" y="1274820"/>
              <a:ext cx="432833" cy="432834"/>
            </a:xfrm>
            <a:prstGeom prst="ellipse">
              <a:avLst/>
            </a:prstGeom>
            <a:solidFill>
              <a:schemeClr val="accent3"/>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1" name="Freeform 16"/>
            <p:cNvSpPr>
              <a:spLocks noChangeArrowheads="1"/>
            </p:cNvSpPr>
            <p:nvPr/>
          </p:nvSpPr>
          <p:spPr bwMode="auto">
            <a:xfrm>
              <a:off x="5554420" y="1377705"/>
              <a:ext cx="196183" cy="227065"/>
            </a:xfrm>
            <a:custGeom>
              <a:avLst/>
              <a:gdLst>
                <a:gd name="T0" fmla="*/ 58106390 w 475"/>
                <a:gd name="T1" fmla="*/ 71207247 h 552"/>
                <a:gd name="T2" fmla="*/ 58106390 w 475"/>
                <a:gd name="T3" fmla="*/ 71207247 h 552"/>
                <a:gd name="T4" fmla="*/ 54327993 w 475"/>
                <a:gd name="T5" fmla="*/ 71207247 h 552"/>
                <a:gd name="T6" fmla="*/ 54327993 w 475"/>
                <a:gd name="T7" fmla="*/ 0 h 552"/>
                <a:gd name="T8" fmla="*/ 58106390 w 475"/>
                <a:gd name="T9" fmla="*/ 0 h 552"/>
                <a:gd name="T10" fmla="*/ 61754124 w 475"/>
                <a:gd name="T11" fmla="*/ 3618618 h 552"/>
                <a:gd name="T12" fmla="*/ 61754124 w 475"/>
                <a:gd name="T13" fmla="*/ 67588630 h 552"/>
                <a:gd name="T14" fmla="*/ 58106390 w 475"/>
                <a:gd name="T15" fmla="*/ 71207247 h 552"/>
                <a:gd name="T16" fmla="*/ 7426131 w 475"/>
                <a:gd name="T17" fmla="*/ 67588630 h 552"/>
                <a:gd name="T18" fmla="*/ 7426131 w 475"/>
                <a:gd name="T19" fmla="*/ 67588630 h 552"/>
                <a:gd name="T20" fmla="*/ 7426131 w 475"/>
                <a:gd name="T21" fmla="*/ 63970012 h 552"/>
                <a:gd name="T22" fmla="*/ 13809846 w 475"/>
                <a:gd name="T23" fmla="*/ 63970012 h 552"/>
                <a:gd name="T24" fmla="*/ 21235977 w 475"/>
                <a:gd name="T25" fmla="*/ 56603721 h 552"/>
                <a:gd name="T26" fmla="*/ 13809846 w 475"/>
                <a:gd name="T27" fmla="*/ 49237429 h 552"/>
                <a:gd name="T28" fmla="*/ 7426131 w 475"/>
                <a:gd name="T29" fmla="*/ 49237429 h 552"/>
                <a:gd name="T30" fmla="*/ 7426131 w 475"/>
                <a:gd name="T31" fmla="*/ 42905028 h 552"/>
                <a:gd name="T32" fmla="*/ 13809846 w 475"/>
                <a:gd name="T33" fmla="*/ 42905028 h 552"/>
                <a:gd name="T34" fmla="*/ 21235977 w 475"/>
                <a:gd name="T35" fmla="*/ 35539095 h 552"/>
                <a:gd name="T36" fmla="*/ 13809846 w 475"/>
                <a:gd name="T37" fmla="*/ 28301860 h 552"/>
                <a:gd name="T38" fmla="*/ 7426131 w 475"/>
                <a:gd name="T39" fmla="*/ 28301860 h 552"/>
                <a:gd name="T40" fmla="*/ 7426131 w 475"/>
                <a:gd name="T41" fmla="*/ 21840403 h 552"/>
                <a:gd name="T42" fmla="*/ 13809846 w 475"/>
                <a:gd name="T43" fmla="*/ 21840403 h 552"/>
                <a:gd name="T44" fmla="*/ 21235977 w 475"/>
                <a:gd name="T45" fmla="*/ 14603167 h 552"/>
                <a:gd name="T46" fmla="*/ 13809846 w 475"/>
                <a:gd name="T47" fmla="*/ 7236876 h 552"/>
                <a:gd name="T48" fmla="*/ 7426131 w 475"/>
                <a:gd name="T49" fmla="*/ 7236876 h 552"/>
                <a:gd name="T50" fmla="*/ 7426131 w 475"/>
                <a:gd name="T51" fmla="*/ 3618618 h 552"/>
                <a:gd name="T52" fmla="*/ 11074226 w 475"/>
                <a:gd name="T53" fmla="*/ 0 h 552"/>
                <a:gd name="T54" fmla="*/ 50680259 w 475"/>
                <a:gd name="T55" fmla="*/ 0 h 552"/>
                <a:gd name="T56" fmla="*/ 50680259 w 475"/>
                <a:gd name="T57" fmla="*/ 71207247 h 552"/>
                <a:gd name="T58" fmla="*/ 11074226 w 475"/>
                <a:gd name="T59" fmla="*/ 71207247 h 552"/>
                <a:gd name="T60" fmla="*/ 7426131 w 475"/>
                <a:gd name="T61" fmla="*/ 67588630 h 552"/>
                <a:gd name="T62" fmla="*/ 17588243 w 475"/>
                <a:gd name="T63" fmla="*/ 14603167 h 552"/>
                <a:gd name="T64" fmla="*/ 17588243 w 475"/>
                <a:gd name="T65" fmla="*/ 14603167 h 552"/>
                <a:gd name="T66" fmla="*/ 13809846 w 475"/>
                <a:gd name="T67" fmla="*/ 18221785 h 552"/>
                <a:gd name="T68" fmla="*/ 3778036 w 475"/>
                <a:gd name="T69" fmla="*/ 18221785 h 552"/>
                <a:gd name="T70" fmla="*/ 0 w 475"/>
                <a:gd name="T71" fmla="*/ 14603167 h 552"/>
                <a:gd name="T72" fmla="*/ 3778036 w 475"/>
                <a:gd name="T73" fmla="*/ 10984909 h 552"/>
                <a:gd name="T74" fmla="*/ 13809846 w 475"/>
                <a:gd name="T75" fmla="*/ 10984909 h 552"/>
                <a:gd name="T76" fmla="*/ 17588243 w 475"/>
                <a:gd name="T77" fmla="*/ 14603167 h 552"/>
                <a:gd name="T78" fmla="*/ 3778036 w 475"/>
                <a:gd name="T79" fmla="*/ 31920478 h 552"/>
                <a:gd name="T80" fmla="*/ 3778036 w 475"/>
                <a:gd name="T81" fmla="*/ 31920478 h 552"/>
                <a:gd name="T82" fmla="*/ 13809846 w 475"/>
                <a:gd name="T83" fmla="*/ 31920478 h 552"/>
                <a:gd name="T84" fmla="*/ 17588243 w 475"/>
                <a:gd name="T85" fmla="*/ 35539095 h 552"/>
                <a:gd name="T86" fmla="*/ 13809846 w 475"/>
                <a:gd name="T87" fmla="*/ 39286770 h 552"/>
                <a:gd name="T88" fmla="*/ 3778036 w 475"/>
                <a:gd name="T89" fmla="*/ 39286770 h 552"/>
                <a:gd name="T90" fmla="*/ 0 w 475"/>
                <a:gd name="T91" fmla="*/ 35539095 h 552"/>
                <a:gd name="T92" fmla="*/ 3778036 w 475"/>
                <a:gd name="T93" fmla="*/ 31920478 h 552"/>
                <a:gd name="T94" fmla="*/ 3778036 w 475"/>
                <a:gd name="T95" fmla="*/ 52985462 h 552"/>
                <a:gd name="T96" fmla="*/ 3778036 w 475"/>
                <a:gd name="T97" fmla="*/ 52985462 h 552"/>
                <a:gd name="T98" fmla="*/ 13809846 w 475"/>
                <a:gd name="T99" fmla="*/ 52985462 h 552"/>
                <a:gd name="T100" fmla="*/ 17588243 w 475"/>
                <a:gd name="T101" fmla="*/ 56603721 h 552"/>
                <a:gd name="T102" fmla="*/ 13809846 w 475"/>
                <a:gd name="T103" fmla="*/ 60222338 h 552"/>
                <a:gd name="T104" fmla="*/ 3778036 w 475"/>
                <a:gd name="T105" fmla="*/ 60222338 h 552"/>
                <a:gd name="T106" fmla="*/ 0 w 475"/>
                <a:gd name="T107" fmla="*/ 56603721 h 552"/>
                <a:gd name="T108" fmla="*/ 3778036 w 475"/>
                <a:gd name="T109" fmla="*/ 52985462 h 55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75" h="552">
                  <a:moveTo>
                    <a:pt x="446" y="551"/>
                  </a:moveTo>
                  <a:lnTo>
                    <a:pt x="446" y="551"/>
                  </a:lnTo>
                  <a:cubicBezTo>
                    <a:pt x="417" y="551"/>
                    <a:pt x="417" y="551"/>
                    <a:pt x="417" y="551"/>
                  </a:cubicBezTo>
                  <a:cubicBezTo>
                    <a:pt x="417" y="0"/>
                    <a:pt x="417" y="0"/>
                    <a:pt x="417" y="0"/>
                  </a:cubicBezTo>
                  <a:cubicBezTo>
                    <a:pt x="446" y="0"/>
                    <a:pt x="446" y="0"/>
                    <a:pt x="446" y="0"/>
                  </a:cubicBezTo>
                  <a:cubicBezTo>
                    <a:pt x="460" y="0"/>
                    <a:pt x="474" y="14"/>
                    <a:pt x="474" y="28"/>
                  </a:cubicBezTo>
                  <a:cubicBezTo>
                    <a:pt x="474" y="523"/>
                    <a:pt x="474" y="523"/>
                    <a:pt x="474" y="523"/>
                  </a:cubicBezTo>
                  <a:cubicBezTo>
                    <a:pt x="474" y="537"/>
                    <a:pt x="460" y="551"/>
                    <a:pt x="446" y="551"/>
                  </a:cubicBezTo>
                  <a:close/>
                  <a:moveTo>
                    <a:pt x="57" y="523"/>
                  </a:moveTo>
                  <a:lnTo>
                    <a:pt x="57" y="523"/>
                  </a:lnTo>
                  <a:cubicBezTo>
                    <a:pt x="57" y="495"/>
                    <a:pt x="57" y="495"/>
                    <a:pt x="57" y="495"/>
                  </a:cubicBezTo>
                  <a:cubicBezTo>
                    <a:pt x="106" y="495"/>
                    <a:pt x="106" y="495"/>
                    <a:pt x="106" y="495"/>
                  </a:cubicBezTo>
                  <a:cubicBezTo>
                    <a:pt x="135" y="495"/>
                    <a:pt x="163" y="466"/>
                    <a:pt x="163" y="438"/>
                  </a:cubicBezTo>
                  <a:cubicBezTo>
                    <a:pt x="163" y="403"/>
                    <a:pt x="135" y="381"/>
                    <a:pt x="106" y="381"/>
                  </a:cubicBezTo>
                  <a:cubicBezTo>
                    <a:pt x="57" y="381"/>
                    <a:pt x="57" y="381"/>
                    <a:pt x="57" y="381"/>
                  </a:cubicBezTo>
                  <a:cubicBezTo>
                    <a:pt x="57" y="332"/>
                    <a:pt x="57" y="332"/>
                    <a:pt x="57" y="332"/>
                  </a:cubicBezTo>
                  <a:cubicBezTo>
                    <a:pt x="106" y="332"/>
                    <a:pt x="106" y="332"/>
                    <a:pt x="106" y="332"/>
                  </a:cubicBezTo>
                  <a:cubicBezTo>
                    <a:pt x="135" y="332"/>
                    <a:pt x="163" y="304"/>
                    <a:pt x="163" y="275"/>
                  </a:cubicBezTo>
                  <a:cubicBezTo>
                    <a:pt x="163" y="247"/>
                    <a:pt x="135" y="219"/>
                    <a:pt x="106" y="219"/>
                  </a:cubicBezTo>
                  <a:cubicBezTo>
                    <a:pt x="57" y="219"/>
                    <a:pt x="57" y="219"/>
                    <a:pt x="57" y="219"/>
                  </a:cubicBezTo>
                  <a:cubicBezTo>
                    <a:pt x="57" y="169"/>
                    <a:pt x="57" y="169"/>
                    <a:pt x="57" y="169"/>
                  </a:cubicBezTo>
                  <a:cubicBezTo>
                    <a:pt x="106" y="169"/>
                    <a:pt x="106" y="169"/>
                    <a:pt x="106" y="169"/>
                  </a:cubicBezTo>
                  <a:cubicBezTo>
                    <a:pt x="135" y="169"/>
                    <a:pt x="163" y="148"/>
                    <a:pt x="163" y="113"/>
                  </a:cubicBezTo>
                  <a:cubicBezTo>
                    <a:pt x="163" y="85"/>
                    <a:pt x="135" y="56"/>
                    <a:pt x="106" y="56"/>
                  </a:cubicBezTo>
                  <a:cubicBezTo>
                    <a:pt x="57" y="56"/>
                    <a:pt x="57" y="56"/>
                    <a:pt x="57" y="56"/>
                  </a:cubicBezTo>
                  <a:cubicBezTo>
                    <a:pt x="57" y="28"/>
                    <a:pt x="57" y="28"/>
                    <a:pt x="57" y="28"/>
                  </a:cubicBezTo>
                  <a:cubicBezTo>
                    <a:pt x="57" y="14"/>
                    <a:pt x="71" y="0"/>
                    <a:pt x="85" y="0"/>
                  </a:cubicBezTo>
                  <a:cubicBezTo>
                    <a:pt x="389" y="0"/>
                    <a:pt x="389" y="0"/>
                    <a:pt x="389" y="0"/>
                  </a:cubicBezTo>
                  <a:cubicBezTo>
                    <a:pt x="389" y="551"/>
                    <a:pt x="389" y="551"/>
                    <a:pt x="389" y="551"/>
                  </a:cubicBezTo>
                  <a:cubicBezTo>
                    <a:pt x="85" y="551"/>
                    <a:pt x="85" y="551"/>
                    <a:pt x="85" y="551"/>
                  </a:cubicBezTo>
                  <a:cubicBezTo>
                    <a:pt x="71" y="551"/>
                    <a:pt x="57" y="537"/>
                    <a:pt x="57" y="523"/>
                  </a:cubicBezTo>
                  <a:close/>
                  <a:moveTo>
                    <a:pt x="135" y="113"/>
                  </a:moveTo>
                  <a:lnTo>
                    <a:pt x="135" y="113"/>
                  </a:lnTo>
                  <a:cubicBezTo>
                    <a:pt x="135" y="134"/>
                    <a:pt x="120" y="141"/>
                    <a:pt x="106" y="141"/>
                  </a:cubicBezTo>
                  <a:cubicBezTo>
                    <a:pt x="29" y="141"/>
                    <a:pt x="29" y="141"/>
                    <a:pt x="29" y="141"/>
                  </a:cubicBezTo>
                  <a:cubicBezTo>
                    <a:pt x="15" y="141"/>
                    <a:pt x="0" y="134"/>
                    <a:pt x="0" y="113"/>
                  </a:cubicBezTo>
                  <a:cubicBezTo>
                    <a:pt x="0" y="99"/>
                    <a:pt x="15" y="85"/>
                    <a:pt x="29" y="85"/>
                  </a:cubicBezTo>
                  <a:cubicBezTo>
                    <a:pt x="106" y="85"/>
                    <a:pt x="106" y="85"/>
                    <a:pt x="106" y="85"/>
                  </a:cubicBezTo>
                  <a:cubicBezTo>
                    <a:pt x="120" y="85"/>
                    <a:pt x="135" y="99"/>
                    <a:pt x="135" y="113"/>
                  </a:cubicBezTo>
                  <a:close/>
                  <a:moveTo>
                    <a:pt x="29" y="247"/>
                  </a:moveTo>
                  <a:lnTo>
                    <a:pt x="29" y="247"/>
                  </a:lnTo>
                  <a:cubicBezTo>
                    <a:pt x="106" y="247"/>
                    <a:pt x="106" y="247"/>
                    <a:pt x="106" y="247"/>
                  </a:cubicBezTo>
                  <a:cubicBezTo>
                    <a:pt x="120" y="247"/>
                    <a:pt x="135" y="261"/>
                    <a:pt x="135" y="275"/>
                  </a:cubicBezTo>
                  <a:cubicBezTo>
                    <a:pt x="135" y="290"/>
                    <a:pt x="120" y="304"/>
                    <a:pt x="106" y="304"/>
                  </a:cubicBezTo>
                  <a:cubicBezTo>
                    <a:pt x="29" y="304"/>
                    <a:pt x="29" y="304"/>
                    <a:pt x="29" y="304"/>
                  </a:cubicBezTo>
                  <a:cubicBezTo>
                    <a:pt x="15" y="304"/>
                    <a:pt x="0" y="290"/>
                    <a:pt x="0" y="275"/>
                  </a:cubicBezTo>
                  <a:cubicBezTo>
                    <a:pt x="0" y="261"/>
                    <a:pt x="15" y="247"/>
                    <a:pt x="29" y="247"/>
                  </a:cubicBezTo>
                  <a:close/>
                  <a:moveTo>
                    <a:pt x="29" y="410"/>
                  </a:moveTo>
                  <a:lnTo>
                    <a:pt x="29" y="410"/>
                  </a:lnTo>
                  <a:cubicBezTo>
                    <a:pt x="106" y="410"/>
                    <a:pt x="106" y="410"/>
                    <a:pt x="106" y="410"/>
                  </a:cubicBezTo>
                  <a:cubicBezTo>
                    <a:pt x="120" y="410"/>
                    <a:pt x="135" y="417"/>
                    <a:pt x="135" y="438"/>
                  </a:cubicBezTo>
                  <a:cubicBezTo>
                    <a:pt x="135" y="452"/>
                    <a:pt x="120" y="466"/>
                    <a:pt x="106" y="466"/>
                  </a:cubicBezTo>
                  <a:cubicBezTo>
                    <a:pt x="29" y="466"/>
                    <a:pt x="29" y="466"/>
                    <a:pt x="29" y="466"/>
                  </a:cubicBezTo>
                  <a:cubicBezTo>
                    <a:pt x="15" y="466"/>
                    <a:pt x="0" y="452"/>
                    <a:pt x="0" y="438"/>
                  </a:cubicBezTo>
                  <a:cubicBezTo>
                    <a:pt x="0" y="417"/>
                    <a:pt x="15" y="410"/>
                    <a:pt x="29" y="410"/>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0" name="组合 9"/>
          <p:cNvGrpSpPr/>
          <p:nvPr userDrawn="1"/>
        </p:nvGrpSpPr>
        <p:grpSpPr>
          <a:xfrm>
            <a:off x="4463238" y="1700153"/>
            <a:ext cx="577036" cy="577246"/>
            <a:chOff x="3491880" y="1274820"/>
            <a:chExt cx="432833" cy="432834"/>
          </a:xfrm>
        </p:grpSpPr>
        <p:sp>
          <p:nvSpPr>
            <p:cNvPr id="11" name="椭圆 16"/>
            <p:cNvSpPr>
              <a:spLocks noChangeArrowheads="1"/>
            </p:cNvSpPr>
            <p:nvPr/>
          </p:nvSpPr>
          <p:spPr bwMode="auto">
            <a:xfrm>
              <a:off x="3491880" y="1274820"/>
              <a:ext cx="432833" cy="432834"/>
            </a:xfrm>
            <a:prstGeom prst="ellipse">
              <a:avLst/>
            </a:prstGeom>
            <a:solidFill>
              <a:srgbClr val="1369B2"/>
            </a:solidFill>
            <a:ln>
              <a:noFill/>
            </a:ln>
            <a:extLst>
              <a:ext uri="{91240B29-F687-4F45-9708-019B960494DF}">
                <a14:hiddenLine xmlns:a14="http://schemas.microsoft.com/office/drawing/2010/main" w="9525">
                  <a:solidFill>
                    <a:srgbClr val="000000"/>
                  </a:solidFill>
                  <a:rou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2" name="Freeform 75"/>
            <p:cNvSpPr>
              <a:spLocks noChangeArrowheads="1"/>
            </p:cNvSpPr>
            <p:nvPr/>
          </p:nvSpPr>
          <p:spPr bwMode="auto">
            <a:xfrm>
              <a:off x="3583864" y="1385879"/>
              <a:ext cx="248863" cy="210716"/>
            </a:xfrm>
            <a:custGeom>
              <a:avLst/>
              <a:gdLst>
                <a:gd name="T0" fmla="*/ 74657633 w 602"/>
                <a:gd name="T1" fmla="*/ 66362244 h 510"/>
                <a:gd name="T2" fmla="*/ 74657633 w 602"/>
                <a:gd name="T3" fmla="*/ 66362244 h 510"/>
                <a:gd name="T4" fmla="*/ 3654665 w 602"/>
                <a:gd name="T5" fmla="*/ 66362244 h 510"/>
                <a:gd name="T6" fmla="*/ 0 w 602"/>
                <a:gd name="T7" fmla="*/ 62711741 h 510"/>
                <a:gd name="T8" fmla="*/ 0 w 602"/>
                <a:gd name="T9" fmla="*/ 3650503 h 510"/>
                <a:gd name="T10" fmla="*/ 3654665 w 602"/>
                <a:gd name="T11" fmla="*/ 0 h 510"/>
                <a:gd name="T12" fmla="*/ 7308970 w 602"/>
                <a:gd name="T13" fmla="*/ 3650503 h 510"/>
                <a:gd name="T14" fmla="*/ 7308970 w 602"/>
                <a:gd name="T15" fmla="*/ 50717076 h 510"/>
                <a:gd name="T16" fmla="*/ 7308970 w 602"/>
                <a:gd name="T17" fmla="*/ 50717076 h 510"/>
                <a:gd name="T18" fmla="*/ 7308970 w 602"/>
                <a:gd name="T19" fmla="*/ 58930528 h 510"/>
                <a:gd name="T20" fmla="*/ 74657633 w 602"/>
                <a:gd name="T21" fmla="*/ 58930528 h 510"/>
                <a:gd name="T22" fmla="*/ 78442719 w 602"/>
                <a:gd name="T23" fmla="*/ 62711741 h 510"/>
                <a:gd name="T24" fmla="*/ 74657633 w 602"/>
                <a:gd name="T25" fmla="*/ 66362244 h 510"/>
                <a:gd name="T26" fmla="*/ 66434636 w 602"/>
                <a:gd name="T27" fmla="*/ 55280025 h 510"/>
                <a:gd name="T28" fmla="*/ 66434636 w 602"/>
                <a:gd name="T29" fmla="*/ 55280025 h 510"/>
                <a:gd name="T30" fmla="*/ 58995246 w 602"/>
                <a:gd name="T31" fmla="*/ 55280025 h 510"/>
                <a:gd name="T32" fmla="*/ 55340580 w 602"/>
                <a:gd name="T33" fmla="*/ 51629522 h 510"/>
                <a:gd name="T34" fmla="*/ 55340580 w 602"/>
                <a:gd name="T35" fmla="*/ 25814941 h 510"/>
                <a:gd name="T36" fmla="*/ 58995246 w 602"/>
                <a:gd name="T37" fmla="*/ 22164077 h 510"/>
                <a:gd name="T38" fmla="*/ 66434636 w 602"/>
                <a:gd name="T39" fmla="*/ 22164077 h 510"/>
                <a:gd name="T40" fmla="*/ 70089301 w 602"/>
                <a:gd name="T41" fmla="*/ 25814941 h 510"/>
                <a:gd name="T42" fmla="*/ 70089301 w 602"/>
                <a:gd name="T43" fmla="*/ 51629522 h 510"/>
                <a:gd name="T44" fmla="*/ 66434636 w 602"/>
                <a:gd name="T45" fmla="*/ 55280025 h 510"/>
                <a:gd name="T46" fmla="*/ 45159830 w 602"/>
                <a:gd name="T47" fmla="*/ 55280025 h 510"/>
                <a:gd name="T48" fmla="*/ 45159830 w 602"/>
                <a:gd name="T49" fmla="*/ 55280025 h 510"/>
                <a:gd name="T50" fmla="*/ 37850860 w 602"/>
                <a:gd name="T51" fmla="*/ 55280025 h 510"/>
                <a:gd name="T52" fmla="*/ 34065774 w 602"/>
                <a:gd name="T53" fmla="*/ 51629522 h 510"/>
                <a:gd name="T54" fmla="*/ 34065774 w 602"/>
                <a:gd name="T55" fmla="*/ 11082219 h 510"/>
                <a:gd name="T56" fmla="*/ 37850860 w 602"/>
                <a:gd name="T57" fmla="*/ 7431355 h 510"/>
                <a:gd name="T58" fmla="*/ 45159830 w 602"/>
                <a:gd name="T59" fmla="*/ 7431355 h 510"/>
                <a:gd name="T60" fmla="*/ 48814495 w 602"/>
                <a:gd name="T61" fmla="*/ 11082219 h 510"/>
                <a:gd name="T62" fmla="*/ 48814495 w 602"/>
                <a:gd name="T63" fmla="*/ 51629522 h 510"/>
                <a:gd name="T64" fmla="*/ 45159830 w 602"/>
                <a:gd name="T65" fmla="*/ 55280025 h 510"/>
                <a:gd name="T66" fmla="*/ 24929472 w 602"/>
                <a:gd name="T67" fmla="*/ 55280025 h 510"/>
                <a:gd name="T68" fmla="*/ 24929472 w 602"/>
                <a:gd name="T69" fmla="*/ 55280025 h 510"/>
                <a:gd name="T70" fmla="*/ 17489720 w 602"/>
                <a:gd name="T71" fmla="*/ 55280025 h 510"/>
                <a:gd name="T72" fmla="*/ 13835055 w 602"/>
                <a:gd name="T73" fmla="*/ 51629522 h 510"/>
                <a:gd name="T74" fmla="*/ 13835055 w 602"/>
                <a:gd name="T75" fmla="*/ 44198166 h 510"/>
                <a:gd name="T76" fmla="*/ 17489720 w 602"/>
                <a:gd name="T77" fmla="*/ 40547302 h 510"/>
                <a:gd name="T78" fmla="*/ 24929472 w 602"/>
                <a:gd name="T79" fmla="*/ 40547302 h 510"/>
                <a:gd name="T80" fmla="*/ 28583776 w 602"/>
                <a:gd name="T81" fmla="*/ 44198166 h 510"/>
                <a:gd name="T82" fmla="*/ 28583776 w 602"/>
                <a:gd name="T83" fmla="*/ 51629522 h 510"/>
                <a:gd name="T84" fmla="*/ 24929472 w 602"/>
                <a:gd name="T85" fmla="*/ 55280025 h 510"/>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602" h="510">
                  <a:moveTo>
                    <a:pt x="572" y="509"/>
                  </a:moveTo>
                  <a:lnTo>
                    <a:pt x="572" y="509"/>
                  </a:lnTo>
                  <a:cubicBezTo>
                    <a:pt x="28" y="509"/>
                    <a:pt x="28" y="509"/>
                    <a:pt x="28" y="509"/>
                  </a:cubicBezTo>
                  <a:cubicBezTo>
                    <a:pt x="14" y="509"/>
                    <a:pt x="0" y="502"/>
                    <a:pt x="0" y="481"/>
                  </a:cubicBezTo>
                  <a:cubicBezTo>
                    <a:pt x="0" y="28"/>
                    <a:pt x="0" y="28"/>
                    <a:pt x="0" y="28"/>
                  </a:cubicBezTo>
                  <a:cubicBezTo>
                    <a:pt x="0" y="14"/>
                    <a:pt x="14" y="0"/>
                    <a:pt x="28" y="0"/>
                  </a:cubicBezTo>
                  <a:cubicBezTo>
                    <a:pt x="42" y="0"/>
                    <a:pt x="56" y="14"/>
                    <a:pt x="56" y="28"/>
                  </a:cubicBezTo>
                  <a:cubicBezTo>
                    <a:pt x="56" y="389"/>
                    <a:pt x="56" y="389"/>
                    <a:pt x="56" y="389"/>
                  </a:cubicBezTo>
                  <a:cubicBezTo>
                    <a:pt x="56" y="452"/>
                    <a:pt x="56" y="452"/>
                    <a:pt x="56" y="452"/>
                  </a:cubicBezTo>
                  <a:cubicBezTo>
                    <a:pt x="572" y="452"/>
                    <a:pt x="572" y="452"/>
                    <a:pt x="572" y="452"/>
                  </a:cubicBezTo>
                  <a:cubicBezTo>
                    <a:pt x="594" y="452"/>
                    <a:pt x="601" y="467"/>
                    <a:pt x="601" y="481"/>
                  </a:cubicBezTo>
                  <a:cubicBezTo>
                    <a:pt x="601" y="502"/>
                    <a:pt x="594" y="509"/>
                    <a:pt x="572" y="509"/>
                  </a:cubicBezTo>
                  <a:close/>
                  <a:moveTo>
                    <a:pt x="509" y="424"/>
                  </a:moveTo>
                  <a:lnTo>
                    <a:pt x="509" y="424"/>
                  </a:lnTo>
                  <a:cubicBezTo>
                    <a:pt x="452" y="424"/>
                    <a:pt x="452" y="424"/>
                    <a:pt x="452" y="424"/>
                  </a:cubicBezTo>
                  <a:cubicBezTo>
                    <a:pt x="438" y="424"/>
                    <a:pt x="424" y="417"/>
                    <a:pt x="424" y="396"/>
                  </a:cubicBezTo>
                  <a:cubicBezTo>
                    <a:pt x="424" y="198"/>
                    <a:pt x="424" y="198"/>
                    <a:pt x="424" y="198"/>
                  </a:cubicBezTo>
                  <a:cubicBezTo>
                    <a:pt x="424" y="184"/>
                    <a:pt x="438" y="170"/>
                    <a:pt x="452" y="170"/>
                  </a:cubicBezTo>
                  <a:cubicBezTo>
                    <a:pt x="509" y="170"/>
                    <a:pt x="509" y="170"/>
                    <a:pt x="509" y="170"/>
                  </a:cubicBezTo>
                  <a:cubicBezTo>
                    <a:pt x="523" y="170"/>
                    <a:pt x="537" y="184"/>
                    <a:pt x="537" y="198"/>
                  </a:cubicBezTo>
                  <a:cubicBezTo>
                    <a:pt x="537" y="396"/>
                    <a:pt x="537" y="396"/>
                    <a:pt x="537" y="396"/>
                  </a:cubicBezTo>
                  <a:cubicBezTo>
                    <a:pt x="537" y="417"/>
                    <a:pt x="523" y="424"/>
                    <a:pt x="509" y="424"/>
                  </a:cubicBezTo>
                  <a:close/>
                  <a:moveTo>
                    <a:pt x="346" y="424"/>
                  </a:moveTo>
                  <a:lnTo>
                    <a:pt x="346" y="424"/>
                  </a:lnTo>
                  <a:cubicBezTo>
                    <a:pt x="290" y="424"/>
                    <a:pt x="290" y="424"/>
                    <a:pt x="290" y="424"/>
                  </a:cubicBezTo>
                  <a:cubicBezTo>
                    <a:pt x="276" y="424"/>
                    <a:pt x="261" y="417"/>
                    <a:pt x="261" y="396"/>
                  </a:cubicBezTo>
                  <a:cubicBezTo>
                    <a:pt x="261" y="85"/>
                    <a:pt x="261" y="85"/>
                    <a:pt x="261" y="85"/>
                  </a:cubicBezTo>
                  <a:cubicBezTo>
                    <a:pt x="261" y="71"/>
                    <a:pt x="276" y="57"/>
                    <a:pt x="290" y="57"/>
                  </a:cubicBezTo>
                  <a:cubicBezTo>
                    <a:pt x="346" y="57"/>
                    <a:pt x="346" y="57"/>
                    <a:pt x="346" y="57"/>
                  </a:cubicBezTo>
                  <a:cubicBezTo>
                    <a:pt x="367" y="57"/>
                    <a:pt x="374" y="71"/>
                    <a:pt x="374" y="85"/>
                  </a:cubicBezTo>
                  <a:cubicBezTo>
                    <a:pt x="374" y="396"/>
                    <a:pt x="374" y="396"/>
                    <a:pt x="374" y="396"/>
                  </a:cubicBezTo>
                  <a:cubicBezTo>
                    <a:pt x="374" y="417"/>
                    <a:pt x="367" y="424"/>
                    <a:pt x="346" y="424"/>
                  </a:cubicBezTo>
                  <a:close/>
                  <a:moveTo>
                    <a:pt x="191" y="424"/>
                  </a:moveTo>
                  <a:lnTo>
                    <a:pt x="191" y="424"/>
                  </a:lnTo>
                  <a:cubicBezTo>
                    <a:pt x="134" y="424"/>
                    <a:pt x="134" y="424"/>
                    <a:pt x="134" y="424"/>
                  </a:cubicBezTo>
                  <a:cubicBezTo>
                    <a:pt x="113" y="424"/>
                    <a:pt x="106" y="417"/>
                    <a:pt x="106" y="396"/>
                  </a:cubicBezTo>
                  <a:cubicBezTo>
                    <a:pt x="106" y="339"/>
                    <a:pt x="106" y="339"/>
                    <a:pt x="106" y="339"/>
                  </a:cubicBezTo>
                  <a:cubicBezTo>
                    <a:pt x="106" y="325"/>
                    <a:pt x="113" y="311"/>
                    <a:pt x="134" y="311"/>
                  </a:cubicBezTo>
                  <a:cubicBezTo>
                    <a:pt x="191" y="311"/>
                    <a:pt x="191" y="311"/>
                    <a:pt x="191" y="311"/>
                  </a:cubicBezTo>
                  <a:cubicBezTo>
                    <a:pt x="205" y="311"/>
                    <a:pt x="219" y="325"/>
                    <a:pt x="219" y="339"/>
                  </a:cubicBezTo>
                  <a:cubicBezTo>
                    <a:pt x="219" y="396"/>
                    <a:pt x="219" y="396"/>
                    <a:pt x="219" y="396"/>
                  </a:cubicBezTo>
                  <a:cubicBezTo>
                    <a:pt x="219" y="417"/>
                    <a:pt x="205" y="424"/>
                    <a:pt x="191" y="424"/>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grpSp>
        <p:nvGrpSpPr>
          <p:cNvPr id="12" name="组合 11"/>
          <p:cNvGrpSpPr/>
          <p:nvPr userDrawn="1"/>
        </p:nvGrpSpPr>
        <p:grpSpPr>
          <a:xfrm>
            <a:off x="5327222" y="1700153"/>
            <a:ext cx="577036" cy="577246"/>
            <a:chOff x="4139952" y="1274820"/>
            <a:chExt cx="432833" cy="432834"/>
          </a:xfrm>
        </p:grpSpPr>
        <p:sp>
          <p:nvSpPr>
            <p:cNvPr id="24" name="椭圆 16"/>
            <p:cNvSpPr>
              <a:spLocks noChangeArrowheads="1"/>
            </p:cNvSpPr>
            <p:nvPr/>
          </p:nvSpPr>
          <p:spPr bwMode="auto">
            <a:xfrm>
              <a:off x="4139952" y="1274820"/>
              <a:ext cx="432833" cy="432834"/>
            </a:xfrm>
            <a:prstGeom prst="ellipse">
              <a:avLst/>
            </a:prstGeom>
            <a:solidFill>
              <a:srgbClr val="3992DB"/>
            </a:solidFill>
            <a:ln>
              <a:noFill/>
            </a:ln>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en-US">
                <a:solidFill>
                  <a:srgbClr val="FFFFFF"/>
                </a:solidFill>
                <a:latin typeface="+mn-lt"/>
                <a:ea typeface="+mn-ea"/>
                <a:cs typeface="+mn-ea"/>
                <a:sym typeface="+mn-lt"/>
              </a:endParaRPr>
            </a:p>
          </p:txBody>
        </p:sp>
        <p:sp>
          <p:nvSpPr>
            <p:cNvPr id="23" name="Freeform 84"/>
            <p:cNvSpPr>
              <a:spLocks noChangeArrowheads="1"/>
            </p:cNvSpPr>
            <p:nvPr/>
          </p:nvSpPr>
          <p:spPr bwMode="auto">
            <a:xfrm>
              <a:off x="4241546" y="1366806"/>
              <a:ext cx="248863" cy="248863"/>
            </a:xfrm>
            <a:custGeom>
              <a:avLst/>
              <a:gdLst>
                <a:gd name="T0" fmla="*/ 43332858 w 602"/>
                <a:gd name="T1" fmla="*/ 34979440 h 602"/>
                <a:gd name="T2" fmla="*/ 43332858 w 602"/>
                <a:gd name="T3" fmla="*/ 34979440 h 602"/>
                <a:gd name="T4" fmla="*/ 43332858 w 602"/>
                <a:gd name="T5" fmla="*/ 0 h 602"/>
                <a:gd name="T6" fmla="*/ 78442719 w 602"/>
                <a:gd name="T7" fmla="*/ 34979440 h 602"/>
                <a:gd name="T8" fmla="*/ 43332858 w 602"/>
                <a:gd name="T9" fmla="*/ 34979440 h 602"/>
                <a:gd name="T10" fmla="*/ 36023527 w 602"/>
                <a:gd name="T11" fmla="*/ 78442719 h 602"/>
                <a:gd name="T12" fmla="*/ 36023527 w 602"/>
                <a:gd name="T13" fmla="*/ 78442719 h 602"/>
                <a:gd name="T14" fmla="*/ 0 w 602"/>
                <a:gd name="T15" fmla="*/ 42419192 h 602"/>
                <a:gd name="T16" fmla="*/ 36023527 w 602"/>
                <a:gd name="T17" fmla="*/ 7308970 h 602"/>
                <a:gd name="T18" fmla="*/ 36023527 w 602"/>
                <a:gd name="T19" fmla="*/ 42419192 h 602"/>
                <a:gd name="T20" fmla="*/ 71002968 w 602"/>
                <a:gd name="T21" fmla="*/ 42419192 h 602"/>
                <a:gd name="T22" fmla="*/ 36023527 w 602"/>
                <a:gd name="T23" fmla="*/ 78442719 h 60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602" h="602">
                  <a:moveTo>
                    <a:pt x="332" y="268"/>
                  </a:moveTo>
                  <a:lnTo>
                    <a:pt x="332" y="268"/>
                  </a:lnTo>
                  <a:cubicBezTo>
                    <a:pt x="332" y="0"/>
                    <a:pt x="332" y="0"/>
                    <a:pt x="332" y="0"/>
                  </a:cubicBezTo>
                  <a:cubicBezTo>
                    <a:pt x="481" y="0"/>
                    <a:pt x="601" y="120"/>
                    <a:pt x="601" y="268"/>
                  </a:cubicBezTo>
                  <a:lnTo>
                    <a:pt x="332" y="268"/>
                  </a:lnTo>
                  <a:close/>
                  <a:moveTo>
                    <a:pt x="276" y="601"/>
                  </a:moveTo>
                  <a:lnTo>
                    <a:pt x="276" y="601"/>
                  </a:lnTo>
                  <a:cubicBezTo>
                    <a:pt x="120" y="601"/>
                    <a:pt x="0" y="480"/>
                    <a:pt x="0" y="325"/>
                  </a:cubicBezTo>
                  <a:cubicBezTo>
                    <a:pt x="0" y="176"/>
                    <a:pt x="120" y="56"/>
                    <a:pt x="276" y="56"/>
                  </a:cubicBezTo>
                  <a:cubicBezTo>
                    <a:pt x="276" y="325"/>
                    <a:pt x="276" y="325"/>
                    <a:pt x="276" y="325"/>
                  </a:cubicBezTo>
                  <a:cubicBezTo>
                    <a:pt x="544" y="325"/>
                    <a:pt x="544" y="325"/>
                    <a:pt x="544" y="325"/>
                  </a:cubicBezTo>
                  <a:cubicBezTo>
                    <a:pt x="544" y="480"/>
                    <a:pt x="424" y="601"/>
                    <a:pt x="276" y="601"/>
                  </a:cubicBezTo>
                  <a:close/>
                </a:path>
              </a:pathLst>
            </a:custGeom>
            <a:solidFill>
              <a:schemeClr val="bg1"/>
            </a:solidFill>
            <a:ln>
              <a:noFill/>
            </a:ln>
          </p:spPr>
          <p:txBody>
            <a:bodyPr wrap="none" lIns="34290" tIns="17145" rIns="34290" bIns="17145" anchor="ctr"/>
            <a:lstStyle/>
            <a:p>
              <a:endParaRPr lang="en-US">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slideLayout" Target="../slideLayouts/slideLayout21.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879605" y="6351009"/>
            <a:ext cx="2699578" cy="316859"/>
          </a:xfrm>
          <a:prstGeom prst="rect">
            <a:avLst/>
          </a:prstGeom>
        </p:spPr>
        <p:txBody>
          <a:bodyPr vert="horz" lIns="91440" tIns="45720" rIns="91440" bIns="45720" rtlCol="0" anchor="ctr">
            <a:normAutofit/>
          </a:bodyPr>
          <a:lstStyle>
            <a:lvl1pPr algn="l">
              <a:defRPr sz="1200">
                <a:solidFill>
                  <a:schemeClr val="tx1">
                    <a:tint val="75000"/>
                  </a:schemeClr>
                </a:solidFill>
                <a:latin typeface="+mn-ea"/>
              </a:defRPr>
            </a:lvl1pPr>
          </a:lstStyle>
          <a:p>
            <a:fld id="{760FBDFE-C587-4B4C-A407-44438C67B59E}" type="datetimeFigureOut">
              <a:rPr lang="zh-CN" altLang="en-US" smtClean="0"/>
              <a:t>2024/7/18</a:t>
            </a:fld>
            <a:endParaRPr lang="zh-CN" altLang="en-US"/>
          </a:p>
        </p:txBody>
      </p:sp>
      <p:sp>
        <p:nvSpPr>
          <p:cNvPr id="5" name="页脚占位符 4"/>
          <p:cNvSpPr>
            <a:spLocks noGrp="1"/>
          </p:cNvSpPr>
          <p:nvPr>
            <p:ph type="ftr" sz="quarter" idx="3"/>
          </p:nvPr>
        </p:nvSpPr>
        <p:spPr>
          <a:xfrm>
            <a:off x="4115357" y="6351009"/>
            <a:ext cx="3959381" cy="316859"/>
          </a:xfrm>
          <a:prstGeom prst="rect">
            <a:avLst/>
          </a:prstGeom>
        </p:spPr>
        <p:txBody>
          <a:bodyPr vert="horz" lIns="91440" tIns="45720" rIns="91440" bIns="45720" rtlCol="0" anchor="ctr">
            <a:normAutofit/>
          </a:bodyPr>
          <a:lstStyle>
            <a:lvl1pPr algn="ctr">
              <a:defRPr sz="1200">
                <a:solidFill>
                  <a:schemeClr val="tx1">
                    <a:tint val="75000"/>
                  </a:schemeClr>
                </a:solidFill>
                <a:latin typeface="+mn-ea"/>
              </a:defRPr>
            </a:lvl1pPr>
          </a:lstStyle>
          <a:p>
            <a:endParaRPr lang="zh-CN" altLang="en-US" dirty="0"/>
          </a:p>
        </p:txBody>
      </p:sp>
      <p:sp>
        <p:nvSpPr>
          <p:cNvPr id="6" name="灯片编号占位符 5"/>
          <p:cNvSpPr>
            <a:spLocks noGrp="1"/>
          </p:cNvSpPr>
          <p:nvPr>
            <p:ph type="sldNum" sz="quarter" idx="4"/>
          </p:nvPr>
        </p:nvSpPr>
        <p:spPr>
          <a:xfrm>
            <a:off x="8609254" y="6351009"/>
            <a:ext cx="2699578" cy="316859"/>
          </a:xfrm>
          <a:prstGeom prst="rect">
            <a:avLst/>
          </a:prstGeom>
        </p:spPr>
        <p:txBody>
          <a:bodyPr vert="horz" lIns="91440" tIns="45720" rIns="91440" bIns="45720" rtlCol="0" anchor="ctr">
            <a:normAutofit/>
          </a:bodyPr>
          <a:lstStyle>
            <a:lvl1pPr algn="r">
              <a:defRPr sz="1200">
                <a:solidFill>
                  <a:schemeClr val="tx1">
                    <a:tint val="75000"/>
                  </a:schemeClr>
                </a:solidFill>
                <a:latin typeface="+mn-ea"/>
              </a:defRPr>
            </a:lvl1pPr>
          </a:lstStyle>
          <a:p>
            <a:fld id="{49AE70B2-8BF9-45C0-BB95-33D1B9D3A854}" type="slidenum">
              <a:rPr lang="zh-CN" altLang="en-US" smtClean="0"/>
              <a:t>‹#›</a:t>
            </a:fld>
            <a:endParaRPr lang="zh-CN" altLang="en-US" dirty="0"/>
          </a:p>
        </p:txBody>
      </p:sp>
      <p:sp>
        <p:nvSpPr>
          <p:cNvPr id="7" name="KSO_TEMPLATE" hidden="1"/>
          <p:cNvSpPr/>
          <p:nvPr userDrawn="1"/>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标题 7"/>
          <p:cNvSpPr>
            <a:spLocks noGrp="1"/>
          </p:cNvSpPr>
          <p:nvPr>
            <p:ph type="title"/>
          </p:nvPr>
        </p:nvSpPr>
        <p:spPr>
          <a:xfrm>
            <a:off x="669777" y="581333"/>
            <a:ext cx="10850541" cy="648120"/>
          </a:xfrm>
        </p:spPr>
        <p:txBody>
          <a:bodyPr vert="horz" lIns="101600" tIns="38100" rIns="76200" bIns="38100" rtlCol="0" anchor="ctr" anchorCtr="0">
            <a:noAutofit/>
          </a:bodyPr>
          <a:lstStyle>
            <a:lvl1pPr marL="0" marR="0" algn="l" defTabSz="914400" rtl="0" eaLnBrk="1" fontAlgn="auto" latinLnBrk="0" hangingPunct="1">
              <a:lnSpc>
                <a:spcPct val="100000"/>
              </a:lnSpc>
              <a:buNone/>
              <a:defRPr kumimoji="0" lang="zh-CN" altLang="en-US" sz="3200" b="1" i="0" u="none" strike="noStrike" kern="1200" cap="none" spc="200" normalizeH="0" baseline="0" noProof="1" dirty="0">
                <a:solidFill>
                  <a:schemeClr val="tx1"/>
                </a:solidFill>
                <a:uFillTx/>
                <a:latin typeface="+mn-ea"/>
                <a:ea typeface="+mn-ea"/>
                <a:cs typeface="+mj-cs"/>
                <a:sym typeface="+mn-ea"/>
              </a:defRPr>
            </a:lvl1pPr>
          </a:lstStyle>
          <a:p>
            <a:pPr lvl="0"/>
            <a:r>
              <a:rPr dirty="0">
                <a:sym typeface="+mn-ea"/>
              </a:rPr>
              <a:t>单击此处编辑标题</a:t>
            </a:r>
          </a:p>
        </p:txBody>
      </p:sp>
      <p:sp>
        <p:nvSpPr>
          <p:cNvPr id="9" name="文本占位符 8"/>
          <p:cNvSpPr>
            <a:spLocks noGrp="1"/>
          </p:cNvSpPr>
          <p:nvPr>
            <p:ph type="body" idx="1"/>
          </p:nvPr>
        </p:nvSpPr>
        <p:spPr>
          <a:xfrm>
            <a:off x="669820" y="1508404"/>
            <a:ext cx="10850454" cy="4750044"/>
          </a:xfrm>
          <a:prstGeom prst="rect">
            <a:avLst/>
          </a:prstGeom>
        </p:spPr>
        <p:txBody>
          <a:bodyPr vert="horz" lIns="101600" tIns="0" rIns="82550" bIns="0" rtlCol="0">
            <a:normAutofit/>
          </a:bodyPr>
          <a:lstStyle>
            <a:lvl1pPr>
              <a:defRPr sz="2400"/>
            </a:lvl1pPr>
            <a:lvl2pPr>
              <a:defRPr sz="2400"/>
            </a:lvl2pPr>
            <a:lvl3pPr>
              <a:defRPr sz="2400"/>
            </a:lvl3pPr>
            <a:lvl4pPr>
              <a:defRPr sz="2400"/>
            </a:lvl4pPr>
            <a:lvl5pPr>
              <a:defRPr sz="2400"/>
            </a:lvl5pPr>
          </a:lstStyle>
          <a:p>
            <a:pPr lvl="0"/>
            <a:r>
              <a:rPr lang="zh-CN" altLang="en-US" dirty="0"/>
              <a:t>单击此处编辑正文</a:t>
            </a:r>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a:p>
            <a:pPr lvl="0"/>
            <a:r>
              <a:rPr lang="zh-CN" altLang="en-US" dirty="0">
                <a:sym typeface="+mn-ea"/>
              </a:rPr>
              <a:t>单击此处编辑正文</a:t>
            </a:r>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txStyles>
    <p:titleStyle>
      <a:lvl1pPr algn="l" defTabSz="914400" rtl="0" eaLnBrk="1" fontAlgn="auto" latinLnBrk="0" hangingPunct="1">
        <a:lnSpc>
          <a:spcPct val="100000"/>
        </a:lnSpc>
        <a:spcBef>
          <a:spcPct val="0"/>
        </a:spcBef>
        <a:buNone/>
        <a:defRPr sz="2800" b="1" u="none" strike="noStrike" kern="1200" cap="none" spc="200" normalizeH="0">
          <a:solidFill>
            <a:schemeClr val="tx1"/>
          </a:solidFill>
          <a:uFillTx/>
          <a:latin typeface="+mn-ea"/>
          <a:ea typeface="+mn-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solidFill>
          <a:uFillTx/>
          <a:latin typeface="+mn-ea"/>
          <a:ea typeface="+mn-ea"/>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4pPr>
      <a:lvl5pPr marL="2056765"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150" normalizeH="0" baseline="0">
          <a:solidFill>
            <a:schemeClr val="tx1"/>
          </a:solidFill>
          <a:uFillTx/>
          <a:latin typeface="+mn-ea"/>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5365"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09521" y="274702"/>
            <a:ext cx="10971372" cy="1143265"/>
          </a:xfrm>
          <a:prstGeom prst="rect">
            <a:avLst/>
          </a:prstGeom>
        </p:spPr>
        <p:txBody>
          <a:bodyPr vert="horz" lIns="121917" tIns="60958" rIns="121917" bIns="60958" rtlCol="0" anchor="ctr">
            <a:normAutofit/>
          </a:bodyPr>
          <a:lstStyle/>
          <a:p>
            <a:r>
              <a:rPr lang="zh-CN" altLang="en-US"/>
              <a:t>单击此处编辑母版标题样式</a:t>
            </a:r>
          </a:p>
        </p:txBody>
      </p:sp>
      <p:sp>
        <p:nvSpPr>
          <p:cNvPr id="3" name="文本占位符 2"/>
          <p:cNvSpPr>
            <a:spLocks noGrp="1"/>
          </p:cNvSpPr>
          <p:nvPr>
            <p:ph type="body" idx="1"/>
          </p:nvPr>
        </p:nvSpPr>
        <p:spPr>
          <a:xfrm>
            <a:off x="609521" y="1600572"/>
            <a:ext cx="10971372" cy="4527011"/>
          </a:xfrm>
          <a:prstGeom prst="rect">
            <a:avLst/>
          </a:prstGeom>
        </p:spPr>
        <p:txBody>
          <a:bodyPr vert="horz" lIns="121917" tIns="60958" rIns="121917" bIns="6095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09521" y="6357822"/>
            <a:ext cx="2844430" cy="365210"/>
          </a:xfrm>
          <a:prstGeom prst="rect">
            <a:avLst/>
          </a:prstGeom>
        </p:spPr>
        <p:txBody>
          <a:bodyPr vert="horz" lIns="121917" tIns="60958" rIns="121917" bIns="60958" rtlCol="0" anchor="ctr"/>
          <a:lstStyle>
            <a:lvl1pPr algn="l">
              <a:defRPr sz="1600">
                <a:solidFill>
                  <a:schemeClr val="tx1">
                    <a:tint val="75000"/>
                  </a:schemeClr>
                </a:solidFill>
              </a:defRPr>
            </a:lvl1pPr>
          </a:lstStyle>
          <a:p>
            <a:fld id="{530820CF-B880-4189-942D-D702A7CBA730}" type="datetimeFigureOut">
              <a:rPr lang="zh-CN" altLang="en-US" smtClean="0"/>
              <a:t>2024/7/18</a:t>
            </a:fld>
            <a:endParaRPr lang="zh-CN" altLang="en-US"/>
          </a:p>
        </p:txBody>
      </p:sp>
      <p:sp>
        <p:nvSpPr>
          <p:cNvPr id="5" name="页脚占位符 4"/>
          <p:cNvSpPr>
            <a:spLocks noGrp="1"/>
          </p:cNvSpPr>
          <p:nvPr>
            <p:ph type="ftr" sz="quarter" idx="3"/>
          </p:nvPr>
        </p:nvSpPr>
        <p:spPr>
          <a:xfrm>
            <a:off x="4165058" y="6357822"/>
            <a:ext cx="3860297" cy="365210"/>
          </a:xfrm>
          <a:prstGeom prst="rect">
            <a:avLst/>
          </a:prstGeom>
        </p:spPr>
        <p:txBody>
          <a:bodyPr vert="horz" lIns="121917" tIns="60958" rIns="121917" bIns="60958" rtlCol="0" anchor="ctr"/>
          <a:lstStyle>
            <a:lvl1pPr algn="ctr">
              <a:defRPr sz="16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736463" y="6357822"/>
            <a:ext cx="2844430" cy="365210"/>
          </a:xfrm>
          <a:prstGeom prst="rect">
            <a:avLst/>
          </a:prstGeom>
        </p:spPr>
        <p:txBody>
          <a:bodyPr vert="horz" lIns="121917" tIns="60958" rIns="121917" bIns="60958" rtlCol="0" anchor="ctr"/>
          <a:lstStyle>
            <a:lvl1pPr algn="r">
              <a:defRPr sz="16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ctr" defTabSz="1219200" rtl="0" eaLnBrk="1" latinLnBrk="0" hangingPunct="1">
        <a:spcBef>
          <a:spcPct val="0"/>
        </a:spcBef>
        <a:buNone/>
        <a:defRPr sz="5900"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anose="020B0604020202020204" pitchFamily="34" charset="0"/>
        <a:buChar char="•"/>
        <a:defRPr sz="4300" kern="1200">
          <a:solidFill>
            <a:schemeClr val="tx1"/>
          </a:solidFill>
          <a:latin typeface="+mn-lt"/>
          <a:ea typeface="+mn-ea"/>
          <a:cs typeface="+mn-cs"/>
        </a:defRPr>
      </a:lvl1pPr>
      <a:lvl2pPr marL="990600" indent="-381000" algn="l" defTabSz="1219200" rtl="0" eaLnBrk="1" latinLnBrk="0" hangingPunct="1">
        <a:spcBef>
          <a:spcPct val="20000"/>
        </a:spcBef>
        <a:buFont typeface="Arial" panose="020B0604020202020204" pitchFamily="34" charset="0"/>
        <a:buChar char="–"/>
        <a:defRPr sz="3700" kern="1200">
          <a:solidFill>
            <a:schemeClr val="tx1"/>
          </a:solidFill>
          <a:latin typeface="+mn-lt"/>
          <a:ea typeface="+mn-ea"/>
          <a:cs typeface="+mn-cs"/>
        </a:defRPr>
      </a:lvl2pPr>
      <a:lvl3pPr marL="1524000" indent="-304800" algn="l" defTabSz="12192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3pPr>
      <a:lvl4pPr marL="2133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4pPr>
      <a:lvl5pPr marL="27432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5pPr>
      <a:lvl6pPr marL="33528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24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20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160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33.xml"/><Relationship Id="rId7" Type="http://schemas.openxmlformats.org/officeDocument/2006/relationships/slideLayout" Target="../slideLayouts/slideLayout10.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tags" Target="../tags/tag36.xml"/><Relationship Id="rId5" Type="http://schemas.openxmlformats.org/officeDocument/2006/relationships/tags" Target="../tags/tag35.xml"/><Relationship Id="rId4" Type="http://schemas.openxmlformats.org/officeDocument/2006/relationships/tags" Target="../tags/tag34.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tags" Target="../tags/tag39.xml"/><Relationship Id="rId7" Type="http://schemas.openxmlformats.org/officeDocument/2006/relationships/notesSlide" Target="../notesSlides/notesSlide11.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slideLayout" Target="../slideLayouts/slideLayout10.xml"/><Relationship Id="rId5" Type="http://schemas.openxmlformats.org/officeDocument/2006/relationships/tags" Target="../tags/tag41.xml"/><Relationship Id="rId4" Type="http://schemas.openxmlformats.org/officeDocument/2006/relationships/tags" Target="../tags/tag40.xml"/></Relationships>
</file>

<file path=ppt/slides/_rels/slide12.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3" Type="http://schemas.openxmlformats.org/officeDocument/2006/relationships/tags" Target="../tags/tag44.xml"/><Relationship Id="rId21" Type="http://schemas.openxmlformats.org/officeDocument/2006/relationships/tags" Target="../tags/tag62.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notesSlide" Target="../notesSlides/notesSlide12.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slideLayout" Target="../slideLayouts/slideLayout10.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10" Type="http://schemas.openxmlformats.org/officeDocument/2006/relationships/tags" Target="../tags/tag51.xml"/><Relationship Id="rId19" Type="http://schemas.openxmlformats.org/officeDocument/2006/relationships/tags" Target="../tags/tag60.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s>
</file>

<file path=ppt/slides/_rels/slide13.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tags" Target="../tags/tag77.xml"/><Relationship Id="rId18" Type="http://schemas.openxmlformats.org/officeDocument/2006/relationships/tags" Target="../tags/tag82.xml"/><Relationship Id="rId3" Type="http://schemas.openxmlformats.org/officeDocument/2006/relationships/tags" Target="../tags/tag67.xml"/><Relationship Id="rId21" Type="http://schemas.openxmlformats.org/officeDocument/2006/relationships/tags" Target="../tags/tag85.xml"/><Relationship Id="rId7" Type="http://schemas.openxmlformats.org/officeDocument/2006/relationships/tags" Target="../tags/tag71.xml"/><Relationship Id="rId12" Type="http://schemas.openxmlformats.org/officeDocument/2006/relationships/tags" Target="../tags/tag76.xml"/><Relationship Id="rId17" Type="http://schemas.openxmlformats.org/officeDocument/2006/relationships/tags" Target="../tags/tag81.xml"/><Relationship Id="rId25" Type="http://schemas.openxmlformats.org/officeDocument/2006/relationships/notesSlide" Target="../notesSlides/notesSlide13.xml"/><Relationship Id="rId2" Type="http://schemas.openxmlformats.org/officeDocument/2006/relationships/tags" Target="../tags/tag66.xml"/><Relationship Id="rId16" Type="http://schemas.openxmlformats.org/officeDocument/2006/relationships/tags" Target="../tags/tag80.xml"/><Relationship Id="rId20" Type="http://schemas.openxmlformats.org/officeDocument/2006/relationships/tags" Target="../tags/tag84.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24" Type="http://schemas.openxmlformats.org/officeDocument/2006/relationships/slideLayout" Target="../slideLayouts/slideLayout10.xml"/><Relationship Id="rId5" Type="http://schemas.openxmlformats.org/officeDocument/2006/relationships/tags" Target="../tags/tag69.xml"/><Relationship Id="rId15" Type="http://schemas.openxmlformats.org/officeDocument/2006/relationships/tags" Target="../tags/tag79.xml"/><Relationship Id="rId23" Type="http://schemas.openxmlformats.org/officeDocument/2006/relationships/tags" Target="../tags/tag87.xml"/><Relationship Id="rId10" Type="http://schemas.openxmlformats.org/officeDocument/2006/relationships/tags" Target="../tags/tag74.xml"/><Relationship Id="rId19" Type="http://schemas.openxmlformats.org/officeDocument/2006/relationships/tags" Target="../tags/tag83.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tags" Target="../tags/tag78.xml"/><Relationship Id="rId22" Type="http://schemas.openxmlformats.org/officeDocument/2006/relationships/tags" Target="../tags/tag86.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0.xml"/><Relationship Id="rId1" Type="http://schemas.openxmlformats.org/officeDocument/2006/relationships/tags" Target="../tags/tag8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tags" Target="../tags/tag91.xml"/><Relationship Id="rId7" Type="http://schemas.openxmlformats.org/officeDocument/2006/relationships/notesSlide" Target="../notesSlides/notesSlide15.xml"/><Relationship Id="rId2" Type="http://schemas.openxmlformats.org/officeDocument/2006/relationships/tags" Target="../tags/tag90.xml"/><Relationship Id="rId1" Type="http://schemas.openxmlformats.org/officeDocument/2006/relationships/tags" Target="../tags/tag89.xml"/><Relationship Id="rId6" Type="http://schemas.openxmlformats.org/officeDocument/2006/relationships/slideLayout" Target="../slideLayouts/slideLayout10.xml"/><Relationship Id="rId5" Type="http://schemas.openxmlformats.org/officeDocument/2006/relationships/tags" Target="../tags/tag93.xml"/><Relationship Id="rId4" Type="http://schemas.openxmlformats.org/officeDocument/2006/relationships/tags" Target="../tags/tag9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0.xml"/><Relationship Id="rId1" Type="http://schemas.openxmlformats.org/officeDocument/2006/relationships/tags" Target="../tags/tag94.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tags" Target="../tags/tag97.xml"/><Relationship Id="rId7" Type="http://schemas.openxmlformats.org/officeDocument/2006/relationships/notesSlide" Target="../notesSlides/notesSlide18.xml"/><Relationship Id="rId2" Type="http://schemas.openxmlformats.org/officeDocument/2006/relationships/tags" Target="../tags/tag96.xml"/><Relationship Id="rId1" Type="http://schemas.openxmlformats.org/officeDocument/2006/relationships/tags" Target="../tags/tag95.xml"/><Relationship Id="rId6" Type="http://schemas.openxmlformats.org/officeDocument/2006/relationships/slideLayout" Target="../slideLayouts/slideLayout10.xml"/><Relationship Id="rId5" Type="http://schemas.openxmlformats.org/officeDocument/2006/relationships/tags" Target="../tags/tag99.xml"/><Relationship Id="rId4" Type="http://schemas.openxmlformats.org/officeDocument/2006/relationships/tags" Target="../tags/tag98.xml"/></Relationships>
</file>

<file path=ppt/slides/_rels/slide19.xml.rels><?xml version="1.0" encoding="UTF-8" standalone="yes"?>
<Relationships xmlns="http://schemas.openxmlformats.org/package/2006/relationships"><Relationship Id="rId3" Type="http://schemas.openxmlformats.org/officeDocument/2006/relationships/tags" Target="../tags/tag102.xml"/><Relationship Id="rId7" Type="http://schemas.openxmlformats.org/officeDocument/2006/relationships/notesSlide" Target="../notesSlides/notesSlide19.xml"/><Relationship Id="rId2" Type="http://schemas.openxmlformats.org/officeDocument/2006/relationships/tags" Target="../tags/tag101.xml"/><Relationship Id="rId1" Type="http://schemas.openxmlformats.org/officeDocument/2006/relationships/tags" Target="../tags/tag100.xml"/><Relationship Id="rId6" Type="http://schemas.openxmlformats.org/officeDocument/2006/relationships/slideLayout" Target="../slideLayouts/slideLayout10.xml"/><Relationship Id="rId5" Type="http://schemas.openxmlformats.org/officeDocument/2006/relationships/tags" Target="../tags/tag104.xml"/><Relationship Id="rId4" Type="http://schemas.openxmlformats.org/officeDocument/2006/relationships/tags" Target="../tags/tag103.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19.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0.xml"/><Relationship Id="rId1" Type="http://schemas.openxmlformats.org/officeDocument/2006/relationships/tags" Target="../tags/tag105.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8" Type="http://schemas.openxmlformats.org/officeDocument/2006/relationships/tags" Target="../tags/tag113.xml"/><Relationship Id="rId3" Type="http://schemas.openxmlformats.org/officeDocument/2006/relationships/tags" Target="../tags/tag108.xml"/><Relationship Id="rId7" Type="http://schemas.openxmlformats.org/officeDocument/2006/relationships/tags" Target="../tags/tag112.xml"/><Relationship Id="rId2" Type="http://schemas.openxmlformats.org/officeDocument/2006/relationships/tags" Target="../tags/tag107.xml"/><Relationship Id="rId1" Type="http://schemas.openxmlformats.org/officeDocument/2006/relationships/tags" Target="../tags/tag106.xml"/><Relationship Id="rId6" Type="http://schemas.openxmlformats.org/officeDocument/2006/relationships/tags" Target="../tags/tag111.xml"/><Relationship Id="rId11" Type="http://schemas.openxmlformats.org/officeDocument/2006/relationships/notesSlide" Target="../notesSlides/notesSlide22.xml"/><Relationship Id="rId5" Type="http://schemas.openxmlformats.org/officeDocument/2006/relationships/tags" Target="../tags/tag110.xml"/><Relationship Id="rId10" Type="http://schemas.openxmlformats.org/officeDocument/2006/relationships/slideLayout" Target="../slideLayouts/slideLayout10.xml"/><Relationship Id="rId4" Type="http://schemas.openxmlformats.org/officeDocument/2006/relationships/tags" Target="../tags/tag109.xml"/><Relationship Id="rId9" Type="http://schemas.openxmlformats.org/officeDocument/2006/relationships/tags" Target="../tags/tag114.xml"/></Relationships>
</file>

<file path=ppt/slides/_rels/slide23.xml.rels><?xml version="1.0" encoding="UTF-8" standalone="yes"?>
<Relationships xmlns="http://schemas.openxmlformats.org/package/2006/relationships"><Relationship Id="rId3" Type="http://schemas.openxmlformats.org/officeDocument/2006/relationships/tags" Target="../tags/tag117.xml"/><Relationship Id="rId7" Type="http://schemas.openxmlformats.org/officeDocument/2006/relationships/notesSlide" Target="../notesSlides/notesSlide23.xml"/><Relationship Id="rId2" Type="http://schemas.openxmlformats.org/officeDocument/2006/relationships/tags" Target="../tags/tag116.xml"/><Relationship Id="rId1" Type="http://schemas.openxmlformats.org/officeDocument/2006/relationships/tags" Target="../tags/tag115.xml"/><Relationship Id="rId6" Type="http://schemas.openxmlformats.org/officeDocument/2006/relationships/slideLayout" Target="../slideLayouts/slideLayout10.xml"/><Relationship Id="rId5" Type="http://schemas.openxmlformats.org/officeDocument/2006/relationships/tags" Target="../tags/tag119.xml"/><Relationship Id="rId4" Type="http://schemas.openxmlformats.org/officeDocument/2006/relationships/tags" Target="../tags/tag118.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4.xml"/><Relationship Id="rId3" Type="http://schemas.openxmlformats.org/officeDocument/2006/relationships/tags" Target="../tags/tag122.xml"/><Relationship Id="rId7" Type="http://schemas.openxmlformats.org/officeDocument/2006/relationships/slideLayout" Target="../slideLayouts/slideLayout10.xml"/><Relationship Id="rId2" Type="http://schemas.openxmlformats.org/officeDocument/2006/relationships/tags" Target="../tags/tag121.xml"/><Relationship Id="rId1" Type="http://schemas.openxmlformats.org/officeDocument/2006/relationships/tags" Target="../tags/tag120.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5.xml"/><Relationship Id="rId3" Type="http://schemas.openxmlformats.org/officeDocument/2006/relationships/tags" Target="../tags/tag128.xml"/><Relationship Id="rId7" Type="http://schemas.openxmlformats.org/officeDocument/2006/relationships/slideLayout" Target="../slideLayouts/slideLayout10.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0.xml"/><Relationship Id="rId1" Type="http://schemas.openxmlformats.org/officeDocument/2006/relationships/tags" Target="../tags/tag13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8" Type="http://schemas.openxmlformats.org/officeDocument/2006/relationships/tags" Target="../tags/tag140.xml"/><Relationship Id="rId3" Type="http://schemas.openxmlformats.org/officeDocument/2006/relationships/tags" Target="../tags/tag135.xml"/><Relationship Id="rId7" Type="http://schemas.openxmlformats.org/officeDocument/2006/relationships/tags" Target="../tags/tag139.xml"/><Relationship Id="rId2" Type="http://schemas.openxmlformats.org/officeDocument/2006/relationships/tags" Target="../tags/tag134.xml"/><Relationship Id="rId1" Type="http://schemas.openxmlformats.org/officeDocument/2006/relationships/tags" Target="../tags/tag133.xml"/><Relationship Id="rId6" Type="http://schemas.openxmlformats.org/officeDocument/2006/relationships/tags" Target="../tags/tag138.xml"/><Relationship Id="rId11" Type="http://schemas.openxmlformats.org/officeDocument/2006/relationships/notesSlide" Target="../notesSlides/notesSlide28.xml"/><Relationship Id="rId5" Type="http://schemas.openxmlformats.org/officeDocument/2006/relationships/tags" Target="../tags/tag137.xml"/><Relationship Id="rId10" Type="http://schemas.openxmlformats.org/officeDocument/2006/relationships/slideLayout" Target="../slideLayouts/slideLayout10.xml"/><Relationship Id="rId4" Type="http://schemas.openxmlformats.org/officeDocument/2006/relationships/tags" Target="../tags/tag136.xml"/><Relationship Id="rId9" Type="http://schemas.openxmlformats.org/officeDocument/2006/relationships/tags" Target="../tags/tag141.xml"/></Relationships>
</file>

<file path=ppt/slides/_rels/slide29.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144.xml"/><Relationship Id="rId7" Type="http://schemas.openxmlformats.org/officeDocument/2006/relationships/slideLayout" Target="../slideLayouts/slideLayout10.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5" Type="http://schemas.openxmlformats.org/officeDocument/2006/relationships/tags" Target="../tags/tag146.xml"/><Relationship Id="rId4" Type="http://schemas.openxmlformats.org/officeDocument/2006/relationships/tags" Target="../tags/tag145.xml"/></Relationships>
</file>

<file path=ppt/slides/_rels/slide3.xml.rels><?xml version="1.0" encoding="UTF-8" standalone="yes"?>
<Relationships xmlns="http://schemas.openxmlformats.org/package/2006/relationships"><Relationship Id="rId8" Type="http://schemas.openxmlformats.org/officeDocument/2006/relationships/tags" Target="../tags/tag19.xml"/><Relationship Id="rId3" Type="http://schemas.openxmlformats.org/officeDocument/2006/relationships/tags" Target="../tags/tag14.xml"/><Relationship Id="rId7" Type="http://schemas.openxmlformats.org/officeDocument/2006/relationships/tags" Target="../tags/tag18.xml"/><Relationship Id="rId12" Type="http://schemas.openxmlformats.org/officeDocument/2006/relationships/notesSlide" Target="../notesSlides/notesSlide3.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slideLayout" Target="../slideLayouts/slideLayout19.xml"/><Relationship Id="rId5" Type="http://schemas.openxmlformats.org/officeDocument/2006/relationships/tags" Target="../tags/tag16.xml"/><Relationship Id="rId10" Type="http://schemas.openxmlformats.org/officeDocument/2006/relationships/tags" Target="../tags/tag21.xml"/><Relationship Id="rId4" Type="http://schemas.openxmlformats.org/officeDocument/2006/relationships/tags" Target="../tags/tag15.xml"/><Relationship Id="rId9" Type="http://schemas.openxmlformats.org/officeDocument/2006/relationships/tags" Target="../tags/tag20.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0.xml"/><Relationship Id="rId1" Type="http://schemas.openxmlformats.org/officeDocument/2006/relationships/tags" Target="../tags/tag148.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8" Type="http://schemas.openxmlformats.org/officeDocument/2006/relationships/tags" Target="../tags/tag156.xml"/><Relationship Id="rId3" Type="http://schemas.openxmlformats.org/officeDocument/2006/relationships/tags" Target="../tags/tag151.xml"/><Relationship Id="rId7" Type="http://schemas.openxmlformats.org/officeDocument/2006/relationships/tags" Target="../tags/tag155.xml"/><Relationship Id="rId2" Type="http://schemas.openxmlformats.org/officeDocument/2006/relationships/tags" Target="../tags/tag150.xml"/><Relationship Id="rId1" Type="http://schemas.openxmlformats.org/officeDocument/2006/relationships/tags" Target="../tags/tag149.xml"/><Relationship Id="rId6" Type="http://schemas.openxmlformats.org/officeDocument/2006/relationships/tags" Target="../tags/tag154.xml"/><Relationship Id="rId11" Type="http://schemas.openxmlformats.org/officeDocument/2006/relationships/notesSlide" Target="../notesSlides/notesSlide31.xml"/><Relationship Id="rId5" Type="http://schemas.openxmlformats.org/officeDocument/2006/relationships/tags" Target="../tags/tag153.xml"/><Relationship Id="rId10" Type="http://schemas.openxmlformats.org/officeDocument/2006/relationships/slideLayout" Target="../slideLayouts/slideLayout10.xml"/><Relationship Id="rId4" Type="http://schemas.openxmlformats.org/officeDocument/2006/relationships/tags" Target="../tags/tag152.xml"/><Relationship Id="rId9" Type="http://schemas.openxmlformats.org/officeDocument/2006/relationships/tags" Target="../tags/tag157.xml"/></Relationships>
</file>

<file path=ppt/slides/_rels/slide32.xml.rels><?xml version="1.0" encoding="UTF-8" standalone="yes"?>
<Relationships xmlns="http://schemas.openxmlformats.org/package/2006/relationships"><Relationship Id="rId8" Type="http://schemas.openxmlformats.org/officeDocument/2006/relationships/notesSlide" Target="../notesSlides/notesSlide32.xml"/><Relationship Id="rId3" Type="http://schemas.openxmlformats.org/officeDocument/2006/relationships/tags" Target="../tags/tag160.xml"/><Relationship Id="rId7" Type="http://schemas.openxmlformats.org/officeDocument/2006/relationships/slideLayout" Target="../slideLayouts/slideLayout10.xml"/><Relationship Id="rId2" Type="http://schemas.openxmlformats.org/officeDocument/2006/relationships/tags" Target="../tags/tag159.xml"/><Relationship Id="rId1" Type="http://schemas.openxmlformats.org/officeDocument/2006/relationships/tags" Target="../tags/tag158.xml"/><Relationship Id="rId6" Type="http://schemas.openxmlformats.org/officeDocument/2006/relationships/tags" Target="../tags/tag163.xml"/><Relationship Id="rId5" Type="http://schemas.openxmlformats.org/officeDocument/2006/relationships/tags" Target="../tags/tag162.xml"/><Relationship Id="rId4" Type="http://schemas.openxmlformats.org/officeDocument/2006/relationships/tags" Target="../tags/tag161.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165.xml"/><Relationship Id="rId1" Type="http://schemas.openxmlformats.org/officeDocument/2006/relationships/tags" Target="../tags/tag164.xml"/><Relationship Id="rId5" Type="http://schemas.openxmlformats.org/officeDocument/2006/relationships/image" Target="../media/image5.png"/><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tags" Target="../tags/tag166.xml"/><Relationship Id="rId5" Type="http://schemas.openxmlformats.org/officeDocument/2006/relationships/notesSlide" Target="../notesSlides/notesSlide34.xml"/><Relationship Id="rId4"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0.xml"/><Relationship Id="rId1" Type="http://schemas.openxmlformats.org/officeDocument/2006/relationships/tags" Target="../tags/tag169.xml"/><Relationship Id="rId5" Type="http://schemas.openxmlformats.org/officeDocument/2006/relationships/comments" Target="../comments/comment1.xml"/><Relationship Id="rId4" Type="http://schemas.openxmlformats.org/officeDocument/2006/relationships/image" Target="../media/image7.jpe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0.xml"/><Relationship Id="rId1" Type="http://schemas.openxmlformats.org/officeDocument/2006/relationships/tags" Target="../tags/tag170.xml"/><Relationship Id="rId4" Type="http://schemas.openxmlformats.org/officeDocument/2006/relationships/image" Target="../media/image8.jpe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0.xml"/><Relationship Id="rId1" Type="http://schemas.openxmlformats.org/officeDocument/2006/relationships/tags" Target="../tags/tag171.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8" Type="http://schemas.openxmlformats.org/officeDocument/2006/relationships/tags" Target="../tags/tag179.xml"/><Relationship Id="rId3" Type="http://schemas.openxmlformats.org/officeDocument/2006/relationships/tags" Target="../tags/tag174.xml"/><Relationship Id="rId7" Type="http://schemas.openxmlformats.org/officeDocument/2006/relationships/tags" Target="../tags/tag178.xml"/><Relationship Id="rId2" Type="http://schemas.openxmlformats.org/officeDocument/2006/relationships/tags" Target="../tags/tag173.xml"/><Relationship Id="rId1" Type="http://schemas.openxmlformats.org/officeDocument/2006/relationships/tags" Target="../tags/tag172.xml"/><Relationship Id="rId6" Type="http://schemas.openxmlformats.org/officeDocument/2006/relationships/tags" Target="../tags/tag177.xml"/><Relationship Id="rId5" Type="http://schemas.openxmlformats.org/officeDocument/2006/relationships/tags" Target="../tags/tag176.xml"/><Relationship Id="rId10" Type="http://schemas.openxmlformats.org/officeDocument/2006/relationships/notesSlide" Target="../notesSlides/notesSlide39.xml"/><Relationship Id="rId4" Type="http://schemas.openxmlformats.org/officeDocument/2006/relationships/tags" Target="../tags/tag175.xml"/><Relationship Id="rId9"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9.xml"/><Relationship Id="rId4" Type="http://schemas.openxmlformats.org/officeDocument/2006/relationships/image" Target="../media/image4.jpeg"/></Relationships>
</file>

<file path=ppt/slides/_rels/slide40.xml.rels><?xml version="1.0" encoding="UTF-8" standalone="yes"?>
<Relationships xmlns="http://schemas.openxmlformats.org/package/2006/relationships"><Relationship Id="rId3" Type="http://schemas.openxmlformats.org/officeDocument/2006/relationships/tags" Target="../tags/tag182.xml"/><Relationship Id="rId7" Type="http://schemas.openxmlformats.org/officeDocument/2006/relationships/notesSlide" Target="../notesSlides/notesSlide40.xml"/><Relationship Id="rId2" Type="http://schemas.openxmlformats.org/officeDocument/2006/relationships/tags" Target="../tags/tag181.xml"/><Relationship Id="rId1" Type="http://schemas.openxmlformats.org/officeDocument/2006/relationships/tags" Target="../tags/tag180.xml"/><Relationship Id="rId6" Type="http://schemas.openxmlformats.org/officeDocument/2006/relationships/slideLayout" Target="../slideLayouts/slideLayout10.xml"/><Relationship Id="rId5" Type="http://schemas.openxmlformats.org/officeDocument/2006/relationships/tags" Target="../tags/tag184.xml"/><Relationship Id="rId4" Type="http://schemas.openxmlformats.org/officeDocument/2006/relationships/tags" Target="../tags/tag183.xml"/></Relationships>
</file>

<file path=ppt/slides/_rels/slide41.xml.rels><?xml version="1.0" encoding="UTF-8" standalone="yes"?>
<Relationships xmlns="http://schemas.openxmlformats.org/package/2006/relationships"><Relationship Id="rId8" Type="http://schemas.openxmlformats.org/officeDocument/2006/relationships/notesSlide" Target="../notesSlides/notesSlide41.xml"/><Relationship Id="rId3" Type="http://schemas.openxmlformats.org/officeDocument/2006/relationships/tags" Target="../tags/tag187.xml"/><Relationship Id="rId7" Type="http://schemas.openxmlformats.org/officeDocument/2006/relationships/slideLayout" Target="../slideLayouts/slideLayout10.xml"/><Relationship Id="rId2" Type="http://schemas.openxmlformats.org/officeDocument/2006/relationships/tags" Target="../tags/tag186.xml"/><Relationship Id="rId1" Type="http://schemas.openxmlformats.org/officeDocument/2006/relationships/tags" Target="../tags/tag185.xml"/><Relationship Id="rId6" Type="http://schemas.openxmlformats.org/officeDocument/2006/relationships/tags" Target="../tags/tag190.xml"/><Relationship Id="rId5" Type="http://schemas.openxmlformats.org/officeDocument/2006/relationships/tags" Target="../tags/tag189.xml"/><Relationship Id="rId4" Type="http://schemas.openxmlformats.org/officeDocument/2006/relationships/tags" Target="../tags/tag188.xml"/></Relationships>
</file>

<file path=ppt/slides/_rels/slide42.xml.rels><?xml version="1.0" encoding="UTF-8" standalone="yes"?>
<Relationships xmlns="http://schemas.openxmlformats.org/package/2006/relationships"><Relationship Id="rId8" Type="http://schemas.openxmlformats.org/officeDocument/2006/relationships/tags" Target="../tags/tag198.xml"/><Relationship Id="rId3" Type="http://schemas.openxmlformats.org/officeDocument/2006/relationships/tags" Target="../tags/tag193.xml"/><Relationship Id="rId7" Type="http://schemas.openxmlformats.org/officeDocument/2006/relationships/tags" Target="../tags/tag197.xml"/><Relationship Id="rId2" Type="http://schemas.openxmlformats.org/officeDocument/2006/relationships/tags" Target="../tags/tag192.xml"/><Relationship Id="rId1" Type="http://schemas.openxmlformats.org/officeDocument/2006/relationships/tags" Target="../tags/tag191.xml"/><Relationship Id="rId6" Type="http://schemas.openxmlformats.org/officeDocument/2006/relationships/tags" Target="../tags/tag196.xml"/><Relationship Id="rId5" Type="http://schemas.openxmlformats.org/officeDocument/2006/relationships/tags" Target="../tags/tag195.xml"/><Relationship Id="rId10" Type="http://schemas.openxmlformats.org/officeDocument/2006/relationships/notesSlide" Target="../notesSlides/notesSlide42.xml"/><Relationship Id="rId4" Type="http://schemas.openxmlformats.org/officeDocument/2006/relationships/tags" Target="../tags/tag194.xml"/><Relationship Id="rId9"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10.xml"/><Relationship Id="rId1" Type="http://schemas.openxmlformats.org/officeDocument/2006/relationships/tags" Target="../tags/tag199.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8" Type="http://schemas.openxmlformats.org/officeDocument/2006/relationships/tags" Target="../tags/tag207.xml"/><Relationship Id="rId3" Type="http://schemas.openxmlformats.org/officeDocument/2006/relationships/tags" Target="../tags/tag202.xml"/><Relationship Id="rId7" Type="http://schemas.openxmlformats.org/officeDocument/2006/relationships/tags" Target="../tags/tag206.xml"/><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notesSlide" Target="../notesSlides/notesSlide45.xml"/><Relationship Id="rId5" Type="http://schemas.openxmlformats.org/officeDocument/2006/relationships/tags" Target="../tags/tag204.xml"/><Relationship Id="rId10" Type="http://schemas.openxmlformats.org/officeDocument/2006/relationships/slideLayout" Target="../slideLayouts/slideLayout10.xml"/><Relationship Id="rId4" Type="http://schemas.openxmlformats.org/officeDocument/2006/relationships/tags" Target="../tags/tag203.xml"/><Relationship Id="rId9" Type="http://schemas.openxmlformats.org/officeDocument/2006/relationships/tags" Target="../tags/tag208.xml"/></Relationships>
</file>

<file path=ppt/slides/_rels/slide46.xml.rels><?xml version="1.0" encoding="UTF-8" standalone="yes"?>
<Relationships xmlns="http://schemas.openxmlformats.org/package/2006/relationships"><Relationship Id="rId8" Type="http://schemas.openxmlformats.org/officeDocument/2006/relationships/notesSlide" Target="../notesSlides/notesSlide46.xml"/><Relationship Id="rId3" Type="http://schemas.openxmlformats.org/officeDocument/2006/relationships/tags" Target="../tags/tag211.xml"/><Relationship Id="rId7" Type="http://schemas.openxmlformats.org/officeDocument/2006/relationships/slideLayout" Target="../slideLayouts/slideLayout10.xml"/><Relationship Id="rId2" Type="http://schemas.openxmlformats.org/officeDocument/2006/relationships/tags" Target="../tags/tag210.xml"/><Relationship Id="rId1" Type="http://schemas.openxmlformats.org/officeDocument/2006/relationships/tags" Target="../tags/tag209.xml"/><Relationship Id="rId6" Type="http://schemas.openxmlformats.org/officeDocument/2006/relationships/tags" Target="../tags/tag214.xml"/><Relationship Id="rId5" Type="http://schemas.openxmlformats.org/officeDocument/2006/relationships/tags" Target="../tags/tag213.xml"/><Relationship Id="rId4" Type="http://schemas.openxmlformats.org/officeDocument/2006/relationships/tags" Target="../tags/tag21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0.xml"/><Relationship Id="rId1" Type="http://schemas.openxmlformats.org/officeDocument/2006/relationships/tags" Target="../tags/tag215.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8" Type="http://schemas.openxmlformats.org/officeDocument/2006/relationships/tags" Target="../tags/tag223.xml"/><Relationship Id="rId3" Type="http://schemas.openxmlformats.org/officeDocument/2006/relationships/tags" Target="../tags/tag218.xml"/><Relationship Id="rId7" Type="http://schemas.openxmlformats.org/officeDocument/2006/relationships/tags" Target="../tags/tag222.xml"/><Relationship Id="rId2" Type="http://schemas.openxmlformats.org/officeDocument/2006/relationships/tags" Target="../tags/tag217.xml"/><Relationship Id="rId1" Type="http://schemas.openxmlformats.org/officeDocument/2006/relationships/tags" Target="../tags/tag216.xml"/><Relationship Id="rId6" Type="http://schemas.openxmlformats.org/officeDocument/2006/relationships/tags" Target="../tags/tag221.xml"/><Relationship Id="rId11" Type="http://schemas.openxmlformats.org/officeDocument/2006/relationships/notesSlide" Target="../notesSlides/notesSlide48.xml"/><Relationship Id="rId5" Type="http://schemas.openxmlformats.org/officeDocument/2006/relationships/tags" Target="../tags/tag220.xml"/><Relationship Id="rId10" Type="http://schemas.openxmlformats.org/officeDocument/2006/relationships/slideLayout" Target="../slideLayouts/slideLayout10.xml"/><Relationship Id="rId4" Type="http://schemas.openxmlformats.org/officeDocument/2006/relationships/tags" Target="../tags/tag219.xml"/><Relationship Id="rId9" Type="http://schemas.openxmlformats.org/officeDocument/2006/relationships/tags" Target="../tags/tag224.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3" Type="http://schemas.openxmlformats.org/officeDocument/2006/relationships/tags" Target="../tags/tag227.xml"/><Relationship Id="rId7" Type="http://schemas.openxmlformats.org/officeDocument/2006/relationships/slideLayout" Target="../slideLayouts/slideLayout10.xml"/><Relationship Id="rId2" Type="http://schemas.openxmlformats.org/officeDocument/2006/relationships/tags" Target="../tags/tag226.xml"/><Relationship Id="rId1" Type="http://schemas.openxmlformats.org/officeDocument/2006/relationships/tags" Target="../tags/tag225.xml"/><Relationship Id="rId6" Type="http://schemas.openxmlformats.org/officeDocument/2006/relationships/tags" Target="../tags/tag230.xml"/><Relationship Id="rId5" Type="http://schemas.openxmlformats.org/officeDocument/2006/relationships/tags" Target="../tags/tag229.xml"/><Relationship Id="rId4" Type="http://schemas.openxmlformats.org/officeDocument/2006/relationships/tags" Target="../tags/tag228.xml"/></Relationships>
</file>

<file path=ppt/slides/_rels/slide5.xml.rels><?xml version="1.0" encoding="UTF-8" standalone="yes"?>
<Relationships xmlns="http://schemas.openxmlformats.org/package/2006/relationships"><Relationship Id="rId3" Type="http://schemas.openxmlformats.org/officeDocument/2006/relationships/tags" Target="../tags/tag24.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5.xml"/><Relationship Id="rId5" Type="http://schemas.openxmlformats.org/officeDocument/2006/relationships/slideLayout" Target="../slideLayouts/slideLayout19.xml"/><Relationship Id="rId4" Type="http://schemas.openxmlformats.org/officeDocument/2006/relationships/tags" Target="../tags/tag2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9.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0.xml"/><Relationship Id="rId1" Type="http://schemas.openxmlformats.org/officeDocument/2006/relationships/tags" Target="../tags/tag231.xml"/><Relationship Id="rId4" Type="http://schemas.openxmlformats.org/officeDocument/2006/relationships/image" Target="../media/image5.png"/></Relationships>
</file>

<file path=ppt/slides/_rels/slide52.xml.rels><?xml version="1.0" encoding="UTF-8" standalone="yes"?>
<Relationships xmlns="http://schemas.openxmlformats.org/package/2006/relationships"><Relationship Id="rId8" Type="http://schemas.openxmlformats.org/officeDocument/2006/relationships/tags" Target="../tags/tag239.xml"/><Relationship Id="rId3" Type="http://schemas.openxmlformats.org/officeDocument/2006/relationships/tags" Target="../tags/tag234.xml"/><Relationship Id="rId7" Type="http://schemas.openxmlformats.org/officeDocument/2006/relationships/tags" Target="../tags/tag238.xml"/><Relationship Id="rId2" Type="http://schemas.openxmlformats.org/officeDocument/2006/relationships/tags" Target="../tags/tag233.xml"/><Relationship Id="rId1" Type="http://schemas.openxmlformats.org/officeDocument/2006/relationships/tags" Target="../tags/tag232.xml"/><Relationship Id="rId6" Type="http://schemas.openxmlformats.org/officeDocument/2006/relationships/tags" Target="../tags/tag237.xml"/><Relationship Id="rId11" Type="http://schemas.openxmlformats.org/officeDocument/2006/relationships/notesSlide" Target="../notesSlides/notesSlide52.xml"/><Relationship Id="rId5" Type="http://schemas.openxmlformats.org/officeDocument/2006/relationships/tags" Target="../tags/tag236.xml"/><Relationship Id="rId10" Type="http://schemas.openxmlformats.org/officeDocument/2006/relationships/slideLayout" Target="../slideLayouts/slideLayout10.xml"/><Relationship Id="rId4" Type="http://schemas.openxmlformats.org/officeDocument/2006/relationships/tags" Target="../tags/tag235.xml"/><Relationship Id="rId9" Type="http://schemas.openxmlformats.org/officeDocument/2006/relationships/tags" Target="../tags/tag240.xml"/></Relationships>
</file>

<file path=ppt/slides/_rels/slide53.xml.rels><?xml version="1.0" encoding="UTF-8" standalone="yes"?>
<Relationships xmlns="http://schemas.openxmlformats.org/package/2006/relationships"><Relationship Id="rId8" Type="http://schemas.openxmlformats.org/officeDocument/2006/relationships/notesSlide" Target="../notesSlides/notesSlide53.xml"/><Relationship Id="rId3" Type="http://schemas.openxmlformats.org/officeDocument/2006/relationships/tags" Target="../tags/tag243.xml"/><Relationship Id="rId7" Type="http://schemas.openxmlformats.org/officeDocument/2006/relationships/slideLayout" Target="../slideLayouts/slideLayout10.xml"/><Relationship Id="rId2" Type="http://schemas.openxmlformats.org/officeDocument/2006/relationships/tags" Target="../tags/tag242.xml"/><Relationship Id="rId1" Type="http://schemas.openxmlformats.org/officeDocument/2006/relationships/tags" Target="../tags/tag241.xml"/><Relationship Id="rId6" Type="http://schemas.openxmlformats.org/officeDocument/2006/relationships/tags" Target="../tags/tag246.xml"/><Relationship Id="rId5" Type="http://schemas.openxmlformats.org/officeDocument/2006/relationships/tags" Target="../tags/tag245.xml"/><Relationship Id="rId4" Type="http://schemas.openxmlformats.org/officeDocument/2006/relationships/tags" Target="../tags/tag24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48.xml"/><Relationship Id="rId1" Type="http://schemas.openxmlformats.org/officeDocument/2006/relationships/tags" Target="../tags/tag247.xml"/><Relationship Id="rId5" Type="http://schemas.openxmlformats.org/officeDocument/2006/relationships/image" Target="../media/image5.png"/><Relationship Id="rId4"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3" Type="http://schemas.openxmlformats.org/officeDocument/2006/relationships/tags" Target="../tags/tag251.xml"/><Relationship Id="rId2" Type="http://schemas.openxmlformats.org/officeDocument/2006/relationships/tags" Target="../tags/tag250.xml"/><Relationship Id="rId1" Type="http://schemas.openxmlformats.org/officeDocument/2006/relationships/tags" Target="../tags/tag249.xml"/><Relationship Id="rId5" Type="http://schemas.openxmlformats.org/officeDocument/2006/relationships/notesSlide" Target="../notesSlides/notesSlide56.xml"/><Relationship Id="rId4"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tags" Target="../tags/tag252.xml"/><Relationship Id="rId5" Type="http://schemas.openxmlformats.org/officeDocument/2006/relationships/comments" Target="../comments/comment2.xml"/><Relationship Id="rId4" Type="http://schemas.openxmlformats.org/officeDocument/2006/relationships/image" Target="../media/image7.jpeg"/></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0.xml"/><Relationship Id="rId1" Type="http://schemas.openxmlformats.org/officeDocument/2006/relationships/tags" Target="../tags/tag253.xml"/><Relationship Id="rId4" Type="http://schemas.openxmlformats.org/officeDocument/2006/relationships/image" Target="../media/image8.jpeg"/></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6.xml"/><Relationship Id="rId5" Type="http://schemas.openxmlformats.org/officeDocument/2006/relationships/slideLayout" Target="../slideLayouts/slideLayout19.xml"/><Relationship Id="rId4" Type="http://schemas.openxmlformats.org/officeDocument/2006/relationships/tags" Target="../tags/tag29.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55.xml"/><Relationship Id="rId1" Type="http://schemas.openxmlformats.org/officeDocument/2006/relationships/tags" Target="../tags/tag254.xml"/><Relationship Id="rId5" Type="http://schemas.openxmlformats.org/officeDocument/2006/relationships/image" Target="../media/image5.png"/><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8" Type="http://schemas.openxmlformats.org/officeDocument/2006/relationships/tags" Target="../tags/tag263.xml"/><Relationship Id="rId3" Type="http://schemas.openxmlformats.org/officeDocument/2006/relationships/tags" Target="../tags/tag258.xml"/><Relationship Id="rId7" Type="http://schemas.openxmlformats.org/officeDocument/2006/relationships/tags" Target="../tags/tag262.xml"/><Relationship Id="rId2" Type="http://schemas.openxmlformats.org/officeDocument/2006/relationships/tags" Target="../tags/tag257.xml"/><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notesSlide" Target="../notesSlides/notesSlide61.xml"/><Relationship Id="rId5" Type="http://schemas.openxmlformats.org/officeDocument/2006/relationships/tags" Target="../tags/tag260.xml"/><Relationship Id="rId10" Type="http://schemas.openxmlformats.org/officeDocument/2006/relationships/slideLayout" Target="../slideLayouts/slideLayout10.xml"/><Relationship Id="rId4" Type="http://schemas.openxmlformats.org/officeDocument/2006/relationships/tags" Target="../tags/tag259.xml"/><Relationship Id="rId9" Type="http://schemas.openxmlformats.org/officeDocument/2006/relationships/tags" Target="../tags/tag264.xml"/></Relationships>
</file>

<file path=ppt/slides/_rels/slide62.xml.rels><?xml version="1.0" encoding="UTF-8" standalone="yes"?>
<Relationships xmlns="http://schemas.openxmlformats.org/package/2006/relationships"><Relationship Id="rId8" Type="http://schemas.openxmlformats.org/officeDocument/2006/relationships/notesSlide" Target="../notesSlides/notesSlide62.xml"/><Relationship Id="rId3" Type="http://schemas.openxmlformats.org/officeDocument/2006/relationships/tags" Target="../tags/tag267.xml"/><Relationship Id="rId7" Type="http://schemas.openxmlformats.org/officeDocument/2006/relationships/slideLayout" Target="../slideLayouts/slideLayout10.xml"/><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5" Type="http://schemas.openxmlformats.org/officeDocument/2006/relationships/tags" Target="../tags/tag269.xml"/><Relationship Id="rId4" Type="http://schemas.openxmlformats.org/officeDocument/2006/relationships/tags" Target="../tags/tag26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9.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72.xml"/><Relationship Id="rId1" Type="http://schemas.openxmlformats.org/officeDocument/2006/relationships/tags" Target="../tags/tag271.xml"/><Relationship Id="rId5" Type="http://schemas.openxmlformats.org/officeDocument/2006/relationships/image" Target="../media/image5.png"/><Relationship Id="rId4"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65.xml"/><Relationship Id="rId3" Type="http://schemas.openxmlformats.org/officeDocument/2006/relationships/tags" Target="../tags/tag275.xml"/><Relationship Id="rId7" Type="http://schemas.openxmlformats.org/officeDocument/2006/relationships/slideLayout" Target="../slideLayouts/slideLayout10.xml"/><Relationship Id="rId2" Type="http://schemas.openxmlformats.org/officeDocument/2006/relationships/tags" Target="../tags/tag274.xml"/><Relationship Id="rId1" Type="http://schemas.openxmlformats.org/officeDocument/2006/relationships/tags" Target="../tags/tag273.xml"/><Relationship Id="rId6" Type="http://schemas.openxmlformats.org/officeDocument/2006/relationships/tags" Target="../tags/tag278.xml"/><Relationship Id="rId5" Type="http://schemas.openxmlformats.org/officeDocument/2006/relationships/tags" Target="../tags/tag277.xml"/><Relationship Id="rId4" Type="http://schemas.openxmlformats.org/officeDocument/2006/relationships/tags" Target="../tags/tag276.xml"/><Relationship Id="rId9" Type="http://schemas.openxmlformats.org/officeDocument/2006/relationships/image" Target="../media/image9.png"/></Relationships>
</file>

<file path=ppt/slides/_rels/slide66.xml.rels><?xml version="1.0" encoding="UTF-8" standalone="yes"?>
<Relationships xmlns="http://schemas.openxmlformats.org/package/2006/relationships"><Relationship Id="rId8" Type="http://schemas.openxmlformats.org/officeDocument/2006/relationships/notesSlide" Target="../notesSlides/notesSlide66.xml"/><Relationship Id="rId3" Type="http://schemas.openxmlformats.org/officeDocument/2006/relationships/tags" Target="../tags/tag281.xml"/><Relationship Id="rId7" Type="http://schemas.openxmlformats.org/officeDocument/2006/relationships/slideLayout" Target="../slideLayouts/slideLayout10.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5" Type="http://schemas.openxmlformats.org/officeDocument/2006/relationships/tags" Target="../tags/tag283.xml"/><Relationship Id="rId4" Type="http://schemas.openxmlformats.org/officeDocument/2006/relationships/tags" Target="../tags/tag282.xml"/></Relationships>
</file>

<file path=ppt/slides/_rels/slide67.xml.rels><?xml version="1.0" encoding="UTF-8" standalone="yes"?>
<Relationships xmlns="http://schemas.openxmlformats.org/package/2006/relationships"><Relationship Id="rId8" Type="http://schemas.openxmlformats.org/officeDocument/2006/relationships/notesSlide" Target="../notesSlides/notesSlide67.xml"/><Relationship Id="rId3" Type="http://schemas.openxmlformats.org/officeDocument/2006/relationships/tags" Target="../tags/tag287.xml"/><Relationship Id="rId7" Type="http://schemas.openxmlformats.org/officeDocument/2006/relationships/slideLayout" Target="../slideLayouts/slideLayout10.xml"/><Relationship Id="rId2" Type="http://schemas.openxmlformats.org/officeDocument/2006/relationships/tags" Target="../tags/tag286.xml"/><Relationship Id="rId1" Type="http://schemas.openxmlformats.org/officeDocument/2006/relationships/tags" Target="../tags/tag285.xml"/><Relationship Id="rId6" Type="http://schemas.openxmlformats.org/officeDocument/2006/relationships/tags" Target="../tags/tag290.xml"/><Relationship Id="rId5" Type="http://schemas.openxmlformats.org/officeDocument/2006/relationships/tags" Target="../tags/tag289.xml"/><Relationship Id="rId4" Type="http://schemas.openxmlformats.org/officeDocument/2006/relationships/tags" Target="../tags/tag288.xml"/></Relationships>
</file>

<file path=ppt/slides/_rels/slide68.xml.rels><?xml version="1.0" encoding="UTF-8" standalone="yes"?>
<Relationships xmlns="http://schemas.openxmlformats.org/package/2006/relationships"><Relationship Id="rId8" Type="http://schemas.openxmlformats.org/officeDocument/2006/relationships/notesSlide" Target="../notesSlides/notesSlide68.xml"/><Relationship Id="rId3" Type="http://schemas.openxmlformats.org/officeDocument/2006/relationships/tags" Target="../tags/tag293.xml"/><Relationship Id="rId7" Type="http://schemas.openxmlformats.org/officeDocument/2006/relationships/slideLayout" Target="../slideLayouts/slideLayout10.xml"/><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tags" Target="../tags/tag296.xml"/><Relationship Id="rId5" Type="http://schemas.openxmlformats.org/officeDocument/2006/relationships/tags" Target="../tags/tag295.xml"/><Relationship Id="rId4" Type="http://schemas.openxmlformats.org/officeDocument/2006/relationships/tags" Target="../tags/tag294.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9.xml"/><Relationship Id="rId1" Type="http://schemas.openxmlformats.org/officeDocument/2006/relationships/tags" Target="../tags/tag29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tags" Target="../tags/tag299.xml"/><Relationship Id="rId1" Type="http://schemas.openxmlformats.org/officeDocument/2006/relationships/tags" Target="../tags/tag298.xml"/><Relationship Id="rId5" Type="http://schemas.openxmlformats.org/officeDocument/2006/relationships/image" Target="../media/image5.png"/><Relationship Id="rId4"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3" Type="http://schemas.openxmlformats.org/officeDocument/2006/relationships/tags" Target="../tags/tag302.xml"/><Relationship Id="rId2" Type="http://schemas.openxmlformats.org/officeDocument/2006/relationships/tags" Target="../tags/tag301.xml"/><Relationship Id="rId1" Type="http://schemas.openxmlformats.org/officeDocument/2006/relationships/tags" Target="../tags/tag300.xml"/><Relationship Id="rId6" Type="http://schemas.openxmlformats.org/officeDocument/2006/relationships/image" Target="../media/image9.png"/><Relationship Id="rId5" Type="http://schemas.openxmlformats.org/officeDocument/2006/relationships/notesSlide" Target="../notesSlides/notesSlide71.xml"/><Relationship Id="rId4"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0.xml"/><Relationship Id="rId1" Type="http://schemas.openxmlformats.org/officeDocument/2006/relationships/tags" Target="../tags/tag303.xml"/><Relationship Id="rId5" Type="http://schemas.openxmlformats.org/officeDocument/2006/relationships/comments" Target="../comments/comment3.xml"/><Relationship Id="rId4" Type="http://schemas.openxmlformats.org/officeDocument/2006/relationships/image" Target="../media/image7.jpe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0.xml"/><Relationship Id="rId1" Type="http://schemas.openxmlformats.org/officeDocument/2006/relationships/tags" Target="../tags/tag304.xml"/><Relationship Id="rId4" Type="http://schemas.openxmlformats.org/officeDocument/2006/relationships/image" Target="../media/image8.jpe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0.xml"/><Relationship Id="rId1" Type="http://schemas.openxmlformats.org/officeDocument/2006/relationships/tags" Target="../tags/tag30.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文本框 18"/>
          <p:cNvSpPr txBox="1"/>
          <p:nvPr/>
        </p:nvSpPr>
        <p:spPr>
          <a:xfrm>
            <a:off x="1831975" y="2534285"/>
            <a:ext cx="8696960" cy="922020"/>
          </a:xfrm>
          <a:prstGeom prst="rect">
            <a:avLst/>
          </a:prstGeom>
          <a:noFill/>
        </p:spPr>
        <p:txBody>
          <a:bodyPr wrap="square" rtlCol="0">
            <a:spAutoFit/>
          </a:bodyPr>
          <a:lstStyle/>
          <a:p>
            <a:pPr algn="ct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第</a:t>
            </a:r>
            <a:r>
              <a:rPr lang="en-US" altLang="zh-CN"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11</a:t>
            </a:r>
            <a:r>
              <a:rPr lang="zh-CN" altLang="en-US" sz="5400" dirty="0">
                <a:solidFill>
                  <a:srgbClr val="1369B2"/>
                </a:solidFill>
                <a:latin typeface="微软雅黑" panose="020B0503020204020204" pitchFamily="34" charset="-122"/>
                <a:ea typeface="微软雅黑" panose="020B0503020204020204" pitchFamily="34" charset="-122"/>
                <a:cs typeface="+mn-ea"/>
                <a:sym typeface="思源黑体 CN Medium" panose="020B0600000000000000" pitchFamily="34" charset="-122"/>
              </a:rPr>
              <a:t>章 正则表达式</a:t>
            </a:r>
          </a:p>
        </p:txBody>
      </p:sp>
      <p:sp>
        <p:nvSpPr>
          <p:cNvPr id="68" name="Rectangle 4"/>
          <p:cNvSpPr txBox="1">
            <a:spLocks noChangeArrowheads="1"/>
          </p:cNvSpPr>
          <p:nvPr/>
        </p:nvSpPr>
        <p:spPr>
          <a:xfrm>
            <a:off x="3192145" y="3861435"/>
            <a:ext cx="5805170" cy="430530"/>
          </a:xfrm>
          <a:prstGeom prst="rect">
            <a:avLst/>
          </a:prstGeom>
        </p:spPr>
        <p:txBody>
          <a:bodyPr vert="horz" lIns="121917" tIns="60958" rIns="121917" bIns="60958" rtlCol="0"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r>
              <a:rPr sz="2400" dirty="0">
                <a:solidFill>
                  <a:srgbClr val="595959"/>
                </a:solidFill>
                <a:latin typeface="微软雅黑" panose="020B0503020204020204" pitchFamily="34" charset="-122"/>
                <a:ea typeface="微软雅黑" panose="020B0503020204020204" pitchFamily="34" charset="-122"/>
                <a:cs typeface="+mn-ea"/>
                <a:sym typeface="+mn-lt"/>
              </a:rPr>
              <a:t>Python程序开发案例教程（第2版）</a:t>
            </a:r>
            <a:r>
              <a:rPr lang="zh-CN" altLang="en-US" sz="2400" dirty="0">
                <a:solidFill>
                  <a:srgbClr val="595959"/>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595959"/>
                </a:solidFill>
                <a:latin typeface="微软雅黑" panose="020B0503020204020204" pitchFamily="34" charset="-122"/>
                <a:ea typeface="微软雅黑" panose="020B0503020204020204" pitchFamily="34" charset="-122"/>
                <a:cs typeface="+mn-ea"/>
                <a:sym typeface="+mn-lt"/>
              </a:rPr>
              <a:t>》</a:t>
            </a:r>
            <a:endParaRPr lang="zh-CN" altLang="en-US" sz="2400"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2" name="文本框 1"/>
          <p:cNvSpPr txBox="1"/>
          <p:nvPr/>
        </p:nvSpPr>
        <p:spPr>
          <a:xfrm>
            <a:off x="7302500" y="1569085"/>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6"/>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元字符</a:t>
              </a:r>
            </a:p>
          </p:txBody>
        </p:sp>
      </p:grpSp>
      <p:sp>
        <p:nvSpPr>
          <p:cNvPr id="21" name="原创设计师QQ598969553          _3"/>
          <p:cNvSpPr/>
          <p:nvPr>
            <p:custDataLst>
              <p:tags r:id="rId1"/>
            </p:custDataLst>
          </p:nvPr>
        </p:nvSpPr>
        <p:spPr>
          <a:xfrm>
            <a:off x="4078982" y="3141762"/>
            <a:ext cx="6912768" cy="2592288"/>
          </a:xfrm>
          <a:prstGeom prst="roundRect">
            <a:avLst>
              <a:gd name="adj" fmla="val 9083"/>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原创设计师QQ598969553          _4"/>
          <p:cNvSpPr/>
          <p:nvPr>
            <p:custDataLst>
              <p:tags r:id="rId2"/>
            </p:custDataLst>
          </p:nvPr>
        </p:nvSpPr>
        <p:spPr>
          <a:xfrm>
            <a:off x="4552950" y="3501390"/>
            <a:ext cx="5986780" cy="1753235"/>
          </a:xfrm>
          <a:prstGeom prst="rect">
            <a:avLst/>
          </a:prstGeom>
        </p:spPr>
        <p:txBody>
          <a:bodyPr wrap="square">
            <a:spAutoFit/>
          </a:body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在正则表达式中，</a:t>
            </a:r>
            <a:r>
              <a:rPr lang="zh-CN" altLang="zh-CN" sz="1800" dirty="0">
                <a:solidFill>
                  <a:srgbClr val="0070C0"/>
                </a:solidFill>
                <a:latin typeface="微软雅黑" panose="020B0503020204020204" pitchFamily="34" charset="-122"/>
                <a:ea typeface="微软雅黑" panose="020B0503020204020204" pitchFamily="34" charset="-122"/>
                <a:cs typeface="+mn-ea"/>
              </a:rPr>
              <a:t>元字符</a:t>
            </a:r>
            <a:r>
              <a:rPr lang="zh-CN" altLang="zh-CN" sz="1800" dirty="0">
                <a:solidFill>
                  <a:srgbClr val="595959"/>
                </a:solidFill>
                <a:latin typeface="微软雅黑" panose="020B0503020204020204" pitchFamily="34" charset="-122"/>
                <a:ea typeface="微软雅黑" panose="020B0503020204020204" pitchFamily="34" charset="-122"/>
                <a:cs typeface="+mn-ea"/>
              </a:rPr>
              <a:t>指具有特殊含义的专用字符，可以用来规定其前导字符在目标对象中出现的模式，</a:t>
            </a:r>
            <a:r>
              <a:rPr lang="zh-CN" altLang="zh-CN" sz="1800" dirty="0">
                <a:solidFill>
                  <a:srgbClr val="0070C0"/>
                </a:solidFill>
                <a:latin typeface="微软雅黑" panose="020B0503020204020204" pitchFamily="34" charset="-122"/>
                <a:ea typeface="微软雅黑" panose="020B0503020204020204" pitchFamily="34" charset="-122"/>
                <a:cs typeface="+mn-ea"/>
              </a:rPr>
              <a:t>前导字符</a:t>
            </a:r>
            <a:r>
              <a:rPr lang="zh-CN" altLang="zh-CN" sz="1800" dirty="0">
                <a:solidFill>
                  <a:srgbClr val="595959"/>
                </a:solidFill>
                <a:latin typeface="微软雅黑" panose="020B0503020204020204" pitchFamily="34" charset="-122"/>
                <a:ea typeface="微软雅黑" panose="020B0503020204020204" pitchFamily="34" charset="-122"/>
                <a:cs typeface="+mn-ea"/>
              </a:rPr>
              <a:t>是位于元字符之前的字符。正则表达式中的元字符一般由</a:t>
            </a:r>
            <a:r>
              <a:rPr lang="zh-CN" altLang="zh-CN" sz="1800" dirty="0">
                <a:solidFill>
                  <a:srgbClr val="0070C0"/>
                </a:solidFill>
                <a:latin typeface="微软雅黑" panose="020B0503020204020204" pitchFamily="34" charset="-122"/>
                <a:ea typeface="微软雅黑" panose="020B0503020204020204" pitchFamily="34" charset="-122"/>
                <a:cs typeface="+mn-ea"/>
              </a:rPr>
              <a:t>特殊字符</a:t>
            </a:r>
            <a:r>
              <a:rPr lang="zh-CN" altLang="zh-CN" sz="1800" dirty="0">
                <a:solidFill>
                  <a:srgbClr val="595959"/>
                </a:solidFill>
                <a:latin typeface="微软雅黑" panose="020B0503020204020204" pitchFamily="34" charset="-122"/>
                <a:ea typeface="微软雅黑" panose="020B0503020204020204" pitchFamily="34" charset="-122"/>
                <a:cs typeface="+mn-ea"/>
              </a:rPr>
              <a:t>和</a:t>
            </a:r>
            <a:r>
              <a:rPr lang="zh-CN" altLang="zh-CN" sz="1800" dirty="0">
                <a:solidFill>
                  <a:srgbClr val="0070C0"/>
                </a:solidFill>
                <a:latin typeface="微软雅黑" panose="020B0503020204020204" pitchFamily="34" charset="-122"/>
                <a:ea typeface="微软雅黑" panose="020B0503020204020204" pitchFamily="34" charset="-122"/>
                <a:cs typeface="+mn-ea"/>
              </a:rPr>
              <a:t>符号</a:t>
            </a:r>
            <a:r>
              <a:rPr lang="zh-CN" altLang="zh-CN" sz="1800" dirty="0">
                <a:solidFill>
                  <a:srgbClr val="595959"/>
                </a:solidFill>
                <a:latin typeface="微软雅黑" panose="020B0503020204020204" pitchFamily="34" charset="-122"/>
                <a:ea typeface="微软雅黑" panose="020B0503020204020204" pitchFamily="34" charset="-122"/>
                <a:cs typeface="+mn-ea"/>
              </a:rPr>
              <a:t>组成。</a:t>
            </a:r>
          </a:p>
        </p:txBody>
      </p:sp>
      <p:pic>
        <p:nvPicPr>
          <p:cNvPr id="4" name="图片 3"/>
          <p:cNvPicPr>
            <a:picLocks noChangeAspect="1"/>
          </p:cNvPicPr>
          <p:nvPr>
            <p:custDataLst>
              <p:tags r:id="rId3"/>
            </p:custDataLst>
          </p:nvPr>
        </p:nvPicPr>
        <p:blipFill>
          <a:blip r:embed="rId9"/>
          <a:stretch>
            <a:fillRect/>
          </a:stretch>
        </p:blipFill>
        <p:spPr>
          <a:xfrm>
            <a:off x="1143635" y="2277745"/>
            <a:ext cx="2324100" cy="3362325"/>
          </a:xfrm>
          <a:prstGeom prst="rect">
            <a:avLst/>
          </a:prstGeom>
        </p:spPr>
      </p:pic>
      <p:sp>
        <p:nvSpPr>
          <p:cNvPr id="2"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元字符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元字符</a:t>
              </a:r>
            </a:p>
          </p:txBody>
        </p:sp>
      </p:grpSp>
      <p:sp>
        <p:nvSpPr>
          <p:cNvPr id="24" name="矩形 23"/>
          <p:cNvSpPr/>
          <p:nvPr>
            <p:custDataLst>
              <p:tags r:id="rId1"/>
            </p:custDataLst>
          </p:nvPr>
        </p:nvSpPr>
        <p:spPr>
          <a:xfrm>
            <a:off x="821055" y="3429635"/>
            <a:ext cx="2499995" cy="82740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常用的元字符如表所示</a:t>
            </a:r>
          </a:p>
        </p:txBody>
      </p:sp>
      <p:graphicFrame>
        <p:nvGraphicFramePr>
          <p:cNvPr id="4" name="表格 3"/>
          <p:cNvGraphicFramePr>
            <a:graphicFrameLocks noGrp="1"/>
          </p:cNvGraphicFramePr>
          <p:nvPr>
            <p:custDataLst>
              <p:tags r:id="rId2"/>
            </p:custDataLst>
          </p:nvPr>
        </p:nvGraphicFramePr>
        <p:xfrm>
          <a:off x="3502660" y="1589405"/>
          <a:ext cx="6711950" cy="4830445"/>
        </p:xfrm>
        <a:graphic>
          <a:graphicData uri="http://schemas.openxmlformats.org/drawingml/2006/table">
            <a:tbl>
              <a:tblPr>
                <a:tableStyleId>{F5AB1C69-6EDB-4FF4-983F-18BD219EF322}</a:tableStyleId>
              </a:tblPr>
              <a:tblGrid>
                <a:gridCol w="1729105">
                  <a:extLst>
                    <a:ext uri="{9D8B030D-6E8A-4147-A177-3AD203B41FA5}">
                      <a16:colId xmlns:a16="http://schemas.microsoft.com/office/drawing/2014/main" val="20000"/>
                    </a:ext>
                  </a:extLst>
                </a:gridCol>
                <a:gridCol w="4982845">
                  <a:extLst>
                    <a:ext uri="{9D8B030D-6E8A-4147-A177-3AD203B41FA5}">
                      <a16:colId xmlns:a16="http://schemas.microsoft.com/office/drawing/2014/main" val="20001"/>
                    </a:ext>
                  </a:extLst>
                </a:gridCol>
              </a:tblGrid>
              <a:tr h="46672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rPr>
                        <a:t>元字符</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功能说明</a:t>
                      </a:r>
                    </a:p>
                  </a:txBody>
                  <a:tcPr marT="45700" marB="45700"/>
                </a:tc>
                <a:extLst>
                  <a:ext uri="{0D108BD9-81ED-4DB2-BD59-A6C34878D82A}">
                    <a16:rowId xmlns:a16="http://schemas.microsoft.com/office/drawing/2014/main" val="10000"/>
                  </a:ext>
                </a:extLst>
              </a:tr>
              <a:tr h="39687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a:t>
                      </a:r>
                    </a:p>
                  </a:txBody>
                  <a:tcPr marT="45700" marB="457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点</a:t>
                      </a: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字符，匹配任何一个字符，除了换行符</a:t>
                      </a:r>
                    </a:p>
                  </a:txBody>
                  <a:tcPr marT="45700" marB="45700"/>
                </a:tc>
                <a:extLst>
                  <a:ext uri="{0D108BD9-81ED-4DB2-BD59-A6C34878D82A}">
                    <a16:rowId xmlns:a16="http://schemas.microsoft.com/office/drawing/2014/main" val="10001"/>
                  </a:ext>
                </a:extLst>
              </a:tr>
              <a:tr h="39560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脱字符，匹配字符串的开头</a:t>
                      </a:r>
                    </a:p>
                  </a:txBody>
                  <a:tcPr marT="45700" marB="45700"/>
                </a:tc>
                <a:extLst>
                  <a:ext uri="{0D108BD9-81ED-4DB2-BD59-A6C34878D82A}">
                    <a16:rowId xmlns:a16="http://schemas.microsoft.com/office/drawing/2014/main" val="10002"/>
                  </a:ext>
                </a:extLst>
              </a:tr>
              <a:tr h="39751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美元符，匹配字符串的结尾</a:t>
                      </a:r>
                    </a:p>
                  </a:txBody>
                  <a:tcPr marT="45700" marB="45700"/>
                </a:tc>
                <a:extLst>
                  <a:ext uri="{0D108BD9-81ED-4DB2-BD59-A6C34878D82A}">
                    <a16:rowId xmlns:a16="http://schemas.microsoft.com/office/drawing/2014/main" val="10003"/>
                  </a:ext>
                </a:extLst>
              </a:tr>
              <a:tr h="3962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连接符，用于连接多个模式，匹配任意一个模式</a:t>
                      </a:r>
                    </a:p>
                  </a:txBody>
                  <a:tcPr marT="45700" marB="45700"/>
                </a:tc>
                <a:extLst>
                  <a:ext uri="{0D108BD9-81ED-4DB2-BD59-A6C34878D82A}">
                    <a16:rowId xmlns:a16="http://schemas.microsoft.com/office/drawing/2014/main" val="10004"/>
                  </a:ext>
                </a:extLst>
              </a:tr>
              <a:tr h="3968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字符组，匹配其中出现的任意一个字符</a:t>
                      </a:r>
                    </a:p>
                  </a:txBody>
                  <a:tcPr marT="45700" marB="45700"/>
                </a:tc>
                <a:extLst>
                  <a:ext uri="{0D108BD9-81ED-4DB2-BD59-A6C34878D82A}">
                    <a16:rowId xmlns:a16="http://schemas.microsoft.com/office/drawing/2014/main" val="10005"/>
                  </a:ext>
                </a:extLst>
              </a:tr>
              <a:tr h="3968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连字符，表示范围，比如1-5等价于1、2、3、4、5</a:t>
                      </a:r>
                    </a:p>
                  </a:txBody>
                  <a:tcPr marT="45700" marB="45700"/>
                </a:tc>
                <a:extLst>
                  <a:ext uri="{0D108BD9-81ED-4DB2-BD59-A6C34878D82A}">
                    <a16:rowId xmlns:a16="http://schemas.microsoft.com/office/drawing/2014/main" val="10006"/>
                  </a:ext>
                </a:extLst>
              </a:tr>
              <a:tr h="3968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匹配其前导字符0次或1次</a:t>
                      </a:r>
                    </a:p>
                  </a:txBody>
                  <a:tcPr marT="45700" marB="45700"/>
                </a:tc>
                <a:extLst>
                  <a:ext uri="{0D108BD9-81ED-4DB2-BD59-A6C34878D82A}">
                    <a16:rowId xmlns:a16="http://schemas.microsoft.com/office/drawing/2014/main" val="10007"/>
                  </a:ext>
                </a:extLst>
              </a:tr>
              <a:tr h="3962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匹配其前导字符0次或多次</a:t>
                      </a:r>
                    </a:p>
                  </a:txBody>
                  <a:tcPr marT="45700" marB="45700"/>
                </a:tc>
                <a:extLst>
                  <a:ext uri="{0D108BD9-81ED-4DB2-BD59-A6C34878D82A}">
                    <a16:rowId xmlns:a16="http://schemas.microsoft.com/office/drawing/2014/main" val="10008"/>
                  </a:ext>
                </a:extLst>
              </a:tr>
              <a:tr h="3968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匹配其前导字符1次或多次</a:t>
                      </a:r>
                    </a:p>
                  </a:txBody>
                  <a:tcPr marT="45700" marB="45700"/>
                </a:tc>
                <a:extLst>
                  <a:ext uri="{0D108BD9-81ED-4DB2-BD59-A6C34878D82A}">
                    <a16:rowId xmlns:a16="http://schemas.microsoft.com/office/drawing/2014/main" val="10009"/>
                  </a:ext>
                </a:extLst>
              </a:tr>
              <a:tr h="39751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{n}/{m,n}</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匹配其前导字符n次/匹配其前导字符m~n次</a:t>
                      </a:r>
                    </a:p>
                  </a:txBody>
                  <a:tcPr marT="45700" marB="45700"/>
                </a:tc>
                <a:extLst>
                  <a:ext uri="{0D108BD9-81ED-4DB2-BD59-A6C34878D82A}">
                    <a16:rowId xmlns:a16="http://schemas.microsoft.com/office/drawing/2014/main" val="10010"/>
                  </a:ext>
                </a:extLst>
              </a:tr>
              <a:tr h="3962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在模式中划分出子模式，并保存子模式的匹配结果</a:t>
                      </a:r>
                    </a:p>
                  </a:txBody>
                  <a:tcPr marT="45700" marB="45700"/>
                </a:tc>
                <a:extLst>
                  <a:ext uri="{0D108BD9-81ED-4DB2-BD59-A6C34878D82A}">
                    <a16:rowId xmlns:a16="http://schemas.microsoft.com/office/drawing/2014/main" val="10011"/>
                  </a:ext>
                </a:extLst>
              </a:tr>
            </a:tbl>
          </a:graphicData>
        </a:graphic>
      </p:graphicFrame>
      <p:sp>
        <p:nvSpPr>
          <p:cNvPr id="7" name="标题 1"/>
          <p:cNvSpPr>
            <a:spLocks noChangeArrowheads="1"/>
          </p:cNvSpPr>
          <p:nvPr>
            <p:custDataLst>
              <p:tags r:id="rId3"/>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元字符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019175" y="857056"/>
            <a:ext cx="3533775" cy="466725"/>
            <a:chOff x="1019175" y="847725"/>
            <a:chExt cx="3533775" cy="466725"/>
          </a:xfrm>
        </p:grpSpPr>
        <p:sp>
          <p:nvSpPr>
            <p:cNvPr id="27" name="同侧圆角矩形 3"/>
            <p:cNvSpPr/>
            <p:nvPr>
              <p:custDataLst>
                <p:tags r:id="rId22"/>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custDataLst>
                <p:tags r:id="rId23"/>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点字符</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元字符</a:t>
            </a:r>
          </a:p>
        </p:txBody>
      </p:sp>
      <p:sp>
        <p:nvSpPr>
          <p:cNvPr id="5" name="矩形 4"/>
          <p:cNvSpPr/>
          <p:nvPr>
            <p:custDataLst>
              <p:tags r:id="rId2"/>
            </p:custDataLst>
          </p:nvPr>
        </p:nvSpPr>
        <p:spPr>
          <a:xfrm>
            <a:off x="1043305" y="1737995"/>
            <a:ext cx="2073275" cy="553085"/>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1</a:t>
            </a:r>
            <a:r>
              <a:rPr lang="zh-CN" altLang="zh-CN" sz="2000" b="1" dirty="0">
                <a:solidFill>
                  <a:srgbClr val="595959"/>
                </a:solidFill>
                <a:latin typeface="微软雅黑" panose="020B0503020204020204" pitchFamily="34" charset="-122"/>
                <a:ea typeface="微软雅黑" panose="020B0503020204020204" pitchFamily="34" charset="-122"/>
                <a:cs typeface="+mn-ea"/>
              </a:rPr>
              <a:t>）点字符“.”</a:t>
            </a:r>
          </a:p>
        </p:txBody>
      </p:sp>
      <p:grpSp>
        <p:nvGrpSpPr>
          <p:cNvPr id="8" name="组合 7"/>
          <p:cNvGrpSpPr/>
          <p:nvPr/>
        </p:nvGrpSpPr>
        <p:grpSpPr>
          <a:xfrm>
            <a:off x="1187549" y="2415156"/>
            <a:ext cx="4763642" cy="808013"/>
            <a:chOff x="1143691" y="2082765"/>
            <a:chExt cx="4763642" cy="808013"/>
          </a:xfrm>
        </p:grpSpPr>
        <p:sp>
          <p:nvSpPr>
            <p:cNvPr id="9" name="矩形 8"/>
            <p:cNvSpPr/>
            <p:nvPr>
              <p:custDataLst>
                <p:tags r:id="rId18"/>
              </p:custDataLst>
            </p:nvPr>
          </p:nvSpPr>
          <p:spPr bwMode="auto">
            <a:xfrm>
              <a:off x="2062759" y="2082766"/>
              <a:ext cx="3844574"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Jam、Jom、J#m、Jim、J2m</a:t>
              </a:r>
            </a:p>
          </p:txBody>
        </p:sp>
        <p:sp>
          <p:nvSpPr>
            <p:cNvPr id="10" name="剪去单角的矩形 9"/>
            <p:cNvSpPr/>
            <p:nvPr>
              <p:custDataLst>
                <p:tags r:id="rId19"/>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custDataLst>
                <p:tags r:id="rId20"/>
              </p:custDataLst>
            </p:nvPr>
          </p:nvSpPr>
          <p:spPr>
            <a:xfrm>
              <a:off x="1241476" y="2271045"/>
              <a:ext cx="612775"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J.m</a:t>
              </a:r>
              <a:endParaRPr lang="zh-CN" altLang="en-US" sz="2000" b="1" dirty="0">
                <a:solidFill>
                  <a:schemeClr val="bg1"/>
                </a:solidFill>
                <a:latin typeface="微软雅黑" panose="020B0503020204020204" pitchFamily="34" charset="-122"/>
                <a:ea typeface="微软雅黑" panose="020B0503020204020204" pitchFamily="34" charset="-122"/>
              </a:endParaRPr>
            </a:p>
          </p:txBody>
        </p:sp>
        <p:sp>
          <p:nvSpPr>
            <p:cNvPr id="20" name="Freeform 16"/>
            <p:cNvSpPr/>
            <p:nvPr>
              <p:custDataLst>
                <p:tags r:id="rId21"/>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36" name="矩形 35"/>
          <p:cNvSpPr/>
          <p:nvPr>
            <p:custDataLst>
              <p:tags r:id="rId3"/>
            </p:custDataLst>
          </p:nvPr>
        </p:nvSpPr>
        <p:spPr>
          <a:xfrm>
            <a:off x="6742430" y="1760855"/>
            <a:ext cx="4907280" cy="553085"/>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2</a:t>
            </a:r>
            <a:r>
              <a:rPr lang="zh-CN" altLang="zh-CN" sz="2000" b="1" dirty="0">
                <a:solidFill>
                  <a:srgbClr val="595959"/>
                </a:solidFill>
                <a:latin typeface="微软雅黑" panose="020B0503020204020204" pitchFamily="34" charset="-122"/>
                <a:ea typeface="微软雅黑" panose="020B0503020204020204" pitchFamily="34" charset="-122"/>
                <a:cs typeface="+mn-ea"/>
              </a:rPr>
              <a:t>）脱字符“^”和美元符“$”</a:t>
            </a:r>
          </a:p>
        </p:txBody>
      </p:sp>
      <p:grpSp>
        <p:nvGrpSpPr>
          <p:cNvPr id="37" name="组合 36"/>
          <p:cNvGrpSpPr/>
          <p:nvPr/>
        </p:nvGrpSpPr>
        <p:grpSpPr>
          <a:xfrm>
            <a:off x="6886674" y="2438016"/>
            <a:ext cx="4763642" cy="808013"/>
            <a:chOff x="1143691" y="2082765"/>
            <a:chExt cx="4763642" cy="808013"/>
          </a:xfrm>
        </p:grpSpPr>
        <p:sp>
          <p:nvSpPr>
            <p:cNvPr id="38" name="矩形 37"/>
            <p:cNvSpPr/>
            <p:nvPr>
              <p:custDataLst>
                <p:tags r:id="rId14"/>
              </p:custDataLst>
            </p:nvPr>
          </p:nvSpPr>
          <p:spPr bwMode="auto">
            <a:xfrm>
              <a:off x="2062759" y="2082766"/>
              <a:ext cx="3844574"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category</a:t>
              </a:r>
            </a:p>
          </p:txBody>
        </p:sp>
        <p:sp>
          <p:nvSpPr>
            <p:cNvPr id="39" name="剪去单角的矩形 38"/>
            <p:cNvSpPr/>
            <p:nvPr>
              <p:custDataLst>
                <p:tags r:id="rId1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16"/>
              </p:custDataLst>
            </p:nvPr>
          </p:nvSpPr>
          <p:spPr>
            <a:xfrm>
              <a:off x="1168134" y="2271045"/>
              <a:ext cx="759460"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^cat</a:t>
              </a:r>
            </a:p>
          </p:txBody>
        </p:sp>
        <p:sp>
          <p:nvSpPr>
            <p:cNvPr id="41" name="Freeform 16"/>
            <p:cNvSpPr/>
            <p:nvPr>
              <p:custDataLst>
                <p:tags r:id="rId1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42" name="矩形 41"/>
          <p:cNvSpPr/>
          <p:nvPr>
            <p:custDataLst>
              <p:tags r:id="rId4"/>
            </p:custDataLst>
          </p:nvPr>
        </p:nvSpPr>
        <p:spPr>
          <a:xfrm>
            <a:off x="1043305" y="3926205"/>
            <a:ext cx="2073275" cy="553085"/>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3</a:t>
            </a:r>
            <a:r>
              <a:rPr lang="zh-CN" altLang="zh-CN" sz="2000" b="1" dirty="0">
                <a:solidFill>
                  <a:srgbClr val="595959"/>
                </a:solidFill>
                <a:latin typeface="微软雅黑" panose="020B0503020204020204" pitchFamily="34" charset="-122"/>
                <a:ea typeface="微软雅黑" panose="020B0503020204020204" pitchFamily="34" charset="-122"/>
                <a:cs typeface="+mn-ea"/>
              </a:rPr>
              <a:t>）连接符“|”</a:t>
            </a:r>
          </a:p>
        </p:txBody>
      </p:sp>
      <p:grpSp>
        <p:nvGrpSpPr>
          <p:cNvPr id="43" name="组合 42"/>
          <p:cNvGrpSpPr/>
          <p:nvPr/>
        </p:nvGrpSpPr>
        <p:grpSpPr>
          <a:xfrm>
            <a:off x="1187228" y="4603366"/>
            <a:ext cx="4763770" cy="807720"/>
            <a:chOff x="1143370" y="2082765"/>
            <a:chExt cx="4763770" cy="807720"/>
          </a:xfrm>
        </p:grpSpPr>
        <p:sp>
          <p:nvSpPr>
            <p:cNvPr id="44" name="矩形 43"/>
            <p:cNvSpPr/>
            <p:nvPr>
              <p:custDataLst>
                <p:tags r:id="rId10"/>
              </p:custDataLst>
            </p:nvPr>
          </p:nvSpPr>
          <p:spPr bwMode="auto">
            <a:xfrm>
              <a:off x="2469250" y="2082765"/>
              <a:ext cx="3437890" cy="807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匹配cat或dog</a:t>
              </a:r>
            </a:p>
          </p:txBody>
        </p:sp>
        <p:sp>
          <p:nvSpPr>
            <p:cNvPr id="45" name="剪去单角的矩形 44"/>
            <p:cNvSpPr/>
            <p:nvPr>
              <p:custDataLst>
                <p:tags r:id="rId11"/>
              </p:custDataLst>
            </p:nvPr>
          </p:nvSpPr>
          <p:spPr>
            <a:xfrm flipH="1">
              <a:off x="1143370" y="2082765"/>
              <a:ext cx="1206500" cy="807720"/>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custDataLst>
                <p:tags r:id="rId12"/>
              </p:custDataLst>
            </p:nvPr>
          </p:nvSpPr>
          <p:spPr>
            <a:xfrm>
              <a:off x="1184010" y="2271045"/>
              <a:ext cx="1158240"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cat|dog</a:t>
              </a:r>
            </a:p>
          </p:txBody>
        </p:sp>
        <p:sp>
          <p:nvSpPr>
            <p:cNvPr id="47" name="Freeform 16"/>
            <p:cNvSpPr/>
            <p:nvPr>
              <p:custDataLst>
                <p:tags r:id="rId13"/>
              </p:custDataLst>
            </p:nvPr>
          </p:nvSpPr>
          <p:spPr bwMode="auto">
            <a:xfrm>
              <a:off x="2350181" y="2104714"/>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48" name="矩形 47"/>
          <p:cNvSpPr/>
          <p:nvPr>
            <p:custDataLst>
              <p:tags r:id="rId5"/>
            </p:custDataLst>
          </p:nvPr>
        </p:nvSpPr>
        <p:spPr>
          <a:xfrm>
            <a:off x="6742430" y="3949065"/>
            <a:ext cx="2073275" cy="553085"/>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4</a:t>
            </a:r>
            <a:r>
              <a:rPr lang="zh-CN" altLang="zh-CN" sz="2000" b="1" dirty="0">
                <a:solidFill>
                  <a:srgbClr val="595959"/>
                </a:solidFill>
                <a:latin typeface="微软雅黑" panose="020B0503020204020204" pitchFamily="34" charset="-122"/>
                <a:ea typeface="微软雅黑" panose="020B0503020204020204" pitchFamily="34" charset="-122"/>
                <a:cs typeface="+mn-ea"/>
              </a:rPr>
              <a:t>）字符组“[]”</a:t>
            </a:r>
          </a:p>
        </p:txBody>
      </p:sp>
      <p:grpSp>
        <p:nvGrpSpPr>
          <p:cNvPr id="49" name="组合 48"/>
          <p:cNvGrpSpPr/>
          <p:nvPr/>
        </p:nvGrpSpPr>
        <p:grpSpPr>
          <a:xfrm>
            <a:off x="6814915" y="4626226"/>
            <a:ext cx="4834890" cy="808013"/>
            <a:chOff x="1071932" y="2082765"/>
            <a:chExt cx="4834890" cy="808013"/>
          </a:xfrm>
        </p:grpSpPr>
        <p:sp>
          <p:nvSpPr>
            <p:cNvPr id="50" name="矩形 49"/>
            <p:cNvSpPr/>
            <p:nvPr>
              <p:custDataLst>
                <p:tags r:id="rId6"/>
              </p:custDataLst>
            </p:nvPr>
          </p:nvSpPr>
          <p:spPr bwMode="auto">
            <a:xfrm>
              <a:off x="2217472" y="2082765"/>
              <a:ext cx="3689350" cy="807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argv或args</a:t>
              </a:r>
            </a:p>
          </p:txBody>
        </p:sp>
        <p:sp>
          <p:nvSpPr>
            <p:cNvPr id="51" name="剪去单角的矩形 50"/>
            <p:cNvSpPr/>
            <p:nvPr>
              <p:custDataLst>
                <p:tags r:id="rId7"/>
              </p:custDataLst>
            </p:nvPr>
          </p:nvSpPr>
          <p:spPr>
            <a:xfrm flipH="1">
              <a:off x="1143687" y="2082765"/>
              <a:ext cx="941705" cy="807720"/>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custDataLst>
                <p:tags r:id="rId8"/>
              </p:custDataLst>
            </p:nvPr>
          </p:nvSpPr>
          <p:spPr>
            <a:xfrm>
              <a:off x="1071932" y="2271045"/>
              <a:ext cx="1075055"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arg[vs]</a:t>
              </a:r>
            </a:p>
          </p:txBody>
        </p:sp>
        <p:sp>
          <p:nvSpPr>
            <p:cNvPr id="53" name="Freeform 16"/>
            <p:cNvSpPr/>
            <p:nvPr>
              <p:custDataLst>
                <p:tags r:id="rId9"/>
              </p:custDataLst>
            </p:nvPr>
          </p:nvSpPr>
          <p:spPr bwMode="auto">
            <a:xfrm>
              <a:off x="209554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a:off x="1019175" y="857056"/>
            <a:ext cx="3533775" cy="466725"/>
            <a:chOff x="1019175" y="847725"/>
            <a:chExt cx="3533775" cy="466725"/>
          </a:xfrm>
        </p:grpSpPr>
        <p:sp>
          <p:nvSpPr>
            <p:cNvPr id="27" name="同侧圆角矩形 3"/>
            <p:cNvSpPr/>
            <p:nvPr>
              <p:custDataLst>
                <p:tags r:id="rId22"/>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custDataLst>
                <p:tags r:id="rId23"/>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点字符</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元字符</a:t>
            </a:r>
          </a:p>
        </p:txBody>
      </p:sp>
      <p:sp>
        <p:nvSpPr>
          <p:cNvPr id="5" name="矩形 4"/>
          <p:cNvSpPr/>
          <p:nvPr>
            <p:custDataLst>
              <p:tags r:id="rId2"/>
            </p:custDataLst>
          </p:nvPr>
        </p:nvSpPr>
        <p:spPr>
          <a:xfrm>
            <a:off x="1043305" y="1737995"/>
            <a:ext cx="2073275" cy="553085"/>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5</a:t>
            </a:r>
            <a:r>
              <a:rPr lang="zh-CN" altLang="zh-CN" sz="2000" b="1" dirty="0">
                <a:solidFill>
                  <a:srgbClr val="595959"/>
                </a:solidFill>
                <a:latin typeface="微软雅黑" panose="020B0503020204020204" pitchFamily="34" charset="-122"/>
                <a:ea typeface="微软雅黑" panose="020B0503020204020204" pitchFamily="34" charset="-122"/>
                <a:cs typeface="+mn-ea"/>
              </a:rPr>
              <a:t>）连字符“-”</a:t>
            </a:r>
          </a:p>
        </p:txBody>
      </p:sp>
      <p:grpSp>
        <p:nvGrpSpPr>
          <p:cNvPr id="8" name="组合 7"/>
          <p:cNvGrpSpPr/>
          <p:nvPr/>
        </p:nvGrpSpPr>
        <p:grpSpPr>
          <a:xfrm>
            <a:off x="1187549" y="2415156"/>
            <a:ext cx="4763642" cy="808013"/>
            <a:chOff x="1143691" y="2082765"/>
            <a:chExt cx="4763642" cy="808013"/>
          </a:xfrm>
        </p:grpSpPr>
        <p:sp>
          <p:nvSpPr>
            <p:cNvPr id="9" name="矩形 8"/>
            <p:cNvSpPr/>
            <p:nvPr>
              <p:custDataLst>
                <p:tags r:id="rId18"/>
              </p:custDataLst>
            </p:nvPr>
          </p:nvSpPr>
          <p:spPr bwMode="auto">
            <a:xfrm>
              <a:off x="2062759" y="2082766"/>
              <a:ext cx="3844574"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0~9之间的一个数字</a:t>
              </a:r>
            </a:p>
          </p:txBody>
        </p:sp>
        <p:sp>
          <p:nvSpPr>
            <p:cNvPr id="10" name="剪去单角的矩形 9"/>
            <p:cNvSpPr/>
            <p:nvPr>
              <p:custDataLst>
                <p:tags r:id="rId19"/>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custDataLst>
                <p:tags r:id="rId20"/>
              </p:custDataLst>
            </p:nvPr>
          </p:nvSpPr>
          <p:spPr>
            <a:xfrm>
              <a:off x="1144957" y="2271045"/>
              <a:ext cx="805815" cy="398780"/>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[0-9]</a:t>
              </a:r>
            </a:p>
          </p:txBody>
        </p:sp>
        <p:sp>
          <p:nvSpPr>
            <p:cNvPr id="20" name="Freeform 16"/>
            <p:cNvSpPr/>
            <p:nvPr>
              <p:custDataLst>
                <p:tags r:id="rId21"/>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36" name="矩形 35"/>
          <p:cNvSpPr/>
          <p:nvPr>
            <p:custDataLst>
              <p:tags r:id="rId3"/>
            </p:custDataLst>
          </p:nvPr>
        </p:nvSpPr>
        <p:spPr>
          <a:xfrm>
            <a:off x="6742430" y="1760855"/>
            <a:ext cx="4907280" cy="553085"/>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6</a:t>
            </a:r>
            <a:r>
              <a:rPr lang="zh-CN" altLang="zh-CN" sz="2000" b="1" dirty="0">
                <a:solidFill>
                  <a:srgbClr val="595959"/>
                </a:solidFill>
                <a:latin typeface="微软雅黑" panose="020B0503020204020204" pitchFamily="34" charset="-122"/>
                <a:ea typeface="微软雅黑" panose="020B0503020204020204" pitchFamily="34" charset="-122"/>
                <a:cs typeface="+mn-ea"/>
              </a:rPr>
              <a:t>）元字符“?”</a:t>
            </a:r>
          </a:p>
        </p:txBody>
      </p:sp>
      <p:grpSp>
        <p:nvGrpSpPr>
          <p:cNvPr id="37" name="组合 36"/>
          <p:cNvGrpSpPr/>
          <p:nvPr/>
        </p:nvGrpSpPr>
        <p:grpSpPr>
          <a:xfrm>
            <a:off x="6840950" y="2438016"/>
            <a:ext cx="4809366" cy="808013"/>
            <a:chOff x="1097967" y="2082765"/>
            <a:chExt cx="4809366" cy="808013"/>
          </a:xfrm>
        </p:grpSpPr>
        <p:sp>
          <p:nvSpPr>
            <p:cNvPr id="38" name="矩形 37"/>
            <p:cNvSpPr/>
            <p:nvPr>
              <p:custDataLst>
                <p:tags r:id="rId14"/>
              </p:custDataLst>
            </p:nvPr>
          </p:nvSpPr>
          <p:spPr bwMode="auto">
            <a:xfrm>
              <a:off x="2062759" y="2082766"/>
              <a:ext cx="3844574"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Jun或June</a:t>
              </a:r>
            </a:p>
          </p:txBody>
        </p:sp>
        <p:sp>
          <p:nvSpPr>
            <p:cNvPr id="39" name="剪去单角的矩形 38"/>
            <p:cNvSpPr/>
            <p:nvPr>
              <p:custDataLst>
                <p:tags r:id="rId15"/>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文本框 39"/>
            <p:cNvSpPr txBox="1"/>
            <p:nvPr>
              <p:custDataLst>
                <p:tags r:id="rId16"/>
              </p:custDataLst>
            </p:nvPr>
          </p:nvSpPr>
          <p:spPr>
            <a:xfrm>
              <a:off x="1097967" y="2271045"/>
              <a:ext cx="899795"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June?</a:t>
              </a:r>
            </a:p>
          </p:txBody>
        </p:sp>
        <p:sp>
          <p:nvSpPr>
            <p:cNvPr id="41" name="Freeform 16"/>
            <p:cNvSpPr/>
            <p:nvPr>
              <p:custDataLst>
                <p:tags r:id="rId17"/>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42" name="矩形 41"/>
          <p:cNvSpPr/>
          <p:nvPr>
            <p:custDataLst>
              <p:tags r:id="rId4"/>
            </p:custDataLst>
          </p:nvPr>
        </p:nvSpPr>
        <p:spPr>
          <a:xfrm>
            <a:off x="1043305" y="3926205"/>
            <a:ext cx="4944110" cy="553085"/>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7</a:t>
            </a:r>
            <a:r>
              <a:rPr lang="zh-CN" altLang="zh-CN" sz="2000" b="1" dirty="0">
                <a:solidFill>
                  <a:srgbClr val="595959"/>
                </a:solidFill>
                <a:latin typeface="微软雅黑" panose="020B0503020204020204" pitchFamily="34" charset="-122"/>
                <a:ea typeface="微软雅黑" panose="020B0503020204020204" pitchFamily="34" charset="-122"/>
                <a:cs typeface="+mn-ea"/>
              </a:rPr>
              <a:t>）元字符“*”、“+”以及{n}/{m,n}</a:t>
            </a:r>
          </a:p>
        </p:txBody>
      </p:sp>
      <p:grpSp>
        <p:nvGrpSpPr>
          <p:cNvPr id="43" name="组合 42"/>
          <p:cNvGrpSpPr/>
          <p:nvPr/>
        </p:nvGrpSpPr>
        <p:grpSpPr>
          <a:xfrm>
            <a:off x="1187228" y="4603366"/>
            <a:ext cx="4763770" cy="807720"/>
            <a:chOff x="1143370" y="2082765"/>
            <a:chExt cx="4763770" cy="807720"/>
          </a:xfrm>
        </p:grpSpPr>
        <p:sp>
          <p:nvSpPr>
            <p:cNvPr id="44" name="矩形 43"/>
            <p:cNvSpPr/>
            <p:nvPr>
              <p:custDataLst>
                <p:tags r:id="rId10"/>
              </p:custDataLst>
            </p:nvPr>
          </p:nvSpPr>
          <p:spPr bwMode="auto">
            <a:xfrm>
              <a:off x="2132065" y="2082765"/>
              <a:ext cx="3775075" cy="807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hp、htp、http、htttp</a:t>
              </a:r>
            </a:p>
          </p:txBody>
        </p:sp>
        <p:sp>
          <p:nvSpPr>
            <p:cNvPr id="45" name="剪去单角的矩形 44"/>
            <p:cNvSpPr/>
            <p:nvPr>
              <p:custDataLst>
                <p:tags r:id="rId11"/>
              </p:custDataLst>
            </p:nvPr>
          </p:nvSpPr>
          <p:spPr>
            <a:xfrm flipH="1">
              <a:off x="1143370" y="2082765"/>
              <a:ext cx="873125" cy="807720"/>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文本框 45"/>
            <p:cNvSpPr txBox="1"/>
            <p:nvPr>
              <p:custDataLst>
                <p:tags r:id="rId12"/>
              </p:custDataLst>
            </p:nvPr>
          </p:nvSpPr>
          <p:spPr>
            <a:xfrm>
              <a:off x="1247193" y="2271045"/>
              <a:ext cx="744855"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ht*p</a:t>
              </a:r>
            </a:p>
          </p:txBody>
        </p:sp>
        <p:sp>
          <p:nvSpPr>
            <p:cNvPr id="47" name="Freeform 16"/>
            <p:cNvSpPr/>
            <p:nvPr>
              <p:custDataLst>
                <p:tags r:id="rId13"/>
              </p:custDataLst>
            </p:nvPr>
          </p:nvSpPr>
          <p:spPr bwMode="auto">
            <a:xfrm>
              <a:off x="2018711" y="2104714"/>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48" name="矩形 47"/>
          <p:cNvSpPr/>
          <p:nvPr>
            <p:custDataLst>
              <p:tags r:id="rId5"/>
            </p:custDataLst>
          </p:nvPr>
        </p:nvSpPr>
        <p:spPr>
          <a:xfrm>
            <a:off x="6742430" y="3949065"/>
            <a:ext cx="2073275" cy="553085"/>
          </a:xfrm>
          <a:prstGeom prst="rect">
            <a:avLst/>
          </a:prstGeom>
        </p:spPr>
        <p:txBody>
          <a:bodyPr wrap="square">
            <a:spAutoFit/>
          </a:bodyPr>
          <a:lstStyle/>
          <a:p>
            <a:pPr>
              <a:lnSpc>
                <a:spcPct val="150000"/>
              </a:lnSpc>
            </a:pPr>
            <a:r>
              <a:rPr lang="zh-CN" altLang="zh-CN" sz="2000" b="1" dirty="0">
                <a:solidFill>
                  <a:srgbClr val="595959"/>
                </a:solidFill>
                <a:latin typeface="微软雅黑" panose="020B0503020204020204" pitchFamily="34" charset="-122"/>
                <a:ea typeface="微软雅黑" panose="020B0503020204020204" pitchFamily="34" charset="-122"/>
                <a:cs typeface="+mn-ea"/>
              </a:rPr>
              <a:t>（</a:t>
            </a:r>
            <a:r>
              <a:rPr lang="en-US" altLang="zh-CN" sz="2000" b="1" dirty="0">
                <a:solidFill>
                  <a:srgbClr val="595959"/>
                </a:solidFill>
                <a:latin typeface="微软雅黑" panose="020B0503020204020204" pitchFamily="34" charset="-122"/>
                <a:ea typeface="微软雅黑" panose="020B0503020204020204" pitchFamily="34" charset="-122"/>
                <a:cs typeface="+mn-ea"/>
              </a:rPr>
              <a:t>8</a:t>
            </a:r>
            <a:r>
              <a:rPr lang="zh-CN" altLang="zh-CN" sz="2000" b="1" dirty="0">
                <a:solidFill>
                  <a:srgbClr val="595959"/>
                </a:solidFill>
                <a:latin typeface="微软雅黑" panose="020B0503020204020204" pitchFamily="34" charset="-122"/>
                <a:ea typeface="微软雅黑" panose="020B0503020204020204" pitchFamily="34" charset="-122"/>
                <a:cs typeface="+mn-ea"/>
              </a:rPr>
              <a:t>）元字符“()”</a:t>
            </a:r>
          </a:p>
        </p:txBody>
      </p:sp>
      <p:grpSp>
        <p:nvGrpSpPr>
          <p:cNvPr id="49" name="组合 48"/>
          <p:cNvGrpSpPr/>
          <p:nvPr/>
        </p:nvGrpSpPr>
        <p:grpSpPr>
          <a:xfrm>
            <a:off x="6815233" y="4626226"/>
            <a:ext cx="4834255" cy="807720"/>
            <a:chOff x="1072250" y="2082765"/>
            <a:chExt cx="4834255" cy="807720"/>
          </a:xfrm>
        </p:grpSpPr>
        <p:sp>
          <p:nvSpPr>
            <p:cNvPr id="50" name="矩形 49"/>
            <p:cNvSpPr/>
            <p:nvPr>
              <p:custDataLst>
                <p:tags r:id="rId6"/>
              </p:custDataLst>
            </p:nvPr>
          </p:nvSpPr>
          <p:spPr bwMode="auto">
            <a:xfrm>
              <a:off x="2611490" y="2082765"/>
              <a:ext cx="3295015" cy="807720"/>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Jan或January</a:t>
              </a:r>
            </a:p>
          </p:txBody>
        </p:sp>
        <p:sp>
          <p:nvSpPr>
            <p:cNvPr id="51" name="剪去单角的矩形 50"/>
            <p:cNvSpPr/>
            <p:nvPr>
              <p:custDataLst>
                <p:tags r:id="rId7"/>
              </p:custDataLst>
            </p:nvPr>
          </p:nvSpPr>
          <p:spPr>
            <a:xfrm flipH="1">
              <a:off x="1143370" y="2082765"/>
              <a:ext cx="1356995" cy="807720"/>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文本框 51"/>
            <p:cNvSpPr txBox="1"/>
            <p:nvPr>
              <p:custDataLst>
                <p:tags r:id="rId8"/>
              </p:custDataLst>
            </p:nvPr>
          </p:nvSpPr>
          <p:spPr>
            <a:xfrm>
              <a:off x="1072250" y="2271045"/>
              <a:ext cx="1504950" cy="398780"/>
            </a:xfrm>
            <a:prstGeom prst="rect">
              <a:avLst/>
            </a:prstGeom>
            <a:noFill/>
          </p:spPr>
          <p:txBody>
            <a:bodyPr wrap="none" rtlCol="0">
              <a:spAutoFit/>
            </a:bodyPr>
            <a:lstStyle/>
            <a:p>
              <a:pPr algn="ctr"/>
              <a:r>
                <a:rPr lang="en-US" altLang="zh-CN" sz="2000" b="1" dirty="0">
                  <a:solidFill>
                    <a:schemeClr val="bg1"/>
                  </a:solidFill>
                  <a:latin typeface="微软雅黑" panose="020B0503020204020204" pitchFamily="34" charset="-122"/>
                  <a:ea typeface="微软雅黑" panose="020B0503020204020204" pitchFamily="34" charset="-122"/>
                </a:rPr>
                <a:t>Jan(uary)?</a:t>
              </a:r>
            </a:p>
          </p:txBody>
        </p:sp>
        <p:sp>
          <p:nvSpPr>
            <p:cNvPr id="53" name="Freeform 16"/>
            <p:cNvSpPr/>
            <p:nvPr>
              <p:custDataLst>
                <p:tags r:id="rId9"/>
              </p:custDataLst>
            </p:nvPr>
          </p:nvSpPr>
          <p:spPr bwMode="auto">
            <a:xfrm>
              <a:off x="2500676" y="2104714"/>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熟悉</a:t>
            </a:r>
            <a:r>
              <a:rPr lang="zh-CN" altLang="zh-CN" sz="1800" dirty="0">
                <a:solidFill>
                  <a:srgbClr val="0070C0"/>
                </a:solidFill>
                <a:latin typeface="微软雅黑" panose="020B0503020204020204" pitchFamily="34" charset="-122"/>
                <a:ea typeface="微软雅黑" panose="020B0503020204020204" pitchFamily="34" charset="-122"/>
                <a:cs typeface="+mn-ea"/>
              </a:rPr>
              <a:t>预定义字符集</a:t>
            </a:r>
            <a:r>
              <a:rPr lang="zh-CN" altLang="zh-CN" sz="1800" dirty="0">
                <a:solidFill>
                  <a:srgbClr val="595959"/>
                </a:solidFill>
                <a:latin typeface="微软雅黑" panose="020B0503020204020204" pitchFamily="34" charset="-122"/>
                <a:ea typeface="微软雅黑" panose="020B0503020204020204" pitchFamily="34" charset="-122"/>
                <a:cs typeface="+mn-ea"/>
              </a:rPr>
              <a:t>，能够归纳预定义字符集的功能</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预定义字符集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23"/>
          <p:cNvSpPr/>
          <p:nvPr>
            <p:custDataLst>
              <p:tags r:id="rId1"/>
            </p:custDataLst>
          </p:nvPr>
        </p:nvSpPr>
        <p:spPr>
          <a:xfrm>
            <a:off x="838200" y="3042920"/>
            <a:ext cx="3632200" cy="1895475"/>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正则表达式中预定义了一些</a:t>
            </a:r>
            <a:r>
              <a:rPr lang="zh-CN" altLang="zh-CN" sz="1800" dirty="0">
                <a:solidFill>
                  <a:srgbClr val="0070C0"/>
                </a:solidFill>
                <a:latin typeface="微软雅黑" panose="020B0503020204020204" pitchFamily="34" charset="-122"/>
                <a:ea typeface="微软雅黑" panose="020B0503020204020204" pitchFamily="34" charset="-122"/>
                <a:cs typeface="+mn-ea"/>
              </a:rPr>
              <a:t>字符集</a:t>
            </a:r>
            <a:r>
              <a:rPr lang="zh-CN" altLang="zh-CN" sz="1800" dirty="0">
                <a:solidFill>
                  <a:srgbClr val="595959"/>
                </a:solidFill>
                <a:latin typeface="微软雅黑" panose="020B0503020204020204" pitchFamily="34" charset="-122"/>
                <a:ea typeface="微软雅黑" panose="020B0503020204020204" pitchFamily="34" charset="-122"/>
                <a:cs typeface="+mn-ea"/>
              </a:rPr>
              <a:t>，字符集能以简洁的方式表示一些由元字符和普通字符表示的匹配规则。常见的预定义字符集如表所示。</a:t>
            </a:r>
          </a:p>
        </p:txBody>
      </p:sp>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异常的类型</a:t>
              </a:r>
            </a:p>
          </p:txBody>
        </p:sp>
      </p:grpSp>
      <p:sp>
        <p:nvSpPr>
          <p:cNvPr id="2"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预定义字符集</a:t>
            </a:r>
          </a:p>
        </p:txBody>
      </p:sp>
      <p:graphicFrame>
        <p:nvGraphicFramePr>
          <p:cNvPr id="5" name="表格 4"/>
          <p:cNvGraphicFramePr>
            <a:graphicFrameLocks noGrp="1"/>
          </p:cNvGraphicFramePr>
          <p:nvPr>
            <p:custDataLst>
              <p:tags r:id="rId3"/>
            </p:custDataLst>
          </p:nvPr>
        </p:nvGraphicFramePr>
        <p:xfrm>
          <a:off x="4798695" y="1773555"/>
          <a:ext cx="6711950" cy="4830445"/>
        </p:xfrm>
        <a:graphic>
          <a:graphicData uri="http://schemas.openxmlformats.org/drawingml/2006/table">
            <a:tbl>
              <a:tblPr>
                <a:tableStyleId>{F5AB1C69-6EDB-4FF4-983F-18BD219EF322}</a:tableStyleId>
              </a:tblPr>
              <a:tblGrid>
                <a:gridCol w="1729105">
                  <a:extLst>
                    <a:ext uri="{9D8B030D-6E8A-4147-A177-3AD203B41FA5}">
                      <a16:colId xmlns:a16="http://schemas.microsoft.com/office/drawing/2014/main" val="20000"/>
                    </a:ext>
                  </a:extLst>
                </a:gridCol>
                <a:gridCol w="4982845">
                  <a:extLst>
                    <a:ext uri="{9D8B030D-6E8A-4147-A177-3AD203B41FA5}">
                      <a16:colId xmlns:a16="http://schemas.microsoft.com/office/drawing/2014/main" val="20001"/>
                    </a:ext>
                  </a:extLst>
                </a:gridCol>
              </a:tblGrid>
              <a:tr h="46672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rPr>
                        <a:t>元字符</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功能说明</a:t>
                      </a:r>
                    </a:p>
                  </a:txBody>
                  <a:tcPr marT="45700" marB="45700"/>
                </a:tc>
                <a:extLst>
                  <a:ext uri="{0D108BD9-81ED-4DB2-BD59-A6C34878D82A}">
                    <a16:rowId xmlns:a16="http://schemas.microsoft.com/office/drawing/2014/main" val="10000"/>
                  </a:ext>
                </a:extLst>
              </a:tr>
              <a:tr h="396875">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\w</a:t>
                      </a:r>
                    </a:p>
                  </a:txBody>
                  <a:tcPr marT="45700" marB="4570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匹配下画线或任何字母与数字</a:t>
                      </a:r>
                    </a:p>
                  </a:txBody>
                  <a:tcPr marT="45700" marB="45700"/>
                </a:tc>
                <a:extLst>
                  <a:ext uri="{0D108BD9-81ED-4DB2-BD59-A6C34878D82A}">
                    <a16:rowId xmlns:a16="http://schemas.microsoft.com/office/drawing/2014/main" val="10001"/>
                  </a:ext>
                </a:extLst>
              </a:tr>
              <a:tr h="39560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rPr>
                        <a:t>匹配任意的空白字符，等价于[&lt;空格&gt;\t\r\n\f\v]</a:t>
                      </a:r>
                    </a:p>
                  </a:txBody>
                  <a:tcPr marT="45700" marB="45700"/>
                </a:tc>
                <a:extLst>
                  <a:ext uri="{0D108BD9-81ED-4DB2-BD59-A6C34878D82A}">
                    <a16:rowId xmlns:a16="http://schemas.microsoft.com/office/drawing/2014/main" val="10002"/>
                  </a:ext>
                </a:extLst>
              </a:tr>
              <a:tr h="39751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\d</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匹配任意数字，等价于[0-9]</a:t>
                      </a:r>
                    </a:p>
                  </a:txBody>
                  <a:tcPr marT="45700" marB="45700"/>
                </a:tc>
                <a:extLst>
                  <a:ext uri="{0D108BD9-81ED-4DB2-BD59-A6C34878D82A}">
                    <a16:rowId xmlns:a16="http://schemas.microsoft.com/office/drawing/2014/main" val="10003"/>
                  </a:ext>
                </a:extLst>
              </a:tr>
              <a:tr h="3962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\b</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匹配单词的边界</a:t>
                      </a:r>
                    </a:p>
                  </a:txBody>
                  <a:tcPr marT="45700" marB="45700"/>
                </a:tc>
                <a:extLst>
                  <a:ext uri="{0D108BD9-81ED-4DB2-BD59-A6C34878D82A}">
                    <a16:rowId xmlns:a16="http://schemas.microsoft.com/office/drawing/2014/main" val="10004"/>
                  </a:ext>
                </a:extLst>
              </a:tr>
              <a:tr h="3968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\W</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与\w相反，匹配特殊字符</a:t>
                      </a:r>
                    </a:p>
                  </a:txBody>
                  <a:tcPr marT="45700" marB="45700"/>
                </a:tc>
                <a:extLst>
                  <a:ext uri="{0D108BD9-81ED-4DB2-BD59-A6C34878D82A}">
                    <a16:rowId xmlns:a16="http://schemas.microsoft.com/office/drawing/2014/main" val="10005"/>
                  </a:ext>
                </a:extLst>
              </a:tr>
              <a:tr h="3968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与\s相反，匹配任意非空白字符的字符，等价于[^\s]</a:t>
                      </a:r>
                    </a:p>
                  </a:txBody>
                  <a:tcPr marT="45700" marB="45700"/>
                </a:tc>
                <a:extLst>
                  <a:ext uri="{0D108BD9-81ED-4DB2-BD59-A6C34878D82A}">
                    <a16:rowId xmlns:a16="http://schemas.microsoft.com/office/drawing/2014/main" val="10006"/>
                  </a:ext>
                </a:extLst>
              </a:tr>
              <a:tr h="3968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\D</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与\d相反，匹配任意非数字的字符，等价于[^\d]</a:t>
                      </a:r>
                    </a:p>
                  </a:txBody>
                  <a:tcPr marT="45700" marB="45700"/>
                </a:tc>
                <a:extLst>
                  <a:ext uri="{0D108BD9-81ED-4DB2-BD59-A6C34878D82A}">
                    <a16:rowId xmlns:a16="http://schemas.microsoft.com/office/drawing/2014/main" val="10007"/>
                  </a:ext>
                </a:extLst>
              </a:tr>
              <a:tr h="3962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\B</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与\b相反，匹配不出现在单词边界的元素</a:t>
                      </a:r>
                    </a:p>
                  </a:txBody>
                  <a:tcPr marT="45700" marB="45700"/>
                </a:tc>
                <a:extLst>
                  <a:ext uri="{0D108BD9-81ED-4DB2-BD59-A6C34878D82A}">
                    <a16:rowId xmlns:a16="http://schemas.microsoft.com/office/drawing/2014/main" val="10008"/>
                  </a:ext>
                </a:extLst>
              </a:tr>
              <a:tr h="3968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\A</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仅匹配字符串的开头，等价于^</a:t>
                      </a:r>
                    </a:p>
                  </a:txBody>
                  <a:tcPr marT="45700" marB="45700"/>
                </a:tc>
                <a:extLst>
                  <a:ext uri="{0D108BD9-81ED-4DB2-BD59-A6C34878D82A}">
                    <a16:rowId xmlns:a16="http://schemas.microsoft.com/office/drawing/2014/main" val="10009"/>
                  </a:ext>
                </a:extLst>
              </a:tr>
              <a:tr h="39751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\Z</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仅匹配字符串的结尾，等价于$</a:t>
                      </a:r>
                    </a:p>
                  </a:txBody>
                  <a:tcPr marT="45700" marB="45700"/>
                </a:tc>
                <a:extLst>
                  <a:ext uri="{0D108BD9-81ED-4DB2-BD59-A6C34878D82A}">
                    <a16:rowId xmlns:a16="http://schemas.microsoft.com/office/drawing/2014/main" val="10010"/>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re</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模块</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11.2</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了解</a:t>
            </a:r>
            <a:r>
              <a:rPr lang="zh-CN" altLang="zh-CN" sz="1800" dirty="0">
                <a:solidFill>
                  <a:srgbClr val="0070C0"/>
                </a:solidFill>
                <a:latin typeface="微软雅黑" panose="020B0503020204020204" pitchFamily="34" charset="-122"/>
                <a:ea typeface="微软雅黑" panose="020B0503020204020204" pitchFamily="34" charset="-122"/>
                <a:cs typeface="+mn-ea"/>
              </a:rPr>
              <a:t>re模块</a:t>
            </a:r>
            <a:r>
              <a:rPr lang="zh-CN" altLang="zh-CN" sz="1800" dirty="0">
                <a:solidFill>
                  <a:srgbClr val="595959"/>
                </a:solidFill>
                <a:latin typeface="微软雅黑" panose="020B0503020204020204" pitchFamily="34" charset="-122"/>
                <a:ea typeface="微软雅黑" panose="020B0503020204020204" pitchFamily="34" charset="-122"/>
                <a:cs typeface="+mn-ea"/>
              </a:rPr>
              <a:t>，能够说出re模块中常用函数或方法的作用</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11.2  re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模块</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re</a:t>
              </a:r>
              <a:r>
                <a:rPr lang="zh-CN" altLang="en-US" sz="2000" dirty="0">
                  <a:solidFill>
                    <a:srgbClr val="595959"/>
                  </a:solidFill>
                  <a:latin typeface="微软雅黑" panose="020B0503020204020204" pitchFamily="34" charset="-122"/>
                  <a:ea typeface="微软雅黑" panose="020B0503020204020204" pitchFamily="34" charset="-122"/>
                </a:rPr>
                <a:t>模块</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11.2  re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模块</a:t>
            </a:r>
          </a:p>
        </p:txBody>
      </p:sp>
      <p:sp>
        <p:nvSpPr>
          <p:cNvPr id="11" name="矩形 10"/>
          <p:cNvSpPr/>
          <p:nvPr>
            <p:custDataLst>
              <p:tags r:id="rId2"/>
            </p:custDataLst>
          </p:nvPr>
        </p:nvSpPr>
        <p:spPr>
          <a:xfrm>
            <a:off x="1054100" y="1543685"/>
            <a:ext cx="9785350" cy="10617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Python中的</a:t>
            </a:r>
            <a:r>
              <a:rPr lang="zh-CN" altLang="zh-CN" sz="1800" dirty="0">
                <a:solidFill>
                  <a:srgbClr val="0070C0"/>
                </a:solidFill>
                <a:latin typeface="微软雅黑" panose="020B0503020204020204" pitchFamily="34" charset="-122"/>
                <a:ea typeface="微软雅黑" panose="020B0503020204020204" pitchFamily="34" charset="-122"/>
                <a:cs typeface="+mn-ea"/>
              </a:rPr>
              <a:t>re模块</a:t>
            </a:r>
            <a:r>
              <a:rPr lang="zh-CN" altLang="zh-CN" sz="1800" dirty="0">
                <a:solidFill>
                  <a:srgbClr val="595959"/>
                </a:solidFill>
                <a:latin typeface="微软雅黑" panose="020B0503020204020204" pitchFamily="34" charset="-122"/>
                <a:ea typeface="微软雅黑" panose="020B0503020204020204" pitchFamily="34" charset="-122"/>
                <a:cs typeface="+mn-ea"/>
              </a:rPr>
              <a:t>是</a:t>
            </a:r>
            <a:r>
              <a:rPr lang="zh-CN" altLang="zh-CN" sz="1800" dirty="0">
                <a:solidFill>
                  <a:srgbClr val="0070C0"/>
                </a:solidFill>
                <a:latin typeface="微软雅黑" panose="020B0503020204020204" pitchFamily="34" charset="-122"/>
                <a:ea typeface="微软雅黑" panose="020B0503020204020204" pitchFamily="34" charset="-122"/>
                <a:cs typeface="+mn-ea"/>
              </a:rPr>
              <a:t>正则表达式模块</a:t>
            </a:r>
            <a:r>
              <a:rPr lang="zh-CN" altLang="zh-CN" sz="1800" dirty="0">
                <a:solidFill>
                  <a:srgbClr val="595959"/>
                </a:solidFill>
                <a:latin typeface="微软雅黑" panose="020B0503020204020204" pitchFamily="34" charset="-122"/>
                <a:ea typeface="微软雅黑" panose="020B0503020204020204" pitchFamily="34" charset="-122"/>
                <a:cs typeface="+mn-ea"/>
              </a:rPr>
              <a:t>，该模块提供了</a:t>
            </a:r>
            <a:r>
              <a:rPr lang="zh-CN" altLang="zh-CN" sz="1800" dirty="0">
                <a:solidFill>
                  <a:srgbClr val="0070C0"/>
                </a:solidFill>
                <a:latin typeface="微软雅黑" panose="020B0503020204020204" pitchFamily="34" charset="-122"/>
                <a:ea typeface="微软雅黑" panose="020B0503020204020204" pitchFamily="34" charset="-122"/>
                <a:cs typeface="+mn-ea"/>
              </a:rPr>
              <a:t>文本匹配</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文本检索替换</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文本分割</a:t>
            </a:r>
            <a:r>
              <a:rPr lang="zh-CN" altLang="zh-CN" sz="1800" dirty="0">
                <a:solidFill>
                  <a:srgbClr val="595959"/>
                </a:solidFill>
                <a:latin typeface="微软雅黑" panose="020B0503020204020204" pitchFamily="34" charset="-122"/>
                <a:ea typeface="微软雅黑" panose="020B0503020204020204" pitchFamily="34" charset="-122"/>
                <a:cs typeface="+mn-ea"/>
              </a:rPr>
              <a:t>等功能。re模块中常用的函数及方法如表所示。</a:t>
            </a:r>
          </a:p>
        </p:txBody>
      </p:sp>
      <p:graphicFrame>
        <p:nvGraphicFramePr>
          <p:cNvPr id="12" name="表格 11"/>
          <p:cNvGraphicFramePr>
            <a:graphicFrameLocks noGrp="1"/>
          </p:cNvGraphicFramePr>
          <p:nvPr>
            <p:custDataLst>
              <p:tags r:id="rId3"/>
            </p:custDataLst>
          </p:nvPr>
        </p:nvGraphicFramePr>
        <p:xfrm>
          <a:off x="1270000" y="2825115"/>
          <a:ext cx="9470390" cy="2500630"/>
        </p:xfrm>
        <a:graphic>
          <a:graphicData uri="http://schemas.openxmlformats.org/drawingml/2006/table">
            <a:tbl>
              <a:tblPr>
                <a:tableStyleId>{F5AB1C69-6EDB-4FF4-983F-18BD219EF322}</a:tableStyleId>
              </a:tblPr>
              <a:tblGrid>
                <a:gridCol w="1524000">
                  <a:extLst>
                    <a:ext uri="{9D8B030D-6E8A-4147-A177-3AD203B41FA5}">
                      <a16:colId xmlns:a16="http://schemas.microsoft.com/office/drawing/2014/main" val="20000"/>
                    </a:ext>
                  </a:extLst>
                </a:gridCol>
                <a:gridCol w="7946390">
                  <a:extLst>
                    <a:ext uri="{9D8B030D-6E8A-4147-A177-3AD203B41FA5}">
                      <a16:colId xmlns:a16="http://schemas.microsoft.com/office/drawing/2014/main" val="20001"/>
                    </a:ext>
                  </a:extLst>
                </a:gridCol>
              </a:tblGrid>
              <a:tr h="4368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rPr>
                        <a:t>函数</a:t>
                      </a:r>
                      <a:r>
                        <a:rPr lang="en-US"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rPr>
                        <a:t>方法</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370840">
                <a:tc>
                  <a:txBody>
                    <a:bodyPr/>
                    <a:lstStyle/>
                    <a:p>
                      <a:pPr indent="0" algn="ctr">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sym typeface="+mn-ea"/>
                        </a:rPr>
                        <a:t>compile()</a:t>
                      </a:r>
                      <a:endPar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sym typeface="+mn-ea"/>
                        </a:rPr>
                        <a:t>对正则表达式进行预编译，并返回一个Pattern对象</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T="45700" marB="45700"/>
                </a:tc>
                <a:extLst>
                  <a:ext uri="{0D108BD9-81ED-4DB2-BD59-A6C34878D82A}">
                    <a16:rowId xmlns:a16="http://schemas.microsoft.com/office/drawing/2014/main" val="10001"/>
                  </a:ext>
                </a:extLst>
              </a:tr>
              <a:tr h="370800">
                <a:tc>
                  <a:txBody>
                    <a:bodyPr/>
                    <a:lstStyle/>
                    <a:p>
                      <a:pPr indent="0" algn="ctr">
                        <a:buNone/>
                      </a:pPr>
                      <a:r>
                        <a:rPr lang="zh-CN" altLang="en-US" sz="160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match()</a:t>
                      </a:r>
                      <a:endPar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l">
                        <a:buNone/>
                      </a:pPr>
                      <a:r>
                        <a:rPr lang="zh-CN" altLang="en-US" sz="1600" dirty="0">
                          <a:solidFill>
                            <a:schemeClr val="tx1">
                              <a:lumMod val="65000"/>
                              <a:lumOff val="35000"/>
                            </a:schemeClr>
                          </a:solidFill>
                          <a:effectLst/>
                          <a:latin typeface="微软雅黑" panose="020B0503020204020204" pitchFamily="34" charset="-122"/>
                          <a:ea typeface="微软雅黑" panose="020B0503020204020204" pitchFamily="34" charset="-122"/>
                          <a:sym typeface="+mn-ea"/>
                        </a:rPr>
                        <a:t>从字符串的开头位置开始匹配，若匹配成功返回Match对象，否则返回None</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T="45700" marB="45700"/>
                </a:tc>
                <a:extLst>
                  <a:ext uri="{0D108BD9-81ED-4DB2-BD59-A6C34878D82A}">
                    <a16:rowId xmlns:a16="http://schemas.microsoft.com/office/drawing/2014/main" val="10002"/>
                  </a:ext>
                </a:extLst>
              </a:tr>
              <a:tr h="370800">
                <a:tc>
                  <a:txBody>
                    <a:bodyPr/>
                    <a:lstStyle/>
                    <a:p>
                      <a:pPr indent="0" algn="ctr">
                        <a:buNone/>
                      </a:pPr>
                      <a:r>
                        <a:rPr lang="zh-CN" altLang="en-US" sz="160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search()</a:t>
                      </a:r>
                      <a:endPar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sym typeface="+mn-ea"/>
                        </a:rPr>
                        <a:t>从字符串的任意位置开始匹配，若匹配成功返回Match对象，否则返回None</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T="45700" marB="45700"/>
                </a:tc>
                <a:extLst>
                  <a:ext uri="{0D108BD9-81ED-4DB2-BD59-A6C34878D82A}">
                    <a16:rowId xmlns:a16="http://schemas.microsoft.com/office/drawing/2014/main" val="10003"/>
                  </a:ext>
                </a:extLst>
              </a:tr>
              <a:tr h="372110">
                <a:tc>
                  <a:txBody>
                    <a:bodyPr/>
                    <a:lstStyle/>
                    <a:p>
                      <a:pPr indent="0" algn="ctr">
                        <a:buNone/>
                      </a:pPr>
                      <a:r>
                        <a:rPr lang="zh-CN" altLang="en-US" sz="160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split()</a:t>
                      </a:r>
                      <a:endPar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sym typeface="+mn-ea"/>
                        </a:rPr>
                        <a:t>根据正则表达式将目标字符串进行分割，并返回一个分割后的列表</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T="45700" marB="45700"/>
                </a:tc>
                <a:extLst>
                  <a:ext uri="{0D108BD9-81ED-4DB2-BD59-A6C34878D82A}">
                    <a16:rowId xmlns:a16="http://schemas.microsoft.com/office/drawing/2014/main" val="10004"/>
                  </a:ext>
                </a:extLst>
              </a:tr>
              <a:tr h="371475">
                <a:tc>
                  <a:txBody>
                    <a:bodyPr/>
                    <a:lstStyle/>
                    <a:p>
                      <a:pPr indent="0" algn="ctr">
                        <a:buNone/>
                      </a:pPr>
                      <a:r>
                        <a:rPr lang="zh-CN" altLang="en-US" sz="160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sym typeface="+mn-ea"/>
                        </a:rPr>
                        <a:t>findall()</a:t>
                      </a:r>
                      <a:endPar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endParaRP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sym typeface="+mn-ea"/>
                        </a:rPr>
                        <a:t>在目标字符串中从左至右查找与正则表达式模式匹配的所有非重叠子串，将返回一个包含这些子串的列表</a:t>
                      </a:r>
                      <a:endPar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endParaRPr>
                    </a:p>
                  </a:txBody>
                  <a:tcPr marT="45700" marB="45700"/>
                </a:tc>
                <a:extLst>
                  <a:ext uri="{0D108BD9-81ED-4DB2-BD59-A6C34878D82A}">
                    <a16:rowId xmlns:a16="http://schemas.microsoft.com/office/drawing/2014/main" val="10005"/>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1019175" y="857056"/>
            <a:ext cx="3533775" cy="466725"/>
            <a:chOff x="1019175" y="847725"/>
            <a:chExt cx="3533775" cy="466725"/>
          </a:xfrm>
        </p:grpSpPr>
        <p:sp>
          <p:nvSpPr>
            <p:cNvPr id="9"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custDataLst>
                <p:tags r:id="rId5"/>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re</a:t>
              </a:r>
              <a:r>
                <a:rPr lang="zh-CN" altLang="en-US" sz="2000" dirty="0">
                  <a:solidFill>
                    <a:srgbClr val="595959"/>
                  </a:solidFill>
                  <a:latin typeface="微软雅黑" panose="020B0503020204020204" pitchFamily="34" charset="-122"/>
                  <a:ea typeface="微软雅黑" panose="020B0503020204020204" pitchFamily="34" charset="-122"/>
                </a:rPr>
                <a:t>模块</a:t>
              </a:r>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11.2  re</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模块</a:t>
            </a:r>
          </a:p>
        </p:txBody>
      </p:sp>
      <p:graphicFrame>
        <p:nvGraphicFramePr>
          <p:cNvPr id="6" name="表格 5"/>
          <p:cNvGraphicFramePr>
            <a:graphicFrameLocks noGrp="1"/>
          </p:cNvGraphicFramePr>
          <p:nvPr>
            <p:custDataLst>
              <p:tags r:id="rId2"/>
            </p:custDataLst>
          </p:nvPr>
        </p:nvGraphicFramePr>
        <p:xfrm>
          <a:off x="1270000" y="2825115"/>
          <a:ext cx="9470390" cy="2689225"/>
        </p:xfrm>
        <a:graphic>
          <a:graphicData uri="http://schemas.openxmlformats.org/drawingml/2006/table">
            <a:tbl>
              <a:tblPr>
                <a:tableStyleId>{F5AB1C69-6EDB-4FF4-983F-18BD219EF322}</a:tableStyleId>
              </a:tblPr>
              <a:tblGrid>
                <a:gridCol w="1524000">
                  <a:extLst>
                    <a:ext uri="{9D8B030D-6E8A-4147-A177-3AD203B41FA5}">
                      <a16:colId xmlns:a16="http://schemas.microsoft.com/office/drawing/2014/main" val="20000"/>
                    </a:ext>
                  </a:extLst>
                </a:gridCol>
                <a:gridCol w="7946390">
                  <a:extLst>
                    <a:ext uri="{9D8B030D-6E8A-4147-A177-3AD203B41FA5}">
                      <a16:colId xmlns:a16="http://schemas.microsoft.com/office/drawing/2014/main" val="20001"/>
                    </a:ext>
                  </a:extLst>
                </a:gridCol>
              </a:tblGrid>
              <a:tr h="4368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rPr>
                        <a:t>函数</a:t>
                      </a:r>
                      <a:r>
                        <a:rPr lang="en-US" altLang="zh-CN" sz="1800" b="1" dirty="0">
                          <a:solidFill>
                            <a:schemeClr val="tx1">
                              <a:lumMod val="65000"/>
                              <a:lumOff val="35000"/>
                            </a:schemeClr>
                          </a:solidFill>
                          <a:effectLst/>
                          <a:latin typeface="微软雅黑" panose="020B0503020204020204" pitchFamily="34" charset="-122"/>
                          <a:ea typeface="微软雅黑" panose="020B0503020204020204" pitchFamily="34" charset="-122"/>
                        </a:rPr>
                        <a:t>/</a:t>
                      </a: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rPr>
                        <a:t>方法</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3708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finditer()</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功能与findall()相同，但返回结果是迭代器对象</a:t>
                      </a:r>
                    </a:p>
                  </a:txBody>
                  <a:tcPr marT="45700" marB="45700"/>
                </a:tc>
                <a:extLst>
                  <a:ext uri="{0D108BD9-81ED-4DB2-BD59-A6C34878D82A}">
                    <a16:rowId xmlns:a16="http://schemas.microsoft.com/office/drawing/2014/main" val="10001"/>
                  </a:ext>
                </a:extLst>
              </a:tr>
              <a:tr h="37080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sub()</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搜索目标字符串中与正则对象匹配的子串，使用指定字符串替换，并返回替换后的对象</a:t>
                      </a:r>
                    </a:p>
                  </a:txBody>
                  <a:tcPr marT="45700" marB="45700"/>
                </a:tc>
                <a:extLst>
                  <a:ext uri="{0D108BD9-81ED-4DB2-BD59-A6C34878D82A}">
                    <a16:rowId xmlns:a16="http://schemas.microsoft.com/office/drawing/2014/main" val="10002"/>
                  </a:ext>
                </a:extLst>
              </a:tr>
              <a:tr h="57912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subn()</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搜索目标字符串中与正则对象匹配的子串，使用指定字符串替换，返回替换后的对象和替换次数</a:t>
                      </a:r>
                    </a:p>
                  </a:txBody>
                  <a:tcPr marT="45700" marB="45700"/>
                </a:tc>
                <a:extLst>
                  <a:ext uri="{0D108BD9-81ED-4DB2-BD59-A6C34878D82A}">
                    <a16:rowId xmlns:a16="http://schemas.microsoft.com/office/drawing/2014/main" val="10003"/>
                  </a:ext>
                </a:extLst>
              </a:tr>
              <a:tr h="37211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group()</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返回全部Pattern对象</a:t>
                      </a:r>
                    </a:p>
                  </a:txBody>
                  <a:tcPr marT="45700" marB="45700"/>
                </a:tc>
                <a:extLst>
                  <a:ext uri="{0D108BD9-81ED-4DB2-BD59-A6C34878D82A}">
                    <a16:rowId xmlns:a16="http://schemas.microsoft.com/office/drawing/2014/main" val="10004"/>
                  </a:ext>
                </a:extLst>
              </a:tr>
              <a:tr h="3714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groups()</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返回一个包含全部匹配的子组的元组，若匹配失败，则返回空元组</a:t>
                      </a:r>
                    </a:p>
                  </a:txBody>
                  <a:tcPr marT="45700" marB="45700"/>
                </a:tc>
                <a:extLst>
                  <a:ext uri="{0D108BD9-81ED-4DB2-BD59-A6C34878D82A}">
                    <a16:rowId xmlns:a16="http://schemas.microsoft.com/office/drawing/2014/main" val="10005"/>
                  </a:ext>
                </a:extLst>
              </a:tr>
            </a:tbl>
          </a:graphicData>
        </a:graphic>
      </p:graphicFrame>
      <p:sp>
        <p:nvSpPr>
          <p:cNvPr id="11" name="矩形 10"/>
          <p:cNvSpPr/>
          <p:nvPr>
            <p:custDataLst>
              <p:tags r:id="rId3"/>
            </p:custDataLst>
          </p:nvPr>
        </p:nvSpPr>
        <p:spPr>
          <a:xfrm>
            <a:off x="1054100" y="1543685"/>
            <a:ext cx="9785350" cy="1061720"/>
          </a:xfrm>
          <a:prstGeom prst="rect">
            <a:avLst/>
          </a:prstGeom>
        </p:spPr>
        <p:txBody>
          <a:bodyPr wrap="square">
            <a:noAutofit/>
          </a:body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Python中的</a:t>
            </a:r>
            <a:r>
              <a:rPr lang="zh-CN" altLang="zh-CN" sz="1800" dirty="0">
                <a:solidFill>
                  <a:srgbClr val="0070C0"/>
                </a:solidFill>
                <a:latin typeface="微软雅黑" panose="020B0503020204020204" pitchFamily="34" charset="-122"/>
                <a:ea typeface="微软雅黑" panose="020B0503020204020204" pitchFamily="34" charset="-122"/>
                <a:cs typeface="+mn-ea"/>
              </a:rPr>
              <a:t>re模块</a:t>
            </a:r>
            <a:r>
              <a:rPr lang="zh-CN" altLang="zh-CN" sz="1800" dirty="0">
                <a:solidFill>
                  <a:srgbClr val="595959"/>
                </a:solidFill>
                <a:latin typeface="微软雅黑" panose="020B0503020204020204" pitchFamily="34" charset="-122"/>
                <a:ea typeface="微软雅黑" panose="020B0503020204020204" pitchFamily="34" charset="-122"/>
                <a:cs typeface="+mn-ea"/>
              </a:rPr>
              <a:t>是</a:t>
            </a:r>
            <a:r>
              <a:rPr lang="zh-CN" altLang="zh-CN" sz="1800" dirty="0">
                <a:solidFill>
                  <a:srgbClr val="0070C0"/>
                </a:solidFill>
                <a:latin typeface="微软雅黑" panose="020B0503020204020204" pitchFamily="34" charset="-122"/>
                <a:ea typeface="微软雅黑" panose="020B0503020204020204" pitchFamily="34" charset="-122"/>
                <a:cs typeface="+mn-ea"/>
              </a:rPr>
              <a:t>正则表达式模块</a:t>
            </a:r>
            <a:r>
              <a:rPr lang="zh-CN" altLang="zh-CN" sz="1800" dirty="0">
                <a:solidFill>
                  <a:srgbClr val="595959"/>
                </a:solidFill>
                <a:latin typeface="微软雅黑" panose="020B0503020204020204" pitchFamily="34" charset="-122"/>
                <a:ea typeface="微软雅黑" panose="020B0503020204020204" pitchFamily="34" charset="-122"/>
                <a:cs typeface="+mn-ea"/>
              </a:rPr>
              <a:t>，该模块提供了</a:t>
            </a:r>
            <a:r>
              <a:rPr lang="zh-CN" altLang="zh-CN" sz="1800" dirty="0">
                <a:solidFill>
                  <a:srgbClr val="0070C0"/>
                </a:solidFill>
                <a:latin typeface="微软雅黑" panose="020B0503020204020204" pitchFamily="34" charset="-122"/>
                <a:ea typeface="微软雅黑" panose="020B0503020204020204" pitchFamily="34" charset="-122"/>
                <a:cs typeface="+mn-ea"/>
              </a:rPr>
              <a:t>文本匹配</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文本检索替换</a:t>
            </a:r>
            <a:r>
              <a:rPr lang="zh-CN" altLang="zh-CN" sz="1800" dirty="0">
                <a:solidFill>
                  <a:srgbClr val="595959"/>
                </a:solidFill>
                <a:latin typeface="微软雅黑" panose="020B0503020204020204" pitchFamily="34" charset="-122"/>
                <a:ea typeface="微软雅黑" panose="020B0503020204020204" pitchFamily="34" charset="-122"/>
                <a:cs typeface="+mn-ea"/>
              </a:rPr>
              <a:t>、</a:t>
            </a:r>
            <a:r>
              <a:rPr lang="zh-CN" altLang="zh-CN" sz="1800" dirty="0">
                <a:solidFill>
                  <a:srgbClr val="0070C0"/>
                </a:solidFill>
                <a:latin typeface="微软雅黑" panose="020B0503020204020204" pitchFamily="34" charset="-122"/>
                <a:ea typeface="微软雅黑" panose="020B0503020204020204" pitchFamily="34" charset="-122"/>
                <a:cs typeface="+mn-ea"/>
              </a:rPr>
              <a:t>文本分割</a:t>
            </a:r>
            <a:r>
              <a:rPr lang="zh-CN" altLang="zh-CN" sz="1800" dirty="0">
                <a:solidFill>
                  <a:srgbClr val="595959"/>
                </a:solidFill>
                <a:latin typeface="微软雅黑" panose="020B0503020204020204" pitchFamily="34" charset="-122"/>
                <a:ea typeface="微软雅黑" panose="020B0503020204020204" pitchFamily="34" charset="-122"/>
                <a:cs typeface="+mn-ea"/>
              </a:rPr>
              <a:t>等功能。re模块中常用的函数及方法如表所示。</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414145" y="2000885"/>
            <a:ext cx="8943340" cy="688340"/>
            <a:chOff x="978873" y="1800500"/>
            <a:chExt cx="7408317" cy="515937"/>
          </a:xfrm>
        </p:grpSpPr>
        <p:sp>
          <p:nvSpPr>
            <p:cNvPr id="6" name="Pentagon 3"/>
            <p:cNvSpPr/>
            <p:nvPr>
              <p:custDataLst>
                <p:tags r:id="rId9"/>
              </p:custDataLst>
            </p:nvPr>
          </p:nvSpPr>
          <p:spPr bwMode="auto">
            <a:xfrm>
              <a:off x="978873" y="1800500"/>
              <a:ext cx="740831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元字符</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，能够归纳元字符的功能以及基本用法</a:t>
              </a:r>
            </a:p>
          </p:txBody>
        </p:sp>
        <p:sp>
          <p:nvSpPr>
            <p:cNvPr id="7" name="MH_Others_1"/>
            <p:cNvSpPr/>
            <p:nvPr>
              <p:custDataLst>
                <p:tags r:id="rId10"/>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414145" y="2870835"/>
            <a:ext cx="8943340" cy="685800"/>
            <a:chOff x="978871" y="2570437"/>
            <a:chExt cx="6469144" cy="514350"/>
          </a:xfrm>
        </p:grpSpPr>
        <p:sp>
          <p:nvSpPr>
            <p:cNvPr id="9" name="Pentagon 5"/>
            <p:cNvSpPr/>
            <p:nvPr>
              <p:custDataLst>
                <p:tags r:id="rId7"/>
              </p:custDataLst>
            </p:nvPr>
          </p:nvSpPr>
          <p:spPr bwMode="auto">
            <a:xfrm>
              <a:off x="978871" y="2570437"/>
              <a:ext cx="646914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预定义字符集</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，能够归纳预定义字符集的功能</a:t>
              </a:r>
            </a:p>
          </p:txBody>
        </p:sp>
        <p:sp>
          <p:nvSpPr>
            <p:cNvPr id="10" name="MH_Others_1"/>
            <p:cNvSpPr/>
            <p:nvPr>
              <p:custDataLst>
                <p:tags r:id="rId8"/>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414145" y="3739515"/>
            <a:ext cx="8943340" cy="688340"/>
            <a:chOff x="978871" y="3338787"/>
            <a:chExt cx="8499077" cy="515938"/>
          </a:xfrm>
        </p:grpSpPr>
        <p:sp>
          <p:nvSpPr>
            <p:cNvPr id="12" name="Pentagon 6"/>
            <p:cNvSpPr/>
            <p:nvPr>
              <p:custDataLst>
                <p:tags r:id="rId5"/>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了解</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re模块</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，能够说出re模块中常用函数或方法的作用</a:t>
              </a:r>
            </a:p>
          </p:txBody>
        </p:sp>
        <p:sp>
          <p:nvSpPr>
            <p:cNvPr id="13" name="MH_Others_1"/>
            <p:cNvSpPr/>
            <p:nvPr>
              <p:custDataLst>
                <p:tags r:id="rId6"/>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1414145" y="4655185"/>
            <a:ext cx="8943340" cy="688340"/>
            <a:chOff x="978871" y="3338787"/>
            <a:chExt cx="8729830" cy="515938"/>
          </a:xfrm>
        </p:grpSpPr>
        <p:sp>
          <p:nvSpPr>
            <p:cNvPr id="16" name="Pentagon 6"/>
            <p:cNvSpPr/>
            <p:nvPr>
              <p:custDataLst>
                <p:tags r:id="rId3"/>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预编译的方式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，能够通过complie()函数将正则表达式预编译为正则对象</a:t>
              </a:r>
            </a:p>
          </p:txBody>
        </p:sp>
        <p:sp>
          <p:nvSpPr>
            <p:cNvPr id="17"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412875" y="5570855"/>
            <a:ext cx="8943975" cy="688340"/>
            <a:chOff x="978871" y="3338787"/>
            <a:chExt cx="7415696" cy="515938"/>
          </a:xfrm>
        </p:grpSpPr>
        <p:sp>
          <p:nvSpPr>
            <p:cNvPr id="3" name="Pentagon 6"/>
            <p:cNvSpPr/>
            <p:nvPr>
              <p:custDataLst>
                <p:tags r:id="rId1"/>
              </p:custDataLst>
            </p:nvPr>
          </p:nvSpPr>
          <p:spPr bwMode="auto">
            <a:xfrm>
              <a:off x="978871" y="3338787"/>
              <a:ext cx="7415696"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匹配与搜索的方式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，能够通过match()与search()函数实现匹配与搜索的功能</a:t>
              </a:r>
            </a:p>
          </p:txBody>
        </p:sp>
        <p:sp>
          <p:nvSpPr>
            <p:cNvPr id="4"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预编译</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11.3</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预编译的方式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，能够通过complie()函数将正则表达式预编译为正则对象</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预编译</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8"/>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9"/>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预编译</a:t>
              </a:r>
            </a:p>
          </p:txBody>
        </p:sp>
      </p:gr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custDataLst>
              <p:tags r:id="rId1"/>
            </p:custDataLst>
          </p:nvPr>
        </p:nvSpPr>
        <p:spPr>
          <a:xfrm>
            <a:off x="1414686" y="1703373"/>
            <a:ext cx="9289032" cy="922020"/>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如果需要对一个正则表达式</a:t>
            </a:r>
            <a:r>
              <a:rPr lang="en-US" altLang="zh-CN" sz="1800" dirty="0">
                <a:solidFill>
                  <a:srgbClr val="0070C0"/>
                </a:solidFill>
                <a:latin typeface="微软雅黑" panose="020B0503020204020204" pitchFamily="34" charset="-122"/>
                <a:ea typeface="微软雅黑" panose="020B0503020204020204" pitchFamily="34" charset="-122"/>
                <a:cs typeface="+mn-ea"/>
              </a:rPr>
              <a:t>重复使用</a:t>
            </a:r>
            <a:r>
              <a:rPr lang="en-US" altLang="zh-CN" sz="1800" dirty="0">
                <a:solidFill>
                  <a:srgbClr val="595959"/>
                </a:solidFill>
                <a:latin typeface="微软雅黑" panose="020B0503020204020204" pitchFamily="34" charset="-122"/>
                <a:ea typeface="微软雅黑" panose="020B0503020204020204" pitchFamily="34" charset="-122"/>
                <a:cs typeface="+mn-ea"/>
              </a:rPr>
              <a:t>，那么可以使用</a:t>
            </a:r>
            <a:r>
              <a:rPr lang="en-US" altLang="zh-CN" sz="1800" dirty="0">
                <a:solidFill>
                  <a:srgbClr val="0070C0"/>
                </a:solidFill>
                <a:latin typeface="微软雅黑" panose="020B0503020204020204" pitchFamily="34" charset="-122"/>
                <a:ea typeface="微软雅黑" panose="020B0503020204020204" pitchFamily="34" charset="-122"/>
                <a:cs typeface="+mn-ea"/>
              </a:rPr>
              <a:t>compile()函数</a:t>
            </a:r>
            <a:r>
              <a:rPr lang="en-US" altLang="zh-CN" sz="1800" dirty="0">
                <a:solidFill>
                  <a:srgbClr val="595959"/>
                </a:solidFill>
                <a:latin typeface="微软雅黑" panose="020B0503020204020204" pitchFamily="34" charset="-122"/>
                <a:ea typeface="微软雅黑" panose="020B0503020204020204" pitchFamily="34" charset="-122"/>
                <a:cs typeface="+mn-ea"/>
              </a:rPr>
              <a:t>对其进行</a:t>
            </a:r>
            <a:r>
              <a:rPr lang="en-US" altLang="zh-CN" sz="1800" dirty="0">
                <a:solidFill>
                  <a:srgbClr val="0070C0"/>
                </a:solidFill>
                <a:latin typeface="微软雅黑" panose="020B0503020204020204" pitchFamily="34" charset="-122"/>
                <a:ea typeface="微软雅黑" panose="020B0503020204020204" pitchFamily="34" charset="-122"/>
                <a:cs typeface="+mn-ea"/>
              </a:rPr>
              <a:t>预编译</a:t>
            </a:r>
            <a:r>
              <a:rPr lang="en-US" altLang="zh-CN" sz="1800" dirty="0">
                <a:solidFill>
                  <a:srgbClr val="595959"/>
                </a:solidFill>
                <a:latin typeface="微软雅黑" panose="020B0503020204020204" pitchFamily="34" charset="-122"/>
                <a:ea typeface="微软雅黑" panose="020B0503020204020204" pitchFamily="34" charset="-122"/>
                <a:cs typeface="+mn-ea"/>
              </a:rPr>
              <a:t>，以节省每次编译正则表达式的开销。complie()函数的语法格式如下：</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预编译</a:t>
            </a:r>
          </a:p>
        </p:txBody>
      </p:sp>
      <p:grpSp>
        <p:nvGrpSpPr>
          <p:cNvPr id="4" name="组合 3"/>
          <p:cNvGrpSpPr/>
          <p:nvPr/>
        </p:nvGrpSpPr>
        <p:grpSpPr>
          <a:xfrm>
            <a:off x="1635125" y="2925161"/>
            <a:ext cx="8735060" cy="808004"/>
            <a:chOff x="1143691" y="2082481"/>
            <a:chExt cx="9588176" cy="808297"/>
          </a:xfrm>
        </p:grpSpPr>
        <p:sp>
          <p:nvSpPr>
            <p:cNvPr id="12" name="矩形 11"/>
            <p:cNvSpPr/>
            <p:nvPr>
              <p:custDataLst>
                <p:tags r:id="rId4"/>
              </p:custDataLst>
            </p:nvPr>
          </p:nvSpPr>
          <p:spPr bwMode="auto">
            <a:xfrm>
              <a:off x="2244979" y="2082481"/>
              <a:ext cx="8486888" cy="808013"/>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compile(pattern, flags=0)</a:t>
              </a:r>
            </a:p>
          </p:txBody>
        </p:sp>
        <p:sp>
          <p:nvSpPr>
            <p:cNvPr id="13" name="剪去单角的矩形 12"/>
            <p:cNvSpPr/>
            <p:nvPr>
              <p:custDataLst>
                <p:tags r:id="rId5"/>
              </p:custDataLst>
            </p:nvPr>
          </p:nvSpPr>
          <p:spPr>
            <a:xfrm flipH="1">
              <a:off x="1143691" y="2082765"/>
              <a:ext cx="989765"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p:cNvSpPr txBox="1"/>
            <p:nvPr>
              <p:custDataLst>
                <p:tags r:id="rId6"/>
              </p:custDataLst>
            </p:nvPr>
          </p:nvSpPr>
          <p:spPr>
            <a:xfrm>
              <a:off x="1198755" y="2174238"/>
              <a:ext cx="837815" cy="647935"/>
            </a:xfrm>
            <a:prstGeom prst="rect">
              <a:avLst/>
            </a:prstGeom>
            <a:noFill/>
          </p:spPr>
          <p:txBody>
            <a:bodyPr wrap="square" rtlCol="0">
              <a:no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6" name="Freeform 16"/>
            <p:cNvSpPr/>
            <p:nvPr>
              <p:custDataLst>
                <p:tags r:id="rId7"/>
              </p:custDataLst>
            </p:nvPr>
          </p:nvSpPr>
          <p:spPr bwMode="auto">
            <a:xfrm>
              <a:off x="2133261" y="2082481"/>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sp>
        <p:nvSpPr>
          <p:cNvPr id="18" name="TextBox 35"/>
          <p:cNvSpPr txBox="1">
            <a:spLocks noChangeArrowheads="1"/>
          </p:cNvSpPr>
          <p:nvPr>
            <p:custDataLst>
              <p:tags r:id="rId3"/>
            </p:custDataLst>
          </p:nvPr>
        </p:nvSpPr>
        <p:spPr bwMode="auto">
          <a:xfrm>
            <a:off x="2554223" y="3811614"/>
            <a:ext cx="7001814"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Times New Roman" panose="02020603050405020304" charset="0"/>
                <a:cs typeface="Times New Roman" panose="02020603050405020304" charset="0"/>
              </a:rPr>
              <a:t>pattern</a:t>
            </a:r>
            <a:r>
              <a:rPr lang="zh-CN" altLang="zh-CN" sz="1800" dirty="0">
                <a:solidFill>
                  <a:srgbClr val="595959"/>
                </a:solidFill>
                <a:latin typeface="Times New Roman" panose="02020603050405020304" charset="0"/>
                <a:cs typeface="Times New Roman" panose="02020603050405020304" charset="0"/>
              </a:rPr>
              <a:t>：表示要编译的正则表达式。</a:t>
            </a:r>
          </a:p>
          <a:p>
            <a:pPr marL="285750" indent="-285750" algn="just">
              <a:lnSpc>
                <a:spcPct val="150000"/>
              </a:lnSpc>
              <a:buFont typeface="Wingdings" panose="05000000000000000000" pitchFamily="2" charset="2"/>
              <a:buChar char="Ø"/>
            </a:pPr>
            <a:r>
              <a:rPr lang="en-US" altLang="zh-CN" sz="1800" dirty="0">
                <a:solidFill>
                  <a:srgbClr val="595959"/>
                </a:solidFill>
                <a:latin typeface="Times New Roman" panose="02020603050405020304" charset="0"/>
                <a:cs typeface="Times New Roman" panose="02020603050405020304" charset="0"/>
              </a:rPr>
              <a:t>flags</a:t>
            </a:r>
            <a:r>
              <a:rPr lang="zh-CN" altLang="zh-CN" sz="1800" dirty="0">
                <a:solidFill>
                  <a:srgbClr val="595959"/>
                </a:solidFill>
                <a:latin typeface="Times New Roman" panose="02020603050405020304" charset="0"/>
                <a:cs typeface="Times New Roman" panose="02020603050405020304" charset="0"/>
              </a:rPr>
              <a:t>：用于指定正则匹配的模式。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1019175" y="857056"/>
            <a:ext cx="3533775" cy="466725"/>
            <a:chOff x="1019175" y="847725"/>
            <a:chExt cx="3533775" cy="466725"/>
          </a:xfrm>
        </p:grpSpPr>
        <p:sp>
          <p:nvSpPr>
            <p:cNvPr id="10"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预编译</a:t>
              </a:r>
            </a:p>
          </p:txBody>
        </p:sp>
      </p:grpSp>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24" name="矩形 23"/>
          <p:cNvSpPr/>
          <p:nvPr>
            <p:custDataLst>
              <p:tags r:id="rId1"/>
            </p:custDataLst>
          </p:nvPr>
        </p:nvSpPr>
        <p:spPr>
          <a:xfrm>
            <a:off x="1414686" y="1703373"/>
            <a:ext cx="9289032" cy="506730"/>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参数flags</a:t>
            </a:r>
            <a:r>
              <a:rPr lang="en-US" altLang="zh-CN" sz="1800" dirty="0">
                <a:solidFill>
                  <a:srgbClr val="595959"/>
                </a:solidFill>
                <a:latin typeface="微软雅黑" panose="020B0503020204020204" pitchFamily="34" charset="-122"/>
                <a:ea typeface="微软雅黑" panose="020B0503020204020204" pitchFamily="34" charset="-122"/>
                <a:cs typeface="+mn-ea"/>
              </a:rPr>
              <a:t>用于指定正则匹配的模式，该参数的常用取值如表所示。</a:t>
            </a:r>
          </a:p>
        </p:txBody>
      </p:sp>
      <p:sp>
        <p:nvSpPr>
          <p:cNvPr id="3" name="标题 1"/>
          <p:cNvSpPr>
            <a:spLocks noChangeArrowheads="1"/>
          </p:cNvSpPr>
          <p:nvPr>
            <p:custDataLst>
              <p:tags r:id="rId2"/>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预编译</a:t>
            </a:r>
          </a:p>
        </p:txBody>
      </p:sp>
      <p:graphicFrame>
        <p:nvGraphicFramePr>
          <p:cNvPr id="6" name="表格 5"/>
          <p:cNvGraphicFramePr>
            <a:graphicFrameLocks noGrp="1"/>
          </p:cNvGraphicFramePr>
          <p:nvPr>
            <p:custDataLst>
              <p:tags r:id="rId3"/>
            </p:custDataLst>
          </p:nvPr>
        </p:nvGraphicFramePr>
        <p:xfrm>
          <a:off x="1270000" y="2466340"/>
          <a:ext cx="9470390" cy="3451860"/>
        </p:xfrm>
        <a:graphic>
          <a:graphicData uri="http://schemas.openxmlformats.org/drawingml/2006/table">
            <a:tbl>
              <a:tblPr>
                <a:tableStyleId>{F5AB1C69-6EDB-4FF4-983F-18BD219EF322}</a:tableStyleId>
              </a:tblPr>
              <a:tblGrid>
                <a:gridCol w="1524000">
                  <a:extLst>
                    <a:ext uri="{9D8B030D-6E8A-4147-A177-3AD203B41FA5}">
                      <a16:colId xmlns:a16="http://schemas.microsoft.com/office/drawing/2014/main" val="20000"/>
                    </a:ext>
                  </a:extLst>
                </a:gridCol>
                <a:gridCol w="7946390">
                  <a:extLst>
                    <a:ext uri="{9D8B030D-6E8A-4147-A177-3AD203B41FA5}">
                      <a16:colId xmlns:a16="http://schemas.microsoft.com/office/drawing/2014/main" val="20001"/>
                    </a:ext>
                  </a:extLst>
                </a:gridCol>
              </a:tblGrid>
              <a:tr h="4368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rPr>
                        <a:t>取值</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3708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re.I</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忽略大小写的模式，使匹配对大小写不敏感</a:t>
                      </a:r>
                    </a:p>
                  </a:txBody>
                  <a:tcPr marT="45700" marB="45700"/>
                </a:tc>
                <a:extLst>
                  <a:ext uri="{0D108BD9-81ED-4DB2-BD59-A6C34878D82A}">
                    <a16:rowId xmlns:a16="http://schemas.microsoft.com/office/drawing/2014/main" val="10001"/>
                  </a:ext>
                </a:extLst>
              </a:tr>
              <a:tr h="37080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re.L</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用于本地化的识别匹配，它会根据当前区域设置影响一些预定义字符集的解释，这些预定义字符集包括\w、\W、\b、\B等</a:t>
                      </a:r>
                    </a:p>
                  </a:txBody>
                  <a:tcPr marT="45700" marB="45700"/>
                </a:tc>
                <a:extLst>
                  <a:ext uri="{0D108BD9-81ED-4DB2-BD59-A6C34878D82A}">
                    <a16:rowId xmlns:a16="http://schemas.microsoft.com/office/drawing/2014/main" val="10002"/>
                  </a:ext>
                </a:extLst>
              </a:tr>
              <a:tr h="37080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re.M</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多行模式，使得^和$匹配每一行的开头和结尾，而不仅仅是整个字符串的开头和结尾</a:t>
                      </a:r>
                    </a:p>
                  </a:txBody>
                  <a:tcPr marT="45700" marB="45700"/>
                </a:tc>
                <a:extLst>
                  <a:ext uri="{0D108BD9-81ED-4DB2-BD59-A6C34878D82A}">
                    <a16:rowId xmlns:a16="http://schemas.microsoft.com/office/drawing/2014/main" val="10003"/>
                  </a:ext>
                </a:extLst>
              </a:tr>
              <a:tr h="37211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re.S</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使.匹配所有字符，包括换行符</a:t>
                      </a:r>
                    </a:p>
                  </a:txBody>
                  <a:tcPr marT="45700" marB="45700"/>
                </a:tc>
                <a:extLst>
                  <a:ext uri="{0D108BD9-81ED-4DB2-BD59-A6C34878D82A}">
                    <a16:rowId xmlns:a16="http://schemas.microsoft.com/office/drawing/2014/main" val="10004"/>
                  </a:ext>
                </a:extLst>
              </a:tr>
              <a:tr h="3714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re.U</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根据Unicode字符集解析字符</a:t>
                      </a:r>
                    </a:p>
                  </a:txBody>
                  <a:tcPr marT="45700" marB="45700"/>
                </a:tc>
                <a:extLst>
                  <a:ext uri="{0D108BD9-81ED-4DB2-BD59-A6C34878D82A}">
                    <a16:rowId xmlns:a16="http://schemas.microsoft.com/office/drawing/2014/main" val="10005"/>
                  </a:ext>
                </a:extLst>
              </a:tr>
              <a:tr h="3714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re.A</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根据ASCII字符集解析字符</a:t>
                      </a:r>
                    </a:p>
                  </a:txBody>
                  <a:tcPr marT="45700" marB="45700"/>
                </a:tc>
                <a:extLst>
                  <a:ext uri="{0D108BD9-81ED-4DB2-BD59-A6C34878D82A}">
                    <a16:rowId xmlns:a16="http://schemas.microsoft.com/office/drawing/2014/main" val="10006"/>
                  </a:ext>
                </a:extLst>
              </a:tr>
              <a:tr h="371475">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re.X</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使用更灵活的格式书写正则表达式，正则表达式可以是多行、忽略空白字符、加入注释等，使用户更容易理解</a:t>
                      </a:r>
                    </a:p>
                  </a:txBody>
                  <a:tcPr marT="45700" marB="45700"/>
                </a:tc>
                <a:extLst>
                  <a:ext uri="{0D108BD9-81ED-4DB2-BD59-A6C34878D82A}">
                    <a16:rowId xmlns:a16="http://schemas.microsoft.com/office/drawing/2014/main" val="10007"/>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预编译</a:t>
            </a:r>
          </a:p>
        </p:txBody>
      </p:sp>
      <p:grpSp>
        <p:nvGrpSpPr>
          <p:cNvPr id="13" name="组合 12"/>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预编译</a:t>
              </a:r>
            </a:p>
          </p:txBody>
        </p:sp>
      </p:grpSp>
      <p:sp>
        <p:nvSpPr>
          <p:cNvPr id="24" name="矩形 23"/>
          <p:cNvSpPr/>
          <p:nvPr>
            <p:custDataLst>
              <p:tags r:id="rId2"/>
            </p:custDataLst>
          </p:nvPr>
        </p:nvSpPr>
        <p:spPr>
          <a:xfrm>
            <a:off x="1414686" y="1703373"/>
            <a:ext cx="9289032" cy="922020"/>
          </a:xfrm>
          <a:prstGeom prst="rect">
            <a:avLst/>
          </a:prstGeom>
        </p:spPr>
        <p:txBody>
          <a:bodyPr wrap="square">
            <a:spAutoFit/>
          </a:bodyPr>
          <a:lstStyle/>
          <a:p>
            <a:pPr>
              <a:lnSpc>
                <a:spcPct val="150000"/>
              </a:lnSpc>
            </a:pPr>
            <a:r>
              <a:rPr lang="en-US" altLang="zh-CN" sz="1800" dirty="0">
                <a:solidFill>
                  <a:srgbClr val="0070C0"/>
                </a:solidFill>
                <a:latin typeface="微软雅黑" panose="020B0503020204020204" pitchFamily="34" charset="-122"/>
                <a:ea typeface="微软雅黑" panose="020B0503020204020204" pitchFamily="34" charset="-122"/>
                <a:cs typeface="+mn-ea"/>
              </a:rPr>
              <a:t>complie()函数</a:t>
            </a:r>
            <a:r>
              <a:rPr lang="en-US" altLang="zh-CN" sz="1800" dirty="0">
                <a:solidFill>
                  <a:srgbClr val="595959"/>
                </a:solidFill>
                <a:latin typeface="微软雅黑" panose="020B0503020204020204" pitchFamily="34" charset="-122"/>
                <a:ea typeface="微软雅黑" panose="020B0503020204020204" pitchFamily="34" charset="-122"/>
                <a:cs typeface="+mn-ea"/>
              </a:rPr>
              <a:t>在编译成功后会返回一个</a:t>
            </a:r>
            <a:r>
              <a:rPr lang="en-US" altLang="zh-CN" sz="1800" dirty="0">
                <a:solidFill>
                  <a:srgbClr val="0070C0"/>
                </a:solidFill>
                <a:latin typeface="微软雅黑" panose="020B0503020204020204" pitchFamily="34" charset="-122"/>
                <a:ea typeface="微软雅黑" panose="020B0503020204020204" pitchFamily="34" charset="-122"/>
                <a:cs typeface="+mn-ea"/>
              </a:rPr>
              <a:t>Pattern对象</a:t>
            </a:r>
            <a:r>
              <a:rPr lang="en-US" altLang="zh-CN" sz="1800" dirty="0">
                <a:solidFill>
                  <a:srgbClr val="595959"/>
                </a:solidFill>
                <a:latin typeface="微软雅黑" panose="020B0503020204020204" pitchFamily="34" charset="-122"/>
                <a:ea typeface="微软雅黑" panose="020B0503020204020204" pitchFamily="34" charset="-122"/>
                <a:cs typeface="+mn-ea"/>
              </a:rPr>
              <a:t>。例如，使用complie()函数将正则表达式预编译为Pattern对象，具体代码如下：</a:t>
            </a:r>
          </a:p>
        </p:txBody>
      </p:sp>
      <p:sp>
        <p:nvSpPr>
          <p:cNvPr id="21" name="矩形 20"/>
          <p:cNvSpPr/>
          <p:nvPr>
            <p:custDataLst>
              <p:tags r:id="rId3"/>
            </p:custDataLst>
          </p:nvPr>
        </p:nvSpPr>
        <p:spPr bwMode="auto">
          <a:xfrm>
            <a:off x="1630680" y="3004185"/>
            <a:ext cx="8874125" cy="175323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regex_obj = re.compile(r'\d')</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'Today is July 26, 2023.'</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print(regex_obj.findall(words))</a:t>
            </a:r>
          </a:p>
        </p:txBody>
      </p:sp>
      <p:sp>
        <p:nvSpPr>
          <p:cNvPr id="22" name="文本框 21"/>
          <p:cNvSpPr txBox="1"/>
          <p:nvPr>
            <p:custDataLst>
              <p:tags r:id="rId4"/>
            </p:custDataLst>
          </p:nvPr>
        </p:nvSpPr>
        <p:spPr>
          <a:xfrm>
            <a:off x="1007745" y="3429637"/>
            <a:ext cx="492444" cy="829946"/>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2554605" y="215900"/>
            <a:ext cx="4063365" cy="275590"/>
          </a:xfrm>
          <a:prstGeom prst="rect">
            <a:avLst/>
          </a:prstGeom>
          <a:noFill/>
        </p:spPr>
        <p:txBody>
          <a:bodyPr wrap="square" rtlCol="0">
            <a:spAutoFit/>
          </a:bodyPr>
          <a:lstStyle/>
          <a:p>
            <a:endPar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3"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预编译</a:t>
            </a:r>
          </a:p>
        </p:txBody>
      </p:sp>
      <p:grpSp>
        <p:nvGrpSpPr>
          <p:cNvPr id="13" name="组合 12"/>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预编译</a:t>
              </a:r>
            </a:p>
          </p:txBody>
        </p:sp>
      </p:grpSp>
      <p:sp>
        <p:nvSpPr>
          <p:cNvPr id="24" name="矩形 23"/>
          <p:cNvSpPr/>
          <p:nvPr>
            <p:custDataLst>
              <p:tags r:id="rId2"/>
            </p:custDataLst>
          </p:nvPr>
        </p:nvSpPr>
        <p:spPr>
          <a:xfrm>
            <a:off x="1414686" y="1703373"/>
            <a:ext cx="9289032" cy="1337945"/>
          </a:xfrm>
          <a:prstGeom prst="rect">
            <a:avLst/>
          </a:prstGeom>
        </p:spPr>
        <p:txBody>
          <a:bodyPr wrap="square">
            <a:spAutoFit/>
          </a:bodyPr>
          <a:lstStyle/>
          <a:p>
            <a:pPr>
              <a:lnSpc>
                <a:spcPct val="150000"/>
              </a:lnSpc>
            </a:pPr>
            <a:r>
              <a:rPr lang="en-US" altLang="zh-CN" sz="1800" dirty="0">
                <a:solidFill>
                  <a:srgbClr val="595959"/>
                </a:solidFill>
                <a:latin typeface="微软雅黑" panose="020B0503020204020204" pitchFamily="34" charset="-122"/>
                <a:ea typeface="微软雅黑" panose="020B0503020204020204" pitchFamily="34" charset="-122"/>
                <a:cs typeface="+mn-ea"/>
              </a:rPr>
              <a:t>如果想要匹配这一组字符串中所有的英文字母，可以在使用compile()函数预编译正则对象时设置flags参数，将正则表达式的匹配模式设置为re.I，忽略英文字母的大小写，示例代码如下：</a:t>
            </a:r>
          </a:p>
        </p:txBody>
      </p:sp>
      <p:sp>
        <p:nvSpPr>
          <p:cNvPr id="21" name="矩形 20"/>
          <p:cNvSpPr/>
          <p:nvPr>
            <p:custDataLst>
              <p:tags r:id="rId3"/>
            </p:custDataLst>
          </p:nvPr>
        </p:nvSpPr>
        <p:spPr bwMode="auto">
          <a:xfrm>
            <a:off x="1630680" y="3219450"/>
            <a:ext cx="8874125" cy="227139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将正则表达式[a-z]+预编译为正则对象，同时指定匹配模式为re.I</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regex_one = re.compile(r'[a-z]+', re.I)</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'Today is March 28, 2019.'</a:t>
            </a:r>
          </a:p>
          <a:p>
            <a:pPr>
              <a:lnSpc>
                <a:spcPct val="150000"/>
              </a:lnSpc>
            </a:pPr>
            <a:r>
              <a:rPr lang="en-US" altLang="zh-CN" sz="1800" kern="0" dirty="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print(regex_one.findall(words))</a:t>
            </a:r>
          </a:p>
        </p:txBody>
      </p:sp>
      <p:sp>
        <p:nvSpPr>
          <p:cNvPr id="4" name="文本框 3"/>
          <p:cNvSpPr txBox="1"/>
          <p:nvPr>
            <p:custDataLst>
              <p:tags r:id="rId4"/>
            </p:custDataLst>
          </p:nvPr>
        </p:nvSpPr>
        <p:spPr>
          <a:xfrm>
            <a:off x="982345" y="4005582"/>
            <a:ext cx="492444" cy="829946"/>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匹配与搜索</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11.4</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匹配与搜索的方式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，能够通过match()函数实现匹配功能</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match()</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函数进行匹配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match()</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函数进行匹配</a:t>
            </a:r>
          </a:p>
        </p:txBody>
      </p:sp>
      <p:sp>
        <p:nvSpPr>
          <p:cNvPr id="5" name="矩形 4"/>
          <p:cNvSpPr/>
          <p:nvPr>
            <p:custDataLst>
              <p:tags r:id="rId2"/>
            </p:custDataLst>
          </p:nvPr>
        </p:nvSpPr>
        <p:spPr>
          <a:xfrm>
            <a:off x="1043305" y="1527175"/>
            <a:ext cx="9907270" cy="1337945"/>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match()函数</a:t>
            </a:r>
            <a:r>
              <a:rPr lang="en-US" altLang="zh-CN" sz="1800" dirty="0">
                <a:solidFill>
                  <a:srgbClr val="595959"/>
                </a:solidFill>
                <a:latin typeface="微软雅黑" panose="020B0503020204020204" pitchFamily="34" charset="-122"/>
                <a:ea typeface="微软雅黑" panose="020B0503020204020204" pitchFamily="34" charset="-122"/>
                <a:cs typeface="+mn-ea"/>
              </a:rPr>
              <a:t>用于从字符串的开头开始匹配正则表达式模式，它会尝试将模式与字符串的开头部分进行匹配，如果匹配成功，match()函数返回一个</a:t>
            </a:r>
            <a:r>
              <a:rPr lang="en-US" altLang="zh-CN" sz="1800" dirty="0">
                <a:solidFill>
                  <a:srgbClr val="0070C0"/>
                </a:solidFill>
                <a:latin typeface="微软雅黑" panose="020B0503020204020204" pitchFamily="34" charset="-122"/>
                <a:ea typeface="微软雅黑" panose="020B0503020204020204" pitchFamily="34" charset="-122"/>
                <a:cs typeface="+mn-ea"/>
              </a:rPr>
              <a:t>Match对象</a:t>
            </a:r>
            <a:r>
              <a:rPr lang="en-US" altLang="zh-CN" sz="1800" dirty="0">
                <a:solidFill>
                  <a:srgbClr val="595959"/>
                </a:solidFill>
                <a:latin typeface="微软雅黑" panose="020B0503020204020204" pitchFamily="34" charset="-122"/>
                <a:ea typeface="微软雅黑" panose="020B0503020204020204" pitchFamily="34" charset="-122"/>
                <a:cs typeface="+mn-ea"/>
              </a:rPr>
              <a:t>，也就是</a:t>
            </a:r>
            <a:r>
              <a:rPr lang="en-US" altLang="zh-CN" sz="1800" dirty="0">
                <a:solidFill>
                  <a:srgbClr val="0070C0"/>
                </a:solidFill>
                <a:latin typeface="微软雅黑" panose="020B0503020204020204" pitchFamily="34" charset="-122"/>
                <a:ea typeface="微软雅黑" panose="020B0503020204020204" pitchFamily="34" charset="-122"/>
                <a:cs typeface="+mn-ea"/>
              </a:rPr>
              <a:t>匹配对象</a:t>
            </a:r>
            <a:r>
              <a:rPr lang="en-US" altLang="zh-CN" sz="1800" dirty="0">
                <a:solidFill>
                  <a:srgbClr val="595959"/>
                </a:solidFill>
                <a:latin typeface="微软雅黑" panose="020B0503020204020204" pitchFamily="34" charset="-122"/>
                <a:ea typeface="微软雅黑" panose="020B0503020204020204" pitchFamily="34" charset="-122"/>
                <a:cs typeface="+mn-ea"/>
              </a:rPr>
              <a:t>；如果匹配失败，它返回 None。 </a:t>
            </a:r>
          </a:p>
        </p:txBody>
      </p:sp>
      <p:grpSp>
        <p:nvGrpSpPr>
          <p:cNvPr id="6" name="组合 5"/>
          <p:cNvGrpSpPr/>
          <p:nvPr/>
        </p:nvGrpSpPr>
        <p:grpSpPr>
          <a:xfrm>
            <a:off x="1187549" y="306549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match(pattern, string, flags=0)</a:t>
              </a:r>
            </a:p>
          </p:txBody>
        </p:sp>
        <p:sp>
          <p:nvSpPr>
            <p:cNvPr id="9" name="剪去单角的矩形 8"/>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rPr>
                <a:t>match()</a:t>
              </a:r>
              <a:r>
                <a:rPr lang="zh-CN" altLang="en-US" sz="2000" dirty="0">
                  <a:solidFill>
                    <a:srgbClr val="595959"/>
                  </a:solidFill>
                  <a:latin typeface="微软雅黑" panose="020B0503020204020204" pitchFamily="34" charset="-122"/>
                  <a:ea typeface="微软雅黑" panose="020B0503020204020204" pitchFamily="34" charset="-122"/>
                </a:rPr>
                <a:t>函数进行匹配</a:t>
              </a:r>
            </a:p>
          </p:txBody>
        </p:sp>
      </p:grpSp>
      <p:sp>
        <p:nvSpPr>
          <p:cNvPr id="18" name="TextBox 35"/>
          <p:cNvSpPr txBox="1">
            <a:spLocks noChangeArrowheads="1"/>
          </p:cNvSpPr>
          <p:nvPr>
            <p:custDataLst>
              <p:tags r:id="rId3"/>
            </p:custDataLst>
          </p:nvPr>
        </p:nvSpPr>
        <p:spPr bwMode="auto">
          <a:xfrm>
            <a:off x="2106930" y="3955415"/>
            <a:ext cx="8685530"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：表示正则表达式，它的取值既可以是正则对象，也可以是包含正则表达式的字符串。</a:t>
            </a:r>
          </a:p>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：表示待匹配的目标字符串。</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flags：表示使用的匹配模式，默认值为0，说明不使用任何匹配模式。</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match()</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函数进行匹配</a:t>
            </a:r>
          </a:p>
        </p:txBody>
      </p:sp>
      <p:sp>
        <p:nvSpPr>
          <p:cNvPr id="5" name="矩形 4"/>
          <p:cNvSpPr/>
          <p:nvPr>
            <p:custDataLst>
              <p:tags r:id="rId2"/>
            </p:custDataLst>
          </p:nvPr>
        </p:nvSpPr>
        <p:spPr>
          <a:xfrm>
            <a:off x="1261110" y="1814195"/>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使用match()函数对指定的字符串进行匹配与搜索，示例代码如下：</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rPr>
                <a:t>match()</a:t>
              </a:r>
              <a:r>
                <a:rPr lang="zh-CN" altLang="en-US" sz="2000" dirty="0">
                  <a:solidFill>
                    <a:srgbClr val="595959"/>
                  </a:solidFill>
                  <a:latin typeface="微软雅黑" panose="020B0503020204020204" pitchFamily="34" charset="-122"/>
                  <a:ea typeface="微软雅黑" panose="020B0503020204020204" pitchFamily="34" charset="-122"/>
                </a:rPr>
                <a:t>函数进行匹配</a:t>
              </a:r>
            </a:p>
          </p:txBody>
        </p:sp>
      </p:grpSp>
      <p:grpSp>
        <p:nvGrpSpPr>
          <p:cNvPr id="3" name="组合 2"/>
          <p:cNvGrpSpPr/>
          <p:nvPr/>
        </p:nvGrpSpPr>
        <p:grpSpPr>
          <a:xfrm>
            <a:off x="1431290" y="2841387"/>
            <a:ext cx="9001125" cy="2166620"/>
            <a:chOff x="1702682" y="6292933"/>
            <a:chExt cx="9001125" cy="2690881"/>
          </a:xfrm>
        </p:grpSpPr>
        <p:sp>
          <p:nvSpPr>
            <p:cNvPr id="14" name="矩形 13"/>
            <p:cNvSpPr/>
            <p:nvPr>
              <p:custDataLst>
                <p:tags r:id="rId3"/>
              </p:custDataLst>
            </p:nvPr>
          </p:nvSpPr>
          <p:spPr bwMode="auto">
            <a:xfrm>
              <a:off x="2478017" y="6292933"/>
              <a:ext cx="8225790" cy="269088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date_one = "Today is July 26, 2023."</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date_two = "26 July 2023"</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print(re.match(r"\d", date_one))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print(re.match(r"\d", date_two))</a:t>
              </a:r>
            </a:p>
          </p:txBody>
        </p:sp>
        <p:sp>
          <p:nvSpPr>
            <p:cNvPr id="4" name="文本框 3"/>
            <p:cNvSpPr txBox="1"/>
            <p:nvPr>
              <p:custDataLst>
                <p:tags r:id="rId4"/>
              </p:custDataLst>
            </p:nvPr>
          </p:nvSpPr>
          <p:spPr>
            <a:xfrm>
              <a:off x="1702682" y="7213588"/>
              <a:ext cx="492444" cy="1030769"/>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15308" y="572758"/>
            <a:ext cx="4775842"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学习目标</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dirty="0">
                <a:solidFill>
                  <a:srgbClr val="1369B2"/>
                </a:solidFill>
                <a:latin typeface="微软雅黑" panose="020B0503020204020204" pitchFamily="34" charset="-122"/>
                <a:ea typeface="微软雅黑" panose="020B0503020204020204" pitchFamily="34" charset="-122"/>
                <a:cs typeface="+mn-ea"/>
                <a:sym typeface="+mn-lt"/>
              </a:rPr>
              <a:t>Target</a:t>
            </a:r>
            <a:endParaRPr lang="en-GB" altLang="zh-CN"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5" name="组合 4"/>
          <p:cNvGrpSpPr/>
          <p:nvPr/>
        </p:nvGrpSpPr>
        <p:grpSpPr>
          <a:xfrm>
            <a:off x="1414145" y="2000885"/>
            <a:ext cx="8943340" cy="688340"/>
            <a:chOff x="978873" y="1800500"/>
            <a:chExt cx="7408317" cy="515937"/>
          </a:xfrm>
        </p:grpSpPr>
        <p:sp>
          <p:nvSpPr>
            <p:cNvPr id="6" name="Pentagon 3"/>
            <p:cNvSpPr/>
            <p:nvPr>
              <p:custDataLst>
                <p:tags r:id="rId9"/>
              </p:custDataLst>
            </p:nvPr>
          </p:nvSpPr>
          <p:spPr bwMode="auto">
            <a:xfrm>
              <a:off x="978873" y="1800500"/>
              <a:ext cx="7408317" cy="515937"/>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smtClean="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匹配对象</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，能够通过匹配对象的方法获取匹配结果中的各项数据</a:t>
              </a:r>
            </a:p>
          </p:txBody>
        </p:sp>
        <p:sp>
          <p:nvSpPr>
            <p:cNvPr id="7" name="MH_Others_1"/>
            <p:cNvSpPr/>
            <p:nvPr>
              <p:custDataLst>
                <p:tags r:id="rId10"/>
              </p:custDataLst>
            </p:nvPr>
          </p:nvSpPr>
          <p:spPr bwMode="auto">
            <a:xfrm>
              <a:off x="985222" y="1800500"/>
              <a:ext cx="82550" cy="515937"/>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8" name="组合 7"/>
          <p:cNvGrpSpPr/>
          <p:nvPr/>
        </p:nvGrpSpPr>
        <p:grpSpPr>
          <a:xfrm>
            <a:off x="1414145" y="2870835"/>
            <a:ext cx="8943340" cy="685800"/>
            <a:chOff x="978871" y="2570437"/>
            <a:chExt cx="6469144" cy="514350"/>
          </a:xfrm>
        </p:grpSpPr>
        <p:sp>
          <p:nvSpPr>
            <p:cNvPr id="9" name="Pentagon 5"/>
            <p:cNvSpPr/>
            <p:nvPr>
              <p:custDataLst>
                <p:tags r:id="rId7"/>
              </p:custDataLst>
            </p:nvPr>
          </p:nvSpPr>
          <p:spPr bwMode="auto">
            <a:xfrm>
              <a:off x="978871" y="2570437"/>
              <a:ext cx="6469144" cy="514350"/>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全文匹配的方式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，能够通过findall()与finditer()函数实现全文匹配的功能</a:t>
              </a:r>
            </a:p>
          </p:txBody>
        </p:sp>
        <p:sp>
          <p:nvSpPr>
            <p:cNvPr id="10" name="MH_Others_1"/>
            <p:cNvSpPr/>
            <p:nvPr>
              <p:custDataLst>
                <p:tags r:id="rId8"/>
              </p:custDataLst>
            </p:nvPr>
          </p:nvSpPr>
          <p:spPr bwMode="auto">
            <a:xfrm>
              <a:off x="985222" y="2570437"/>
              <a:ext cx="82550" cy="514350"/>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1" name="组合 10"/>
          <p:cNvGrpSpPr/>
          <p:nvPr/>
        </p:nvGrpSpPr>
        <p:grpSpPr>
          <a:xfrm>
            <a:off x="1414145" y="3739515"/>
            <a:ext cx="8943340" cy="688340"/>
            <a:chOff x="978871" y="3338787"/>
            <a:chExt cx="8499077" cy="515938"/>
          </a:xfrm>
        </p:grpSpPr>
        <p:sp>
          <p:nvSpPr>
            <p:cNvPr id="12" name="Pentagon 6"/>
            <p:cNvSpPr/>
            <p:nvPr>
              <p:custDataLst>
                <p:tags r:id="rId5"/>
              </p:custDataLst>
            </p:nvPr>
          </p:nvSpPr>
          <p:spPr bwMode="auto">
            <a:xfrm>
              <a:off x="978871" y="3338787"/>
              <a:ext cx="8499077"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sz="2000"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检索替换的方式</a:t>
              </a:r>
              <a:r>
                <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，能够通过sub()、subn()函数实现检索替换的功能</a:t>
              </a:r>
            </a:p>
          </p:txBody>
        </p:sp>
        <p:sp>
          <p:nvSpPr>
            <p:cNvPr id="13" name="MH_Others_1"/>
            <p:cNvSpPr/>
            <p:nvPr>
              <p:custDataLst>
                <p:tags r:id="rId6"/>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14" name="组合 13"/>
          <p:cNvGrpSpPr/>
          <p:nvPr/>
        </p:nvGrpSpPr>
        <p:grpSpPr>
          <a:xfrm>
            <a:off x="1414145" y="4655185"/>
            <a:ext cx="8943340" cy="688340"/>
            <a:chOff x="978871" y="3338787"/>
            <a:chExt cx="8729830" cy="515938"/>
          </a:xfrm>
        </p:grpSpPr>
        <p:sp>
          <p:nvSpPr>
            <p:cNvPr id="16" name="Pentagon 6"/>
            <p:cNvSpPr/>
            <p:nvPr>
              <p:custDataLst>
                <p:tags r:id="rId3"/>
              </p:custDataLst>
            </p:nvPr>
          </p:nvSpPr>
          <p:spPr bwMode="auto">
            <a:xfrm>
              <a:off x="978871" y="3338787"/>
              <a:ext cx="8729830"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掌握</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文本分割的方式</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，能够通过split()函数实现文本分割的功能</a:t>
              </a:r>
            </a:p>
          </p:txBody>
        </p:sp>
        <p:sp>
          <p:nvSpPr>
            <p:cNvPr id="17" name="MH_Others_1"/>
            <p:cNvSpPr/>
            <p:nvPr>
              <p:custDataLst>
                <p:tags r:id="rId4"/>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grpSp>
        <p:nvGrpSpPr>
          <p:cNvPr id="2" name="组合 1"/>
          <p:cNvGrpSpPr/>
          <p:nvPr/>
        </p:nvGrpSpPr>
        <p:grpSpPr>
          <a:xfrm>
            <a:off x="1412875" y="5570855"/>
            <a:ext cx="8943975" cy="688340"/>
            <a:chOff x="978871" y="3338787"/>
            <a:chExt cx="7415696" cy="515938"/>
          </a:xfrm>
        </p:grpSpPr>
        <p:sp>
          <p:nvSpPr>
            <p:cNvPr id="3" name="Pentagon 6"/>
            <p:cNvSpPr/>
            <p:nvPr>
              <p:custDataLst>
                <p:tags r:id="rId1"/>
              </p:custDataLst>
            </p:nvPr>
          </p:nvSpPr>
          <p:spPr bwMode="auto">
            <a:xfrm>
              <a:off x="978871" y="3338787"/>
              <a:ext cx="7415696" cy="515938"/>
            </a:xfrm>
            <a:prstGeom prst="homePlate">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nSpc>
                  <a:spcPct val="120000"/>
                </a:lnSpc>
                <a:defRPr/>
              </a:pP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    熟悉</a:t>
              </a:r>
              <a:r>
                <a:rPr lang="zh-CN" altLang="en-US" dirty="0">
                  <a:solidFill>
                    <a:srgbClr val="0070C0"/>
                  </a:solidFill>
                  <a:latin typeface="微软雅黑" panose="020B0503020204020204" pitchFamily="34" charset="-122"/>
                  <a:ea typeface="微软雅黑" panose="020B0503020204020204" pitchFamily="34" charset="-122"/>
                  <a:cs typeface="+mn-ea"/>
                  <a:sym typeface="字魂58号-创中黑" panose="00000500000000000000" pitchFamily="2" charset="-122"/>
                </a:rPr>
                <a:t>贪婪匹配</a:t>
              </a:r>
              <a:r>
                <a:rPr lang="zh-CN" altLang="en-US"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字魂58号-创中黑" panose="00000500000000000000" pitchFamily="2" charset="-122"/>
                </a:rPr>
                <a:t>，能够区分贪婪匹配和非贪婪匹配的不同</a:t>
              </a:r>
            </a:p>
          </p:txBody>
        </p:sp>
        <p:sp>
          <p:nvSpPr>
            <p:cNvPr id="4" name="MH_Others_1"/>
            <p:cNvSpPr/>
            <p:nvPr>
              <p:custDataLst>
                <p:tags r:id="rId2"/>
              </p:custDataLst>
            </p:nvPr>
          </p:nvSpPr>
          <p:spPr bwMode="auto">
            <a:xfrm>
              <a:off x="985222" y="3338787"/>
              <a:ext cx="82550" cy="515938"/>
            </a:xfrm>
            <a:custGeom>
              <a:avLst/>
              <a:gdLst>
                <a:gd name="connsiteX0" fmla="*/ 0 w 3276600"/>
                <a:gd name="connsiteY0" fmla="*/ 6311900 h 6311900"/>
                <a:gd name="connsiteX1" fmla="*/ 0 w 3276600"/>
                <a:gd name="connsiteY1" fmla="*/ 0 h 6311900"/>
                <a:gd name="connsiteX2" fmla="*/ 3276600 w 3276600"/>
                <a:gd name="connsiteY2" fmla="*/ 0 h 6311900"/>
                <a:gd name="connsiteX0-1" fmla="*/ 0 w 0"/>
                <a:gd name="connsiteY0-2" fmla="*/ 6311900 h 6311900"/>
                <a:gd name="connsiteX1-3" fmla="*/ 0 w 0"/>
                <a:gd name="connsiteY1-4" fmla="*/ 0 h 6311900"/>
              </a:gdLst>
              <a:ahLst/>
              <a:cxnLst>
                <a:cxn ang="0">
                  <a:pos x="connsiteX0-1" y="connsiteY0-2"/>
                </a:cxn>
                <a:cxn ang="0">
                  <a:pos x="connsiteX1-3" y="connsiteY1-4"/>
                </a:cxn>
              </a:cxnLst>
              <a:rect l="l" t="t" r="r" b="b"/>
              <a:pathLst>
                <a:path h="6311900">
                  <a:moveTo>
                    <a:pt x="0" y="6311900"/>
                  </a:moveTo>
                  <a:lnTo>
                    <a:pt x="0" y="0"/>
                  </a:lnTo>
                </a:path>
              </a:pathLst>
            </a:custGeom>
            <a:noFill/>
            <a:ln w="19050">
              <a:solidFill>
                <a:srgbClr val="1369B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defRPr/>
              </a:pPr>
              <a:endParaRPr lang="zh-CN" altLang="en-US" sz="2500">
                <a:solidFill>
                  <a:schemeClr val="bg1">
                    <a:lumMod val="50000"/>
                  </a:schemeClr>
                </a:solidFill>
                <a:latin typeface="Source Han Sans K Bold" panose="020B0800000000000000" pitchFamily="34" charset="-128"/>
                <a:ea typeface="Source Han Sans K Bold" panose="020B0800000000000000" pitchFamily="34" charset="-128"/>
                <a:sym typeface="Source Han Sans K Bold" panose="020B0800000000000000" pitchFamily="34" charset="-128"/>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匹配与搜索的方式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a:t>
            </a:r>
            <a:r>
              <a:rPr lang="en-US" altLang="zh-CN" sz="1800" dirty="0">
                <a:solidFill>
                  <a:srgbClr val="595959"/>
                </a:solidFill>
                <a:latin typeface="微软雅黑" panose="020B0503020204020204" pitchFamily="34" charset="-122"/>
                <a:ea typeface="微软雅黑" panose="020B0503020204020204" pitchFamily="34" charset="-122"/>
                <a:cs typeface="+mn-ea"/>
              </a:rPr>
              <a:t>search</a:t>
            </a:r>
            <a:r>
              <a:rPr lang="zh-CN" altLang="zh-CN" sz="1800" dirty="0">
                <a:solidFill>
                  <a:srgbClr val="595959"/>
                </a:solidFill>
                <a:latin typeface="微软雅黑" panose="020B0503020204020204" pitchFamily="34" charset="-122"/>
                <a:ea typeface="微软雅黑" panose="020B0503020204020204" pitchFamily="34" charset="-122"/>
                <a:cs typeface="+mn-ea"/>
              </a:rPr>
              <a:t>()函数实现</a:t>
            </a:r>
            <a:r>
              <a:rPr lang="en-US" altLang="zh-CN" sz="1800" dirty="0">
                <a:solidFill>
                  <a:srgbClr val="595959"/>
                </a:solidFill>
                <a:latin typeface="微软雅黑" panose="020B0503020204020204" pitchFamily="34" charset="-122"/>
                <a:ea typeface="微软雅黑" panose="020B0503020204020204" pitchFamily="34" charset="-122"/>
                <a:cs typeface="+mn-ea"/>
              </a:rPr>
              <a:t>s</a:t>
            </a:r>
            <a:r>
              <a:rPr lang="zh-CN" altLang="en-US" sz="1800" dirty="0">
                <a:solidFill>
                  <a:srgbClr val="595959"/>
                </a:solidFill>
                <a:latin typeface="微软雅黑" panose="020B0503020204020204" pitchFamily="34" charset="-122"/>
                <a:ea typeface="微软雅黑" panose="020B0503020204020204" pitchFamily="34" charset="-122"/>
                <a:cs typeface="+mn-ea"/>
              </a:rPr>
              <a:t>搜索</a:t>
            </a:r>
            <a:r>
              <a:rPr lang="zh-CN" altLang="zh-CN" sz="1800" dirty="0">
                <a:solidFill>
                  <a:srgbClr val="595959"/>
                </a:solidFill>
                <a:latin typeface="微软雅黑" panose="020B0503020204020204" pitchFamily="34" charset="-122"/>
                <a:ea typeface="微软雅黑" panose="020B0503020204020204" pitchFamily="34" charset="-122"/>
                <a:cs typeface="+mn-ea"/>
              </a:rPr>
              <a:t>功能</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search()</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函数进行匹配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922020"/>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search()函数</a:t>
            </a:r>
            <a:r>
              <a:rPr lang="en-US" altLang="zh-CN" sz="1800" dirty="0">
                <a:solidFill>
                  <a:srgbClr val="595959"/>
                </a:solidFill>
                <a:latin typeface="微软雅黑" panose="020B0503020204020204" pitchFamily="34" charset="-122"/>
                <a:ea typeface="微软雅黑" panose="020B0503020204020204" pitchFamily="34" charset="-122"/>
                <a:cs typeface="+mn-ea"/>
              </a:rPr>
              <a:t>会查找整个字符串，直到找到第一个满足模式的子字符串。如果找到匹配项，search()函数返回一个</a:t>
            </a:r>
            <a:r>
              <a:rPr lang="en-US" altLang="zh-CN" sz="1800" dirty="0">
                <a:solidFill>
                  <a:srgbClr val="0070C0"/>
                </a:solidFill>
                <a:latin typeface="微软雅黑" panose="020B0503020204020204" pitchFamily="34" charset="-122"/>
                <a:ea typeface="微软雅黑" panose="020B0503020204020204" pitchFamily="34" charset="-122"/>
                <a:cs typeface="+mn-ea"/>
              </a:rPr>
              <a:t>匹配对象</a:t>
            </a:r>
            <a:r>
              <a:rPr lang="en-US" altLang="zh-CN" sz="1800" dirty="0">
                <a:solidFill>
                  <a:srgbClr val="595959"/>
                </a:solidFill>
                <a:latin typeface="微软雅黑" panose="020B0503020204020204" pitchFamily="34" charset="-122"/>
                <a:ea typeface="微软雅黑" panose="020B0503020204020204" pitchFamily="34" charset="-122"/>
                <a:cs typeface="+mn-ea"/>
              </a:rPr>
              <a:t>；如果没有找到匹配项，它会返回 </a:t>
            </a:r>
            <a:r>
              <a:rPr lang="en-US" altLang="zh-CN" sz="1800" dirty="0">
                <a:solidFill>
                  <a:srgbClr val="0070C0"/>
                </a:solidFill>
                <a:latin typeface="微软雅黑" panose="020B0503020204020204" pitchFamily="34" charset="-122"/>
                <a:ea typeface="微软雅黑" panose="020B0503020204020204" pitchFamily="34" charset="-122"/>
                <a:cs typeface="+mn-ea"/>
              </a:rPr>
              <a:t>None</a:t>
            </a:r>
            <a:r>
              <a:rPr lang="en-US" altLang="zh-CN" sz="1800" dirty="0">
                <a:solidFill>
                  <a:srgbClr val="595959"/>
                </a:solidFill>
                <a:latin typeface="微软雅黑" panose="020B0503020204020204" pitchFamily="34" charset="-122"/>
                <a:ea typeface="微软雅黑" panose="020B0503020204020204" pitchFamily="34" charset="-122"/>
                <a:cs typeface="+mn-ea"/>
              </a:rPr>
              <a:t>。</a:t>
            </a:r>
          </a:p>
        </p:txBody>
      </p:sp>
      <p:grpSp>
        <p:nvGrpSpPr>
          <p:cNvPr id="6" name="组合 5"/>
          <p:cNvGrpSpPr/>
          <p:nvPr/>
        </p:nvGrpSpPr>
        <p:grpSpPr>
          <a:xfrm>
            <a:off x="1187549" y="292198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search(pattern, string, flags=0)</a:t>
              </a:r>
            </a:p>
          </p:txBody>
        </p:sp>
        <p:sp>
          <p:nvSpPr>
            <p:cNvPr id="9" name="剪去单角的矩形 8"/>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rPr>
                <a:t>search()</a:t>
              </a:r>
              <a:r>
                <a:rPr lang="zh-CN" altLang="en-US" sz="2000" dirty="0">
                  <a:solidFill>
                    <a:srgbClr val="595959"/>
                  </a:solidFill>
                  <a:latin typeface="微软雅黑" panose="020B0503020204020204" pitchFamily="34" charset="-122"/>
                  <a:ea typeface="微软雅黑" panose="020B0503020204020204" pitchFamily="34" charset="-122"/>
                </a:rPr>
                <a:t>函数进行匹配</a:t>
              </a:r>
            </a:p>
          </p:txBody>
        </p:sp>
      </p:grpSp>
      <p:sp>
        <p:nvSpPr>
          <p:cNvPr id="18" name="TextBox 35"/>
          <p:cNvSpPr txBox="1">
            <a:spLocks noChangeArrowheads="1"/>
          </p:cNvSpPr>
          <p:nvPr>
            <p:custDataLst>
              <p:tags r:id="rId2"/>
            </p:custDataLst>
          </p:nvPr>
        </p:nvSpPr>
        <p:spPr bwMode="auto">
          <a:xfrm>
            <a:off x="2106930" y="3811905"/>
            <a:ext cx="8685530"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：表示正则表达式，它的取值既可以是正则对象，也可以是包含正则表达式的字符串。</a:t>
            </a:r>
          </a:p>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：表示待匹配的目标字符串。</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flags：表示使用的匹配模式，默认值为0，说明不使用任何匹配模式。</a:t>
            </a:r>
          </a:p>
        </p:txBody>
      </p:sp>
      <p:sp>
        <p:nvSpPr>
          <p:cNvPr id="3" name="标题 1"/>
          <p:cNvSpPr>
            <a:spLocks noChangeArrowheads="1"/>
          </p:cNvSpPr>
          <p:nvPr>
            <p:custDataLst>
              <p:tags r:id="rId3"/>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search()</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函数进行匹配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814195"/>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使用search()函数对指定的字符串进行匹配与搜索，示例代码如下：</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使用</a:t>
              </a:r>
              <a:r>
                <a:rPr lang="en-US" altLang="zh-CN" sz="2000" dirty="0">
                  <a:solidFill>
                    <a:srgbClr val="595959"/>
                  </a:solidFill>
                  <a:latin typeface="微软雅黑" panose="020B0503020204020204" pitchFamily="34" charset="-122"/>
                  <a:ea typeface="微软雅黑" panose="020B0503020204020204" pitchFamily="34" charset="-122"/>
                </a:rPr>
                <a:t>search()</a:t>
              </a:r>
              <a:r>
                <a:rPr lang="zh-CN" altLang="en-US" sz="2000" dirty="0">
                  <a:solidFill>
                    <a:srgbClr val="595959"/>
                  </a:solidFill>
                  <a:latin typeface="微软雅黑" panose="020B0503020204020204" pitchFamily="34" charset="-122"/>
                  <a:ea typeface="微软雅黑" panose="020B0503020204020204" pitchFamily="34" charset="-122"/>
                </a:rPr>
                <a:t>函数进行匹配</a:t>
              </a:r>
            </a:p>
          </p:txBody>
        </p:sp>
      </p:grpSp>
      <p:grpSp>
        <p:nvGrpSpPr>
          <p:cNvPr id="3" name="组合 2"/>
          <p:cNvGrpSpPr/>
          <p:nvPr/>
        </p:nvGrpSpPr>
        <p:grpSpPr>
          <a:xfrm>
            <a:off x="1431290" y="2841387"/>
            <a:ext cx="9001125" cy="2166620"/>
            <a:chOff x="1702682" y="6292933"/>
            <a:chExt cx="9001125" cy="2690881"/>
          </a:xfrm>
        </p:grpSpPr>
        <p:sp>
          <p:nvSpPr>
            <p:cNvPr id="14" name="矩形 13"/>
            <p:cNvSpPr/>
            <p:nvPr>
              <p:custDataLst>
                <p:tags r:id="rId3"/>
              </p:custDataLst>
            </p:nvPr>
          </p:nvSpPr>
          <p:spPr bwMode="auto">
            <a:xfrm>
              <a:off x="2478017" y="6292933"/>
              <a:ext cx="8225790" cy="269088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info_one = "I was born in 2000."</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info_two = "20000505"</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print(re.search(r"\d", info_one))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print(re.search(r"\D", info_two))</a:t>
              </a:r>
            </a:p>
          </p:txBody>
        </p:sp>
        <p:sp>
          <p:nvSpPr>
            <p:cNvPr id="4" name="文本框 3"/>
            <p:cNvSpPr txBox="1"/>
            <p:nvPr>
              <p:custDataLst>
                <p:tags r:id="rId4"/>
              </p:custDataLst>
            </p:nvPr>
          </p:nvSpPr>
          <p:spPr>
            <a:xfrm>
              <a:off x="1702682" y="7213588"/>
              <a:ext cx="492444" cy="1030769"/>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6"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11.4.2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使用</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search()</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函数进行匹配</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：手机号运营商</a:t>
            </a:r>
          </a:p>
        </p:txBody>
      </p:sp>
      <p:sp>
        <p:nvSpPr>
          <p:cNvPr id="4" name="TextBox 35"/>
          <p:cNvSpPr txBox="1">
            <a:spLocks noChangeArrowheads="1"/>
          </p:cNvSpPr>
          <p:nvPr>
            <p:custDataLst>
              <p:tags r:id="rId2"/>
            </p:custDataLst>
          </p:nvPr>
        </p:nvSpPr>
        <p:spPr bwMode="auto">
          <a:xfrm>
            <a:off x="5735553" y="353433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1</a:t>
            </a:r>
            <a:r>
              <a:rPr lang="zh-CN" altLang="zh-CN" sz="1800" dirty="0">
                <a:solidFill>
                  <a:srgbClr val="595959"/>
                </a:solidFill>
                <a:latin typeface="微软雅黑" panose="020B0503020204020204" pitchFamily="34" charset="-122"/>
                <a:ea typeface="微软雅黑" panose="020B0503020204020204" pitchFamily="34" charset="-122"/>
                <a:cs typeface="+mn-ea"/>
              </a:rPr>
              <a:t>：手机号运营商</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1199515" y="1559560"/>
            <a:ext cx="100298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一个手机号码由11位数字组成，前3位数字表示网络识别号，第4~7位数字表示地区编号，第8-11位数字表示用户编号。因此，我们可以通过手机号前3位数字的网络识别号辨别手机号所属运营商。</a:t>
            </a:r>
          </a:p>
        </p:txBody>
      </p:sp>
      <p:sp>
        <p:nvSpPr>
          <p:cNvPr id="3"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：手机号运营商</a:t>
            </a:r>
          </a:p>
        </p:txBody>
      </p:sp>
      <p:graphicFrame>
        <p:nvGraphicFramePr>
          <p:cNvPr id="6" name="表格 5"/>
          <p:cNvGraphicFramePr>
            <a:graphicFrameLocks noGrp="1"/>
          </p:cNvGraphicFramePr>
          <p:nvPr>
            <p:custDataLst>
              <p:tags r:id="rId3"/>
            </p:custDataLst>
          </p:nvPr>
        </p:nvGraphicFramePr>
        <p:xfrm>
          <a:off x="1558290" y="3141345"/>
          <a:ext cx="8905240" cy="1757680"/>
        </p:xfrm>
        <a:graphic>
          <a:graphicData uri="http://schemas.openxmlformats.org/drawingml/2006/table">
            <a:tbl>
              <a:tblPr>
                <a:tableStyleId>{F5AB1C69-6EDB-4FF4-983F-18BD219EF322}</a:tableStyleId>
              </a:tblPr>
              <a:tblGrid>
                <a:gridCol w="1433195">
                  <a:extLst>
                    <a:ext uri="{9D8B030D-6E8A-4147-A177-3AD203B41FA5}">
                      <a16:colId xmlns:a16="http://schemas.microsoft.com/office/drawing/2014/main" val="20000"/>
                    </a:ext>
                  </a:extLst>
                </a:gridCol>
                <a:gridCol w="7472045">
                  <a:extLst>
                    <a:ext uri="{9D8B030D-6E8A-4147-A177-3AD203B41FA5}">
                      <a16:colId xmlns:a16="http://schemas.microsoft.com/office/drawing/2014/main" val="20001"/>
                    </a:ext>
                  </a:extLst>
                </a:gridCol>
              </a:tblGrid>
              <a:tr h="4368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rPr>
                        <a:t>运营商</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号码段</a:t>
                      </a:r>
                    </a:p>
                  </a:txBody>
                  <a:tcPr marT="45700" marB="45700"/>
                </a:tc>
                <a:extLst>
                  <a:ext uri="{0D108BD9-81ED-4DB2-BD59-A6C34878D82A}">
                    <a16:rowId xmlns:a16="http://schemas.microsoft.com/office/drawing/2014/main" val="10000"/>
                  </a:ext>
                </a:extLst>
              </a:tr>
              <a:tr h="3708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中国移动</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134、135、136、137、138、139、147、148、150、151、152、157、158、 159、165、178、182、183、184、187、188、198</a:t>
                      </a:r>
                    </a:p>
                  </a:txBody>
                  <a:tcPr marT="45700" marB="45700"/>
                </a:tc>
                <a:extLst>
                  <a:ext uri="{0D108BD9-81ED-4DB2-BD59-A6C34878D82A}">
                    <a16:rowId xmlns:a16="http://schemas.microsoft.com/office/drawing/2014/main" val="10001"/>
                  </a:ext>
                </a:extLst>
              </a:tr>
              <a:tr h="37080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中国联通</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130、131、132、140、145、146、155、156、166、185、186、175、176</a:t>
                      </a:r>
                    </a:p>
                  </a:txBody>
                  <a:tcPr marT="45700" marB="45700"/>
                </a:tc>
                <a:extLst>
                  <a:ext uri="{0D108BD9-81ED-4DB2-BD59-A6C34878D82A}">
                    <a16:rowId xmlns:a16="http://schemas.microsoft.com/office/drawing/2014/main" val="10002"/>
                  </a:ext>
                </a:extLst>
              </a:tr>
              <a:tr h="3708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中国电信</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133、149、153、180、181、189、177、173、174、191、199</a:t>
                      </a:r>
                    </a:p>
                  </a:txBody>
                  <a:tcPr marT="45700" marB="45700"/>
                </a:tc>
                <a:extLst>
                  <a:ext uri="{0D108BD9-81ED-4DB2-BD59-A6C34878D82A}">
                    <a16:rowId xmlns:a16="http://schemas.microsoft.com/office/drawing/2014/main" val="10003"/>
                  </a:ext>
                </a:extLst>
              </a:tr>
            </a:tbl>
          </a:graphicData>
        </a:graphic>
      </p:graphicFrame>
      <p:sp>
        <p:nvSpPr>
          <p:cNvPr id="5" name="文本框 4"/>
          <p:cNvSpPr txBox="1"/>
          <p:nvPr/>
        </p:nvSpPr>
        <p:spPr>
          <a:xfrm>
            <a:off x="1199515" y="5230495"/>
            <a:ext cx="9232900" cy="50673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本实例要求编写程序，实现判断输入的手机号码是否合法以及判断其所属的运营商的功能。</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：手机号运营商</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Chapter10</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01_belong.py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a:t>
            </a:r>
            <a:r>
              <a:rPr lang="en-US" altLang="zh-CN" sz="1800" dirty="0">
                <a:solidFill>
                  <a:srgbClr val="595959"/>
                </a:solidFill>
                <a:latin typeface="微软雅黑" panose="020B0503020204020204" pitchFamily="34" charset="-122"/>
                <a:ea typeface="微软雅黑" panose="020B0503020204020204" pitchFamily="34" charset="-122"/>
                <a:sym typeface="+mn-ea"/>
              </a:rPr>
              <a:t>1_belong</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a:t>
            </a:r>
            <a:r>
              <a:rPr lang="en-US" altLang="zh-CN" sz="1800" dirty="0">
                <a:solidFill>
                  <a:srgbClr val="595959"/>
                </a:solidFill>
                <a:latin typeface="微软雅黑" panose="020B0503020204020204" pitchFamily="34" charset="-122"/>
                <a:ea typeface="微软雅黑" panose="020B0503020204020204" pitchFamily="34" charset="-122"/>
                <a:sym typeface="+mn-ea"/>
              </a:rPr>
              <a:t>1_belonge</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11.4.3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：手机号运营商</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匹配对象</a:t>
            </a:r>
            <a:endPar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11.5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匹配对象</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，能够通过匹配对象的方法获取匹配结果中的各项数据</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匹配对象</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使用match()函数和search()函数对字符串进行匹配与搜索时，返回的不是单一的匹配结果，而是如下形式的字符串：</a:t>
            </a:r>
          </a:p>
        </p:txBody>
      </p:sp>
      <p:grpSp>
        <p:nvGrpSpPr>
          <p:cNvPr id="6" name="组合 5"/>
          <p:cNvGrpSpPr/>
          <p:nvPr/>
        </p:nvGrpSpPr>
        <p:grpSpPr>
          <a:xfrm>
            <a:off x="1187549" y="2921982"/>
            <a:ext cx="9588176" cy="808013"/>
            <a:chOff x="1143691" y="2082765"/>
            <a:chExt cx="9588176" cy="808013"/>
          </a:xfrm>
        </p:grpSpPr>
        <p:sp>
          <p:nvSpPr>
            <p:cNvPr id="8" name="矩形 7"/>
            <p:cNvSpPr/>
            <p:nvPr>
              <p:custDataLst>
                <p:tags r:id="rId5"/>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&lt;re.Match object; span=(14, 15), match='2'&gt;</a:t>
              </a:r>
            </a:p>
          </p:txBody>
        </p:sp>
        <p:sp>
          <p:nvSpPr>
            <p:cNvPr id="9" name="剪去单角的矩形 8"/>
            <p:cNvSpPr/>
            <p:nvPr>
              <p:custDataLst>
                <p:tags r:id="rId6"/>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7"/>
              </p:custDataLst>
            </p:nvPr>
          </p:nvSpPr>
          <p:spPr>
            <a:xfrm>
              <a:off x="1202423" y="2127535"/>
              <a:ext cx="690880" cy="706755"/>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返回</a:t>
              </a:r>
            </a:p>
            <a:p>
              <a:pPr algn="ctr"/>
              <a:r>
                <a:rPr lang="zh-CN" altLang="en-US" sz="2000" b="1" dirty="0">
                  <a:solidFill>
                    <a:schemeClr val="bg1"/>
                  </a:solidFill>
                  <a:latin typeface="微软雅黑" panose="020B0503020204020204" pitchFamily="34" charset="-122"/>
                  <a:ea typeface="微软雅黑" panose="020B0503020204020204" pitchFamily="34" charset="-122"/>
                </a:rPr>
                <a:t>形式</a:t>
              </a:r>
            </a:p>
          </p:txBody>
        </p:sp>
        <p:sp>
          <p:nvSpPr>
            <p:cNvPr id="13" name="Freeform 16"/>
            <p:cNvSpPr/>
            <p:nvPr>
              <p:custDataLst>
                <p:tags r:id="rId8"/>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匹配对象</a:t>
              </a:r>
            </a:p>
          </p:txBody>
        </p:sp>
      </p:gr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匹配对象</a:t>
            </a:r>
          </a:p>
        </p:txBody>
      </p:sp>
      <p:sp>
        <p:nvSpPr>
          <p:cNvPr id="4" name="文本框 3"/>
          <p:cNvSpPr txBox="1"/>
          <p:nvPr/>
        </p:nvSpPr>
        <p:spPr>
          <a:xfrm>
            <a:off x="1188085" y="4008120"/>
            <a:ext cx="9762490" cy="1753235"/>
          </a:xfrm>
          <a:prstGeom prst="rect">
            <a:avLst/>
          </a:prstGeom>
          <a:noFill/>
        </p:spPr>
        <p:txBody>
          <a:bodyPr wrap="square" rtlCol="0" anchor="t">
            <a:spAutoFit/>
          </a:bodyPr>
          <a:lstStyle/>
          <a:p>
            <a:pPr marL="285750" indent="-285750" algn="l">
              <a:lnSpc>
                <a:spcPct val="150000"/>
              </a:lnSpc>
              <a:buClrTx/>
              <a:buSzTx/>
              <a:buFont typeface="Wingdings" panose="05000000000000000000" charset="0"/>
              <a:buChar char="Ø"/>
            </a:pPr>
            <a:r>
              <a:rPr lang="en-US" altLang="zh-CN" sz="1800" dirty="0">
                <a:solidFill>
                  <a:srgbClr val="0070C0"/>
                </a:solidFill>
                <a:latin typeface="微软雅黑" panose="020B0503020204020204" pitchFamily="34" charset="-122"/>
                <a:ea typeface="微软雅黑" panose="020B0503020204020204" pitchFamily="34" charset="-122"/>
                <a:cs typeface="+mn-ea"/>
              </a:rPr>
              <a:t>span</a:t>
            </a:r>
            <a:r>
              <a:rPr lang="en-US" altLang="zh-CN" sz="1800" dirty="0">
                <a:solidFill>
                  <a:srgbClr val="595959"/>
                </a:solidFill>
                <a:latin typeface="微软雅黑" panose="020B0503020204020204" pitchFamily="34" charset="-122"/>
                <a:ea typeface="微软雅黑" panose="020B0503020204020204" pitchFamily="34" charset="-122"/>
                <a:cs typeface="+mn-ea"/>
              </a:rPr>
              <a:t>表示本次获取的匹配对象在原目标文本中所处的位置，目标文本的下标从0开始</a:t>
            </a:r>
            <a:r>
              <a:rPr lang="zh-CN" altLang="en-US" sz="1800" dirty="0">
                <a:solidFill>
                  <a:srgbClr val="595959"/>
                </a:solidFill>
                <a:latin typeface="微软雅黑" panose="020B0503020204020204" pitchFamily="34" charset="-122"/>
                <a:ea typeface="微软雅黑" panose="020B0503020204020204" pitchFamily="34" charset="-122"/>
                <a:cs typeface="+mn-ea"/>
              </a:rPr>
              <a:t>。</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a:p>
            <a:pPr marL="285750" indent="-285750" algn="l">
              <a:lnSpc>
                <a:spcPct val="150000"/>
              </a:lnSpc>
              <a:buClrTx/>
              <a:buSzTx/>
              <a:buFont typeface="Wingdings" panose="05000000000000000000" charset="0"/>
              <a:buChar char="Ø"/>
            </a:pPr>
            <a:r>
              <a:rPr lang="en-US" altLang="zh-CN" sz="1800" dirty="0">
                <a:solidFill>
                  <a:srgbClr val="0070C0"/>
                </a:solidFill>
                <a:latin typeface="微软雅黑" panose="020B0503020204020204" pitchFamily="34" charset="-122"/>
                <a:ea typeface="微软雅黑" panose="020B0503020204020204" pitchFamily="34" charset="-122"/>
                <a:cs typeface="+mn-ea"/>
              </a:rPr>
              <a:t>match</a:t>
            </a:r>
            <a:r>
              <a:rPr lang="en-US" altLang="zh-CN" sz="1800" dirty="0">
                <a:solidFill>
                  <a:srgbClr val="595959"/>
                </a:solidFill>
                <a:latin typeface="微软雅黑" panose="020B0503020204020204" pitchFamily="34" charset="-122"/>
                <a:ea typeface="微软雅黑" panose="020B0503020204020204" pitchFamily="34" charset="-122"/>
                <a:cs typeface="+mn-ea"/>
              </a:rPr>
              <a:t>表示匹配对象的内容。</a:t>
            </a: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span属性是一个元组，元组中有两个元素，第一个元素表示匹配对象在目标字符串中的开始位置，第二个元素表示匹配对象在目标字符串中的结束位置。</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671292" y="572758"/>
            <a:ext cx="3911746"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章节概述</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 Summary</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sp>
        <p:nvSpPr>
          <p:cNvPr id="80" name="TextBox 35"/>
          <p:cNvSpPr txBox="1">
            <a:spLocks noChangeArrowheads="1"/>
          </p:cNvSpPr>
          <p:nvPr/>
        </p:nvSpPr>
        <p:spPr bwMode="auto">
          <a:xfrm>
            <a:off x="1009935" y="1504975"/>
            <a:ext cx="10151132"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chor="t">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buClrTx/>
              <a:buSzTx/>
              <a:buFontTx/>
            </a:pPr>
            <a:r>
              <a:rPr lang="zh-CN" altLang="zh-CN" sz="2000">
                <a:solidFill>
                  <a:srgbClr val="595959"/>
                </a:solidFill>
                <a:latin typeface="微软雅黑" panose="020B0503020204020204" pitchFamily="34" charset="-122"/>
                <a:ea typeface="微软雅黑" panose="020B0503020204020204" pitchFamily="34" charset="-122"/>
              </a:rPr>
              <a:t>网站开发人员需要对用户在注册页面提交的信息进行验证，包括手机号、用户名、邮箱等。由于这些信息遵循复杂的规则，仅使用条件语句判断将增加工作量。然而，正则表达式解决了这个问题。正则表达式是一种描述字符串结构的语法规则，它在字符串的查找、匹配、替换等方面非常强大，并且被许多编程语言广泛支持，包括Python。本章将介绍如何在Python中使用正则表达式。</a:t>
            </a:r>
          </a:p>
        </p:txBody>
      </p:sp>
      <p:grpSp>
        <p:nvGrpSpPr>
          <p:cNvPr id="2" name="组合 1"/>
          <p:cNvGrpSpPr/>
          <p:nvPr/>
        </p:nvGrpSpPr>
        <p:grpSpPr>
          <a:xfrm>
            <a:off x="3745865" y="3990340"/>
            <a:ext cx="4551680" cy="2738120"/>
            <a:chOff x="5606" y="5942"/>
            <a:chExt cx="7168" cy="4312"/>
          </a:xfrm>
        </p:grpSpPr>
        <p:pic>
          <p:nvPicPr>
            <p:cNvPr id="4" name="Picture 2" descr="C:\Users\Administrator\Desktop\ppt展示模板-8.png"/>
            <p:cNvPicPr>
              <a:picLocks noChangeAspect="1" noChangeArrowheads="1"/>
            </p:cNvPicPr>
            <p:nvPr/>
          </p:nvPicPr>
          <p:blipFill>
            <a:blip r:embed="rId3"/>
            <a:srcRect/>
            <a:stretch>
              <a:fillRect/>
            </a:stretch>
          </p:blipFill>
          <p:spPr bwMode="auto">
            <a:xfrm>
              <a:off x="5606" y="5942"/>
              <a:ext cx="7168" cy="4313"/>
            </a:xfrm>
            <a:prstGeom prst="rect">
              <a:avLst/>
            </a:prstGeom>
            <a:noFill/>
            <a:extLst>
              <a:ext uri="{909E8E84-426E-40DD-AFC4-6F175D3DCCD1}">
                <a14:hiddenFill xmlns:a14="http://schemas.microsoft.com/office/drawing/2010/main">
                  <a:solidFill>
                    <a:srgbClr val="FFFFFF"/>
                  </a:solidFill>
                </a14:hiddenFill>
              </a:ext>
            </a:extLst>
          </p:spPr>
        </p:pic>
        <p:sp>
          <p:nvSpPr>
            <p:cNvPr id="5" name="矩形 4"/>
            <p:cNvSpPr/>
            <p:nvPr/>
          </p:nvSpPr>
          <p:spPr>
            <a:xfrm>
              <a:off x="6697" y="6534"/>
              <a:ext cx="5056" cy="2835"/>
            </a:xfrm>
            <a:prstGeom prst="rect">
              <a:avLst/>
            </a:prstGeom>
            <a:blipFill>
              <a:blip r:embed="rId4" cstate="screen"/>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kumimoji="1" lang="zh-CN" altLang="en-US" sz="1800">
                <a:latin typeface="Arial" panose="020B0604020202020204" pitchFamily="34" charset="0"/>
                <a:ea typeface="思源黑体 CN Regular" panose="020B0500000000000000" pitchFamily="34" charset="-122"/>
                <a:cs typeface="+mn-ea"/>
                <a:sym typeface="Arial" panose="020B0604020202020204" pitchFamily="34" charset="0"/>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匹配对象</a:t>
              </a:r>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匹配对象</a:t>
            </a:r>
          </a:p>
        </p:txBody>
      </p:sp>
      <p:sp>
        <p:nvSpPr>
          <p:cNvPr id="3" name="TextBox 35"/>
          <p:cNvSpPr txBox="1">
            <a:spLocks noChangeArrowheads="1"/>
          </p:cNvSpPr>
          <p:nvPr>
            <p:custDataLst>
              <p:tags r:id="rId2"/>
            </p:custDataLst>
          </p:nvPr>
        </p:nvSpPr>
        <p:spPr bwMode="auto">
          <a:xfrm>
            <a:off x="1199515" y="1846580"/>
            <a:ext cx="919924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re模块中提供了一些与匹配对象相关的常用方法，用于获取匹配结果中的各项数据，具体如表所示。</a:t>
            </a:r>
          </a:p>
        </p:txBody>
      </p:sp>
      <p:graphicFrame>
        <p:nvGraphicFramePr>
          <p:cNvPr id="7" name="表格 6"/>
          <p:cNvGraphicFramePr>
            <a:graphicFrameLocks noGrp="1"/>
          </p:cNvGraphicFramePr>
          <p:nvPr>
            <p:custDataLst>
              <p:tags r:id="rId3"/>
            </p:custDataLst>
          </p:nvPr>
        </p:nvGraphicFramePr>
        <p:xfrm>
          <a:off x="2782570" y="3141980"/>
          <a:ext cx="6459220" cy="2037080"/>
        </p:xfrm>
        <a:graphic>
          <a:graphicData uri="http://schemas.openxmlformats.org/drawingml/2006/table">
            <a:tbl>
              <a:tblPr>
                <a:tableStyleId>{F5AB1C69-6EDB-4FF4-983F-18BD219EF322}</a:tableStyleId>
              </a:tblPr>
              <a:tblGrid>
                <a:gridCol w="1039495">
                  <a:extLst>
                    <a:ext uri="{9D8B030D-6E8A-4147-A177-3AD203B41FA5}">
                      <a16:colId xmlns:a16="http://schemas.microsoft.com/office/drawing/2014/main" val="20000"/>
                    </a:ext>
                  </a:extLst>
                </a:gridCol>
                <a:gridCol w="5419725">
                  <a:extLst>
                    <a:ext uri="{9D8B030D-6E8A-4147-A177-3AD203B41FA5}">
                      <a16:colId xmlns:a16="http://schemas.microsoft.com/office/drawing/2014/main" val="20001"/>
                    </a:ext>
                  </a:extLst>
                </a:gridCol>
              </a:tblGrid>
              <a:tr h="436880">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rPr>
                        <a:t>方法</a:t>
                      </a:r>
                    </a:p>
                  </a:txBody>
                  <a:tcPr marT="45700" marB="45700"/>
                </a:tc>
                <a:tc>
                  <a:txBody>
                    <a:bodyPr/>
                    <a:lstStyle/>
                    <a:p>
                      <a:pPr marL="0" marR="0" indent="0" algn="ctr" defTabSz="914400" rtl="0" eaLnBrk="1" fontAlgn="auto" latinLnBrk="0" hangingPunct="1">
                        <a:lnSpc>
                          <a:spcPct val="100000"/>
                        </a:lnSpc>
                        <a:spcBef>
                          <a:spcPts val="0"/>
                        </a:spcBef>
                        <a:spcAft>
                          <a:spcPts val="0"/>
                        </a:spcAft>
                        <a:buClrTx/>
                        <a:buSzTx/>
                        <a:buFontTx/>
                        <a:buNone/>
                        <a:defRPr/>
                      </a:pPr>
                      <a:r>
                        <a:rPr lang="zh-CN" altLang="en-US" sz="1800" b="1" dirty="0">
                          <a:solidFill>
                            <a:schemeClr val="tx1">
                              <a:lumMod val="65000"/>
                              <a:lumOff val="35000"/>
                            </a:schemeClr>
                          </a:solidFill>
                          <a:effectLst/>
                          <a:latin typeface="微软雅黑" panose="020B0503020204020204" pitchFamily="34" charset="-122"/>
                          <a:ea typeface="微软雅黑" panose="020B0503020204020204" pitchFamily="34" charset="-122"/>
                          <a:cs typeface="微软雅黑" panose="020B0503020204020204" pitchFamily="34" charset="-122"/>
                        </a:rPr>
                        <a:t>说明</a:t>
                      </a:r>
                    </a:p>
                  </a:txBody>
                  <a:tcPr marT="45700" marB="45700"/>
                </a:tc>
                <a:extLst>
                  <a:ext uri="{0D108BD9-81ED-4DB2-BD59-A6C34878D82A}">
                    <a16:rowId xmlns:a16="http://schemas.microsoft.com/office/drawing/2014/main" val="10000"/>
                  </a:ext>
                </a:extLst>
              </a:tr>
              <a:tr h="3708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group([num])</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获取匹配的字符串，或获取第num个子组的匹配结果</a:t>
                      </a:r>
                    </a:p>
                  </a:txBody>
                  <a:tcPr marT="45700" marB="45700"/>
                </a:tc>
                <a:extLst>
                  <a:ext uri="{0D108BD9-81ED-4DB2-BD59-A6C34878D82A}">
                    <a16:rowId xmlns:a16="http://schemas.microsoft.com/office/drawing/2014/main" val="10001"/>
                  </a:ext>
                </a:extLst>
              </a:tr>
              <a:tr h="37080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start()</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获取匹配对象的开始位置</a:t>
                      </a:r>
                    </a:p>
                  </a:txBody>
                  <a:tcPr marT="45700" marB="45700"/>
                </a:tc>
                <a:extLst>
                  <a:ext uri="{0D108BD9-81ED-4DB2-BD59-A6C34878D82A}">
                    <a16:rowId xmlns:a16="http://schemas.microsoft.com/office/drawing/2014/main" val="10002"/>
                  </a:ext>
                </a:extLst>
              </a:tr>
              <a:tr h="3708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end()</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获取匹配对象的结束位置</a:t>
                      </a:r>
                    </a:p>
                  </a:txBody>
                  <a:tcPr marT="45700" marB="45700"/>
                </a:tc>
                <a:extLst>
                  <a:ext uri="{0D108BD9-81ED-4DB2-BD59-A6C34878D82A}">
                    <a16:rowId xmlns:a16="http://schemas.microsoft.com/office/drawing/2014/main" val="10003"/>
                  </a:ext>
                </a:extLst>
              </a:tr>
              <a:tr h="370840">
                <a:tc>
                  <a:txBody>
                    <a:bodyPr/>
                    <a:lstStyle/>
                    <a:p>
                      <a:pPr indent="0" algn="ctr">
                        <a:buNone/>
                      </a:pPr>
                      <a:r>
                        <a:rPr lang="zh-CN" altLang="en-US" sz="1600" b="0">
                          <a:solidFill>
                            <a:schemeClr val="accent2">
                              <a:lumMod val="50000"/>
                            </a:schemeClr>
                          </a:solidFill>
                          <a:latin typeface="微软雅黑" panose="020B0503020204020204" pitchFamily="34" charset="-122"/>
                          <a:ea typeface="微软雅黑" panose="020B0503020204020204" pitchFamily="34" charset="-122"/>
                          <a:cs typeface="微软雅黑" panose="020B0503020204020204" pitchFamily="34" charset="-122"/>
                        </a:rPr>
                        <a:t>span()</a:t>
                      </a:r>
                    </a:p>
                  </a:txBody>
                  <a:tcPr marL="68580" marR="68580" marT="0" marB="0" anchor="ctr"/>
                </a:tc>
                <a:tc>
                  <a:txBody>
                    <a:bodyPr/>
                    <a:lstStyle/>
                    <a:p>
                      <a:pPr algn="l">
                        <a:buNone/>
                      </a:pPr>
                      <a:r>
                        <a:rPr lang="en-US" altLang="zh-CN" sz="1600" dirty="0">
                          <a:solidFill>
                            <a:schemeClr val="tx1">
                              <a:lumMod val="65000"/>
                              <a:lumOff val="35000"/>
                            </a:schemeClr>
                          </a:solidFill>
                          <a:effectLst/>
                          <a:latin typeface="微软雅黑" panose="020B0503020204020204" pitchFamily="34" charset="-122"/>
                          <a:ea typeface="微软雅黑" panose="020B0503020204020204" pitchFamily="34" charset="-122"/>
                        </a:rPr>
                        <a:t>获取表示匹配对象位置的元组</a:t>
                      </a:r>
                    </a:p>
                  </a:txBody>
                  <a:tcPr marT="45700" marB="45700"/>
                </a:tc>
                <a:extLst>
                  <a:ext uri="{0D108BD9-81ED-4DB2-BD59-A6C34878D82A}">
                    <a16:rowId xmlns:a16="http://schemas.microsoft.com/office/drawing/2014/main" val="10004"/>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598930"/>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使用search()函数对指定的字符串进行匹配与搜索，示例代码如下：</a:t>
            </a:r>
          </a:p>
        </p:txBody>
      </p:sp>
      <p:grpSp>
        <p:nvGrpSpPr>
          <p:cNvPr id="3" name="组合 2"/>
          <p:cNvGrpSpPr/>
          <p:nvPr/>
        </p:nvGrpSpPr>
        <p:grpSpPr>
          <a:xfrm>
            <a:off x="1431290" y="2339102"/>
            <a:ext cx="9001125" cy="3490595"/>
            <a:chOff x="1702682" y="6292933"/>
            <a:chExt cx="9001125" cy="4335221"/>
          </a:xfrm>
        </p:grpSpPr>
        <p:sp>
          <p:nvSpPr>
            <p:cNvPr id="14" name="矩形 13"/>
            <p:cNvSpPr/>
            <p:nvPr>
              <p:custDataLst>
                <p:tags r:id="rId5"/>
              </p:custDataLst>
            </p:nvPr>
          </p:nvSpPr>
          <p:spPr bwMode="auto">
            <a:xfrm>
              <a:off x="2478017" y="6292933"/>
              <a:ext cx="8225790" cy="4335221"/>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 = 'hello itheima'</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match_result = re.search(r'\whe\w', word)</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print(match_result)                 </a:t>
              </a: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输出匹配对象</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print(match_result.group())       # 获取匹配对象包含的字符串</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print(match_result.start())       </a:t>
              </a: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获取匹配对象的开始位置</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print(match_result.end())          # 获取匹配对象的结束位置</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print(match_result.span())        </a:t>
              </a:r>
              <a:r>
                <a:rPr lang="en-US"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a:t>
              </a: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 获取匹配对象的位置</a:t>
              </a:r>
            </a:p>
          </p:txBody>
        </p:sp>
        <p:sp>
          <p:nvSpPr>
            <p:cNvPr id="4" name="文本框 3"/>
            <p:cNvSpPr txBox="1"/>
            <p:nvPr>
              <p:custDataLst>
                <p:tags r:id="rId6"/>
              </p:custDataLst>
            </p:nvPr>
          </p:nvSpPr>
          <p:spPr>
            <a:xfrm>
              <a:off x="1702682" y="8015650"/>
              <a:ext cx="492444" cy="1030769"/>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2" name="组合 1"/>
          <p:cNvGrpSpPr/>
          <p:nvPr/>
        </p:nvGrpSpPr>
        <p:grpSpPr>
          <a:xfrm>
            <a:off x="1019175" y="857056"/>
            <a:ext cx="3533775" cy="466725"/>
            <a:chOff x="1019175" y="847725"/>
            <a:chExt cx="3533775" cy="466725"/>
          </a:xfrm>
        </p:grpSpPr>
        <p:sp>
          <p:nvSpPr>
            <p:cNvPr id="7"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匹配对象</a:t>
              </a:r>
            </a:p>
          </p:txBody>
        </p:sp>
      </p:grpSp>
      <p:sp>
        <p:nvSpPr>
          <p:cNvPr id="9"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匹配对象</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598930"/>
            <a:ext cx="9689465"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当正则表达式中包含子组时，Python解释器会将每个子组的匹配结果临时存储到缓冲区中，若用户想获取子组的匹配结果，可使用Match对象的group()方法，示例代码如下：</a:t>
            </a:r>
          </a:p>
        </p:txBody>
      </p:sp>
      <p:grpSp>
        <p:nvGrpSpPr>
          <p:cNvPr id="3" name="组合 2"/>
          <p:cNvGrpSpPr/>
          <p:nvPr/>
        </p:nvGrpSpPr>
        <p:grpSpPr>
          <a:xfrm>
            <a:off x="1414145" y="2684145"/>
            <a:ext cx="9001125" cy="1240155"/>
            <a:chOff x="1702682" y="6292933"/>
            <a:chExt cx="9001125" cy="1835194"/>
          </a:xfrm>
        </p:grpSpPr>
        <p:sp>
          <p:nvSpPr>
            <p:cNvPr id="14" name="矩形 13"/>
            <p:cNvSpPr/>
            <p:nvPr>
              <p:custDataLst>
                <p:tags r:id="rId7"/>
              </p:custDataLst>
            </p:nvPr>
          </p:nvSpPr>
          <p:spPr bwMode="auto">
            <a:xfrm>
              <a:off x="2478017" y="6292933"/>
              <a:ext cx="8225790" cy="1835194"/>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re.search("(h)(e)", 'hello heooo')</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print(words.group(1))              # 获取第1个子组的匹配结果</a:t>
              </a:r>
            </a:p>
          </p:txBody>
        </p:sp>
        <p:sp>
          <p:nvSpPr>
            <p:cNvPr id="4" name="文本框 3"/>
            <p:cNvSpPr txBox="1"/>
            <p:nvPr>
              <p:custDataLst>
                <p:tags r:id="rId8"/>
              </p:custDataLst>
            </p:nvPr>
          </p:nvSpPr>
          <p:spPr>
            <a:xfrm>
              <a:off x="1702682" y="6678880"/>
              <a:ext cx="492444" cy="1228161"/>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2" name="组合 1"/>
          <p:cNvGrpSpPr/>
          <p:nvPr/>
        </p:nvGrpSpPr>
        <p:grpSpPr>
          <a:xfrm>
            <a:off x="1019175" y="857056"/>
            <a:ext cx="3533775" cy="466725"/>
            <a:chOff x="1019175" y="847725"/>
            <a:chExt cx="3533775" cy="466725"/>
          </a:xfrm>
        </p:grpSpPr>
        <p:sp>
          <p:nvSpPr>
            <p:cNvPr id="7"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custDataLst>
                <p:tags r:id="rId6"/>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匹配对象</a:t>
              </a:r>
            </a:p>
          </p:txBody>
        </p:sp>
      </p:grpSp>
      <p:sp>
        <p:nvSpPr>
          <p:cNvPr id="9"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11.5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匹配对象</a:t>
            </a:r>
          </a:p>
        </p:txBody>
      </p:sp>
      <p:sp>
        <p:nvSpPr>
          <p:cNvPr id="6" name="文本框 5"/>
          <p:cNvSpPr txBox="1"/>
          <p:nvPr/>
        </p:nvSpPr>
        <p:spPr>
          <a:xfrm>
            <a:off x="1342390" y="4079875"/>
            <a:ext cx="9690100" cy="922020"/>
          </a:xfrm>
          <a:prstGeom prst="rect">
            <a:avLst/>
          </a:prstGeom>
          <a:noFill/>
        </p:spPr>
        <p:txBody>
          <a:bodyPr wrap="square" rtlCol="0" anchor="t">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匹配对象还有一个groups()方法，使用该方法可以获取一个包含所有子组匹配结果的元组，示例如下：</a:t>
            </a:r>
          </a:p>
        </p:txBody>
      </p:sp>
      <p:grpSp>
        <p:nvGrpSpPr>
          <p:cNvPr id="10" name="组合 9"/>
          <p:cNvGrpSpPr/>
          <p:nvPr/>
        </p:nvGrpSpPr>
        <p:grpSpPr>
          <a:xfrm>
            <a:off x="1414145" y="5160010"/>
            <a:ext cx="9001125" cy="1240155"/>
            <a:chOff x="1702682" y="6292933"/>
            <a:chExt cx="9001125" cy="1835194"/>
          </a:xfrm>
        </p:grpSpPr>
        <p:sp>
          <p:nvSpPr>
            <p:cNvPr id="11" name="矩形 10"/>
            <p:cNvSpPr/>
            <p:nvPr>
              <p:custDataLst>
                <p:tags r:id="rId3"/>
              </p:custDataLst>
            </p:nvPr>
          </p:nvSpPr>
          <p:spPr bwMode="auto">
            <a:xfrm>
              <a:off x="2478017" y="6292933"/>
              <a:ext cx="8225790" cy="1835194"/>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re.search("(h)(e)", 'hello heooo')</a:t>
              </a:r>
            </a:p>
            <a:p>
              <a:pPr>
                <a:lnSpc>
                  <a:spcPct val="150000"/>
                </a:lnSpc>
              </a:pPr>
              <a:r>
                <a:rPr altLang="zh-CN" sz="16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print(words.groups())</a:t>
              </a:r>
            </a:p>
          </p:txBody>
        </p:sp>
        <p:sp>
          <p:nvSpPr>
            <p:cNvPr id="12" name="文本框 11"/>
            <p:cNvSpPr txBox="1"/>
            <p:nvPr>
              <p:custDataLst>
                <p:tags r:id="rId4"/>
              </p:custDataLst>
            </p:nvPr>
          </p:nvSpPr>
          <p:spPr>
            <a:xfrm>
              <a:off x="1702682" y="6678880"/>
              <a:ext cx="492444" cy="1228161"/>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全文匹配</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11.6</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全文匹配的方式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，能够通过findall()函数实现全文匹配的功能</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11.6.1  findall()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922020"/>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findall()函数</a:t>
            </a:r>
            <a:r>
              <a:rPr lang="en-US" altLang="zh-CN" sz="1800" dirty="0">
                <a:solidFill>
                  <a:srgbClr val="595959"/>
                </a:solidFill>
                <a:latin typeface="微软雅黑" panose="020B0503020204020204" pitchFamily="34" charset="-122"/>
                <a:ea typeface="微软雅黑" panose="020B0503020204020204" pitchFamily="34" charset="-122"/>
                <a:cs typeface="+mn-ea"/>
              </a:rPr>
              <a:t>可以获取目标字符串中所有与正则表达式匹配的内容，并将所有匹配的内容以</a:t>
            </a:r>
            <a:r>
              <a:rPr lang="en-US" altLang="zh-CN" sz="1800" dirty="0">
                <a:solidFill>
                  <a:srgbClr val="0070C0"/>
                </a:solidFill>
                <a:latin typeface="微软雅黑" panose="020B0503020204020204" pitchFamily="34" charset="-122"/>
                <a:ea typeface="微软雅黑" panose="020B0503020204020204" pitchFamily="34" charset="-122"/>
                <a:cs typeface="+mn-ea"/>
              </a:rPr>
              <a:t>列表的形式返回</a:t>
            </a:r>
            <a:r>
              <a:rPr lang="en-US" altLang="zh-CN" sz="1800" dirty="0">
                <a:solidFill>
                  <a:srgbClr val="595959"/>
                </a:solidFill>
                <a:latin typeface="微软雅黑" panose="020B0503020204020204" pitchFamily="34" charset="-122"/>
                <a:ea typeface="微软雅黑" panose="020B0503020204020204" pitchFamily="34" charset="-122"/>
                <a:cs typeface="+mn-ea"/>
              </a:rPr>
              <a:t>。findall()函数的语法格式如下：</a:t>
            </a:r>
          </a:p>
        </p:txBody>
      </p:sp>
      <p:grpSp>
        <p:nvGrpSpPr>
          <p:cNvPr id="6" name="组合 5"/>
          <p:cNvGrpSpPr/>
          <p:nvPr/>
        </p:nvGrpSpPr>
        <p:grpSpPr>
          <a:xfrm>
            <a:off x="1187549" y="292198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findall(pattern, string, flags=0)</a:t>
              </a:r>
            </a:p>
          </p:txBody>
        </p:sp>
        <p:sp>
          <p:nvSpPr>
            <p:cNvPr id="9" name="剪去单角的矩形 8"/>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findall()</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8" name="TextBox 35"/>
          <p:cNvSpPr txBox="1">
            <a:spLocks noChangeArrowheads="1"/>
          </p:cNvSpPr>
          <p:nvPr>
            <p:custDataLst>
              <p:tags r:id="rId2"/>
            </p:custDataLst>
          </p:nvPr>
        </p:nvSpPr>
        <p:spPr bwMode="auto">
          <a:xfrm>
            <a:off x="2106930" y="3811905"/>
            <a:ext cx="8685530"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：表示正则表达式，它的取值既可以是正则对象，也可以是包含正则表达式的字符串。</a:t>
            </a:r>
          </a:p>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：表示待匹配的目标字符串。</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flags：表示使用的匹配模式，默认值为0，说明不使用任何匹配模式。</a:t>
            </a:r>
          </a:p>
        </p:txBody>
      </p:sp>
      <p:sp>
        <p:nvSpPr>
          <p:cNvPr id="2" name="标题 1"/>
          <p:cNvSpPr>
            <a:spLocks noChangeArrowheads="1"/>
          </p:cNvSpPr>
          <p:nvPr>
            <p:custDataLst>
              <p:tags r:id="rId3"/>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11.6.1  findall()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814195"/>
            <a:ext cx="9689465"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以字符串“狗的英文：Dog，猫的英文：Cat。”为例，使用findall()函数匹配该字符串中所有的中文字符，示例代码如下：</a:t>
            </a:r>
          </a:p>
        </p:txBody>
      </p:sp>
      <p:grpSp>
        <p:nvGrpSpPr>
          <p:cNvPr id="3" name="组合 2"/>
          <p:cNvGrpSpPr/>
          <p:nvPr/>
        </p:nvGrpSpPr>
        <p:grpSpPr>
          <a:xfrm>
            <a:off x="1431290" y="3293110"/>
            <a:ext cx="9001125" cy="1675765"/>
            <a:chOff x="1702682" y="8066611"/>
            <a:chExt cx="9001125" cy="2561542"/>
          </a:xfrm>
        </p:grpSpPr>
        <p:sp>
          <p:nvSpPr>
            <p:cNvPr id="14" name="矩形 13"/>
            <p:cNvSpPr/>
            <p:nvPr>
              <p:custDataLst>
                <p:tags r:id="rId5"/>
              </p:custDataLst>
            </p:nvPr>
          </p:nvSpPr>
          <p:spPr bwMode="auto">
            <a:xfrm>
              <a:off x="2478017" y="8066611"/>
              <a:ext cx="8225790" cy="256154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string = "狗的英文：Dog，猫的英文：Cat。"</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reg_zhn = re.compile(r"[\u4e00-\u9fa5]+")</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print(re.findall(reg_zhn, string))</a:t>
              </a:r>
            </a:p>
          </p:txBody>
        </p:sp>
        <p:sp>
          <p:nvSpPr>
            <p:cNvPr id="4" name="文本框 3"/>
            <p:cNvSpPr txBox="1"/>
            <p:nvPr>
              <p:custDataLst>
                <p:tags r:id="rId6"/>
              </p:custDataLst>
            </p:nvPr>
          </p:nvSpPr>
          <p:spPr>
            <a:xfrm>
              <a:off x="1702682" y="8906830"/>
              <a:ext cx="492444" cy="1268638"/>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6"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11.6.1  findall()</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4"/>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findall()</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全文匹配的方式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，能够通过find</a:t>
            </a:r>
            <a:r>
              <a:rPr lang="en-US" altLang="zh-CN" sz="1800" dirty="0">
                <a:solidFill>
                  <a:srgbClr val="595959"/>
                </a:solidFill>
                <a:latin typeface="微软雅黑" panose="020B0503020204020204" pitchFamily="34" charset="-122"/>
                <a:ea typeface="微软雅黑" panose="020B0503020204020204" pitchFamily="34" charset="-122"/>
                <a:cs typeface="+mn-ea"/>
              </a:rPr>
              <a:t>iter</a:t>
            </a:r>
            <a:r>
              <a:rPr lang="zh-CN" altLang="zh-CN" sz="1800" dirty="0">
                <a:solidFill>
                  <a:srgbClr val="595959"/>
                </a:solidFill>
                <a:latin typeface="微软雅黑" panose="020B0503020204020204" pitchFamily="34" charset="-122"/>
                <a:ea typeface="微软雅黑" panose="020B0503020204020204" pitchFamily="34" charset="-122"/>
                <a:cs typeface="+mn-ea"/>
              </a:rPr>
              <a:t>()函数实现全文匹配的功能</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11.6.2  finditer()</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922020"/>
          </a:xfrm>
          <a:prstGeom prst="rect">
            <a:avLst/>
          </a:prstGeom>
        </p:spPr>
        <p:txBody>
          <a:bodyPr wrap="square">
            <a:spAutoFit/>
          </a:bodyPr>
          <a:lstStyle/>
          <a:p>
            <a:pPr algn="l">
              <a:lnSpc>
                <a:spcPct val="150000"/>
              </a:lnSpc>
              <a:buClrTx/>
              <a:buSzTx/>
              <a:buFontTx/>
            </a:pPr>
            <a:r>
              <a:rPr lang="en-US" altLang="zh-CN" sz="1800" dirty="0">
                <a:solidFill>
                  <a:srgbClr val="0070C0"/>
                </a:solidFill>
                <a:latin typeface="微软雅黑" panose="020B0503020204020204" pitchFamily="34" charset="-122"/>
                <a:ea typeface="微软雅黑" panose="020B0503020204020204" pitchFamily="34" charset="-122"/>
                <a:cs typeface="+mn-ea"/>
              </a:rPr>
              <a:t>finditer()函数</a:t>
            </a:r>
            <a:r>
              <a:rPr lang="en-US" altLang="zh-CN" sz="1800" dirty="0">
                <a:solidFill>
                  <a:srgbClr val="595959"/>
                </a:solidFill>
                <a:latin typeface="微软雅黑" panose="020B0503020204020204" pitchFamily="34" charset="-122"/>
                <a:ea typeface="微软雅黑" panose="020B0503020204020204" pitchFamily="34" charset="-122"/>
                <a:cs typeface="+mn-ea"/>
              </a:rPr>
              <a:t>同样可以获取目标字符串中所有与正则表达式匹配的内容，但该函数会将匹配到的子串以</a:t>
            </a:r>
            <a:r>
              <a:rPr lang="en-US" altLang="zh-CN" sz="1800" dirty="0">
                <a:solidFill>
                  <a:srgbClr val="0070C0"/>
                </a:solidFill>
                <a:latin typeface="微软雅黑" panose="020B0503020204020204" pitchFamily="34" charset="-122"/>
                <a:ea typeface="微软雅黑" panose="020B0503020204020204" pitchFamily="34" charset="-122"/>
                <a:cs typeface="+mn-ea"/>
              </a:rPr>
              <a:t>迭代器的形式返回</a:t>
            </a:r>
            <a:r>
              <a:rPr lang="en-US" altLang="zh-CN" sz="1800" dirty="0">
                <a:solidFill>
                  <a:srgbClr val="595959"/>
                </a:solidFill>
                <a:latin typeface="微软雅黑" panose="020B0503020204020204" pitchFamily="34" charset="-122"/>
                <a:ea typeface="微软雅黑" panose="020B0503020204020204" pitchFamily="34" charset="-122"/>
                <a:cs typeface="+mn-ea"/>
              </a:rPr>
              <a:t>。finditer()函数的语法格式如下：</a:t>
            </a:r>
          </a:p>
        </p:txBody>
      </p:sp>
      <p:grpSp>
        <p:nvGrpSpPr>
          <p:cNvPr id="6" name="组合 5"/>
          <p:cNvGrpSpPr/>
          <p:nvPr/>
        </p:nvGrpSpPr>
        <p:grpSpPr>
          <a:xfrm>
            <a:off x="1187549" y="292198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finditer(pattern, string, flags=0)</a:t>
              </a:r>
            </a:p>
          </p:txBody>
        </p:sp>
        <p:sp>
          <p:nvSpPr>
            <p:cNvPr id="9" name="剪去单角的矩形 8"/>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finditer()</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
        <p:nvSpPr>
          <p:cNvPr id="18" name="TextBox 35"/>
          <p:cNvSpPr txBox="1">
            <a:spLocks noChangeArrowheads="1"/>
          </p:cNvSpPr>
          <p:nvPr>
            <p:custDataLst>
              <p:tags r:id="rId2"/>
            </p:custDataLst>
          </p:nvPr>
        </p:nvSpPr>
        <p:spPr bwMode="auto">
          <a:xfrm>
            <a:off x="2106930" y="3811905"/>
            <a:ext cx="8685530"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：表示正则表达式，它的取值既可以是正则对象，也可以是包含正则表达式的字符串。</a:t>
            </a:r>
          </a:p>
          <a:p>
            <a:pPr marL="285750" indent="-285750" algn="just">
              <a:lnSpc>
                <a:spcPct val="150000"/>
              </a:lnSpc>
              <a:buFont typeface="Wingdings" panose="05000000000000000000" pitchFamily="2" charset="2"/>
              <a:buChar char="Ø"/>
            </a:pPr>
            <a:r>
              <a:rPr lang="en-US"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a:t>
            </a: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：表示待匹配的目标字符串。</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flags：表示使用的匹配模式，默认值为0，说明不使用任何匹配模式。</a:t>
            </a:r>
          </a:p>
        </p:txBody>
      </p:sp>
      <p:sp>
        <p:nvSpPr>
          <p:cNvPr id="3" name="标题 1"/>
          <p:cNvSpPr>
            <a:spLocks noChangeArrowheads="1"/>
          </p:cNvSpPr>
          <p:nvPr>
            <p:custDataLst>
              <p:tags r:id="rId3"/>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11.6.2  finditer()</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814195"/>
            <a:ext cx="9689465"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以字符串“狗的英文：Dog，猫的英文：Cat。”为例，使用findall()函数匹配该字符串中所有的中文字符，示例代码如下：</a:t>
            </a:r>
          </a:p>
        </p:txBody>
      </p:sp>
      <p:grpSp>
        <p:nvGrpSpPr>
          <p:cNvPr id="3" name="组合 2"/>
          <p:cNvGrpSpPr/>
          <p:nvPr/>
        </p:nvGrpSpPr>
        <p:grpSpPr>
          <a:xfrm>
            <a:off x="1431290" y="3221355"/>
            <a:ext cx="9001125" cy="2677795"/>
            <a:chOff x="1702682" y="8066611"/>
            <a:chExt cx="9001125" cy="4093226"/>
          </a:xfrm>
        </p:grpSpPr>
        <p:sp>
          <p:nvSpPr>
            <p:cNvPr id="14" name="矩形 13"/>
            <p:cNvSpPr/>
            <p:nvPr>
              <p:custDataLst>
                <p:tags r:id="rId5"/>
              </p:custDataLst>
            </p:nvPr>
          </p:nvSpPr>
          <p:spPr bwMode="auto">
            <a:xfrm>
              <a:off x="2478017" y="8066611"/>
              <a:ext cx="8225790" cy="409322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string = "狗的英文：Dog，猫的英文：Cat。"</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reg_zhn = re.compile(r"[a-zA-Z]+")  # 匹配所有英文字符</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result_info = re.finditer(reg_zhn, string)</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print(result_info)</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print(type(result_info))</a:t>
              </a:r>
            </a:p>
          </p:txBody>
        </p:sp>
        <p:sp>
          <p:nvSpPr>
            <p:cNvPr id="4" name="文本框 3"/>
            <p:cNvSpPr txBox="1"/>
            <p:nvPr>
              <p:custDataLst>
                <p:tags r:id="rId6"/>
              </p:custDataLst>
            </p:nvPr>
          </p:nvSpPr>
          <p:spPr>
            <a:xfrm>
              <a:off x="1702682" y="9235879"/>
              <a:ext cx="492444" cy="1268638"/>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11.6.2  finditer()</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函数</a:t>
            </a:r>
            <a:endPar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19175" y="881033"/>
              <a:ext cx="3533775" cy="398780"/>
            </a:xfrm>
            <a:prstGeom prst="rect">
              <a:avLst/>
            </a:prstGeom>
          </p:spPr>
          <p:txBody>
            <a:bodyPr wrap="square">
              <a:spAutoFit/>
            </a:bodyPr>
            <a:lstStyle/>
            <a:p>
              <a:pPr algn="ctr"/>
              <a:r>
                <a:rPr lang="en-US" sz="2000" dirty="0">
                  <a:solidFill>
                    <a:srgbClr val="595959"/>
                  </a:solidFill>
                  <a:latin typeface="微软雅黑" panose="020B0503020204020204" pitchFamily="34" charset="-122"/>
                  <a:ea typeface="微软雅黑" panose="020B0503020204020204" pitchFamily="34" charset="-122"/>
                </a:rPr>
                <a:t>finditer()</a:t>
              </a:r>
              <a:r>
                <a:rPr lang="zh-CN" altLang="en-US" sz="2000" dirty="0">
                  <a:solidFill>
                    <a:srgbClr val="595959"/>
                  </a:solidFill>
                  <a:latin typeface="微软雅黑" panose="020B0503020204020204" pitchFamily="34" charset="-122"/>
                  <a:ea typeface="微软雅黑" panose="020B0503020204020204" pitchFamily="34" charset="-122"/>
                </a:rPr>
                <a:t>函数</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371853"/>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3893"/>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292251"/>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3896"/>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02</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222829"/>
            <a:ext cx="1192190" cy="614525"/>
            <a:chOff x="2215144" y="3084852"/>
            <a:chExt cx="1244730" cy="844793"/>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3895"/>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03</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349674"/>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基础知识</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275425"/>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re</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模块</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201176"/>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预编译</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83705" y="5201364"/>
            <a:ext cx="1192190" cy="613315"/>
            <a:chOff x="2215144" y="3084852"/>
            <a:chExt cx="1244730" cy="843130"/>
          </a:xfrm>
        </p:grpSpPr>
        <p:sp>
          <p:nvSpPr>
            <p:cNvPr id="22" name="平行四边形 21"/>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a:solidFill>
                    <a:schemeClr val="bg1"/>
                  </a:solidFill>
                  <a:latin typeface="微软雅黑" panose="020B0503020204020204" pitchFamily="34" charset="-122"/>
                  <a:ea typeface="微软雅黑" panose="020B0503020204020204" pitchFamily="34" charset="-122"/>
                  <a:cs typeface="+mn-ea"/>
                  <a:sym typeface="+mn-lt"/>
                </a:rPr>
                <a:t>04</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89257" y="5179711"/>
            <a:ext cx="5142331" cy="613062"/>
            <a:chOff x="4315150" y="2341731"/>
            <a:chExt cx="3857250" cy="540057"/>
          </a:xfrm>
        </p:grpSpPr>
        <p:sp>
          <p:nvSpPr>
            <p:cNvPr id="25" name="矩形 24"/>
            <p:cNvSpPr/>
            <p:nvPr>
              <p:custDataLst>
                <p:tags r:id="rId1"/>
              </p:custDataLst>
            </p:nvPr>
          </p:nvSpPr>
          <p:spPr>
            <a:xfrm>
              <a:off x="4922170" y="2469146"/>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匹配与搜索</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检索替换</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11.7</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640705" y="3540125"/>
            <a:ext cx="563245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检索替换的方式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，能够通过sub()、subn()函数实现检索替换的功能</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11.7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检索替换</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re模块中提供的</a:t>
            </a:r>
            <a:r>
              <a:rPr lang="en-US" altLang="zh-CN" sz="1800" dirty="0">
                <a:solidFill>
                  <a:srgbClr val="0070C0"/>
                </a:solidFill>
                <a:latin typeface="微软雅黑" panose="020B0503020204020204" pitchFamily="34" charset="-122"/>
                <a:ea typeface="微软雅黑" panose="020B0503020204020204" pitchFamily="34" charset="-122"/>
                <a:cs typeface="+mn-ea"/>
              </a:rPr>
              <a:t>sub()、subn()函数</a:t>
            </a:r>
            <a:r>
              <a:rPr lang="en-US" altLang="zh-CN" sz="1800" dirty="0">
                <a:solidFill>
                  <a:srgbClr val="595959"/>
                </a:solidFill>
                <a:latin typeface="微软雅黑" panose="020B0503020204020204" pitchFamily="34" charset="-122"/>
                <a:ea typeface="微软雅黑" panose="020B0503020204020204" pitchFamily="34" charset="-122"/>
                <a:cs typeface="+mn-ea"/>
              </a:rPr>
              <a:t>用于</a:t>
            </a:r>
            <a:r>
              <a:rPr lang="en-US" altLang="zh-CN" sz="1800" dirty="0">
                <a:solidFill>
                  <a:srgbClr val="0070C0"/>
                </a:solidFill>
                <a:latin typeface="微软雅黑" panose="020B0503020204020204" pitchFamily="34" charset="-122"/>
                <a:ea typeface="微软雅黑" panose="020B0503020204020204" pitchFamily="34" charset="-122"/>
                <a:cs typeface="+mn-ea"/>
              </a:rPr>
              <a:t>替换目标字符串中的匹配项</a:t>
            </a:r>
            <a:r>
              <a:rPr lang="en-US" altLang="zh-CN" sz="1800" dirty="0">
                <a:solidFill>
                  <a:srgbClr val="595959"/>
                </a:solidFill>
                <a:latin typeface="微软雅黑" panose="020B0503020204020204" pitchFamily="34" charset="-122"/>
                <a:ea typeface="微软雅黑" panose="020B0503020204020204" pitchFamily="34" charset="-122"/>
                <a:cs typeface="+mn-ea"/>
              </a:rPr>
              <a:t>，这两个函数的语法格式如下所示：</a:t>
            </a:r>
          </a:p>
        </p:txBody>
      </p:sp>
      <p:grpSp>
        <p:nvGrpSpPr>
          <p:cNvPr id="6" name="组合 5"/>
          <p:cNvGrpSpPr/>
          <p:nvPr/>
        </p:nvGrpSpPr>
        <p:grpSpPr>
          <a:xfrm>
            <a:off x="1187549" y="292198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sub(pattern, repl, string, count=0, flags=0)</a:t>
              </a:r>
            </a:p>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subn(pattern, repl, string, count=0, flags=0)</a:t>
              </a:r>
            </a:p>
          </p:txBody>
        </p:sp>
        <p:sp>
          <p:nvSpPr>
            <p:cNvPr id="9" name="剪去单角的矩形 8"/>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检索替换</a:t>
              </a:r>
            </a:p>
          </p:txBody>
        </p:sp>
      </p:grpSp>
      <p:sp>
        <p:nvSpPr>
          <p:cNvPr id="18" name="TextBox 35"/>
          <p:cNvSpPr txBox="1">
            <a:spLocks noChangeArrowheads="1"/>
          </p:cNvSpPr>
          <p:nvPr>
            <p:custDataLst>
              <p:tags r:id="rId2"/>
            </p:custDataLst>
          </p:nvPr>
        </p:nvSpPr>
        <p:spPr bwMode="auto">
          <a:xfrm>
            <a:off x="2106930" y="3811905"/>
            <a:ext cx="8685530" cy="2197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pattern：表示需要传入的正则表达式。</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repl：表示用于替换的字符串。</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string：表示待匹配的目标字符串。</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count：表示替换的次数，默认值为0，表示替换所有的匹配项。</a:t>
            </a:r>
          </a:p>
          <a:p>
            <a:pPr marL="285750" indent="-285750" algn="just">
              <a:lnSpc>
                <a:spcPct val="150000"/>
              </a:lnSpc>
              <a:buFont typeface="Wingdings" panose="05000000000000000000" pitchFamily="2" charset="2"/>
              <a:buChar char="Ø"/>
            </a:pPr>
            <a:r>
              <a:rPr lang="zh-CN"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flags：表示使用的匹配模式，默认值为0，说明不使用任何匹配模式。</a:t>
            </a:r>
          </a:p>
        </p:txBody>
      </p:sp>
      <p:sp>
        <p:nvSpPr>
          <p:cNvPr id="2" name="标题 1"/>
          <p:cNvSpPr>
            <a:spLocks noChangeArrowheads="1"/>
          </p:cNvSpPr>
          <p:nvPr>
            <p:custDataLst>
              <p:tags r:id="rId3"/>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11.7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检索替换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814195"/>
            <a:ext cx="9689465"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sub()函数与sunb()函数的功能相似，不同的是若调用成功，</a:t>
            </a:r>
            <a:r>
              <a:rPr lang="en-US" altLang="zh-CN" sz="1800" dirty="0">
                <a:solidFill>
                  <a:srgbClr val="0070C0"/>
                </a:solidFill>
                <a:latin typeface="微软雅黑" panose="020B0503020204020204" pitchFamily="34" charset="-122"/>
                <a:ea typeface="微软雅黑" panose="020B0503020204020204" pitchFamily="34" charset="-122"/>
                <a:cs typeface="+mn-ea"/>
              </a:rPr>
              <a:t>sub()函数会返回替换后的字符串</a:t>
            </a:r>
            <a:r>
              <a:rPr lang="en-US" altLang="zh-CN" sz="1800" dirty="0">
                <a:solidFill>
                  <a:srgbClr val="595959"/>
                </a:solidFill>
                <a:latin typeface="微软雅黑" panose="020B0503020204020204" pitchFamily="34" charset="-122"/>
                <a:ea typeface="微软雅黑" panose="020B0503020204020204" pitchFamily="34" charset="-122"/>
                <a:cs typeface="+mn-ea"/>
              </a:rPr>
              <a:t>，</a:t>
            </a:r>
            <a:r>
              <a:rPr lang="en-US" altLang="zh-CN" sz="1800" dirty="0">
                <a:solidFill>
                  <a:srgbClr val="0070C0"/>
                </a:solidFill>
                <a:latin typeface="微软雅黑" panose="020B0503020204020204" pitchFamily="34" charset="-122"/>
                <a:ea typeface="微软雅黑" panose="020B0503020204020204" pitchFamily="34" charset="-122"/>
                <a:cs typeface="+mn-ea"/>
              </a:rPr>
              <a:t>subn()函数会返回包含替换结果和替换次数的元组</a:t>
            </a:r>
            <a:r>
              <a:rPr lang="en-US" altLang="zh-CN" sz="1800" dirty="0">
                <a:solidFill>
                  <a:srgbClr val="595959"/>
                </a:solidFill>
                <a:latin typeface="微软雅黑" panose="020B0503020204020204" pitchFamily="34" charset="-122"/>
                <a:ea typeface="微软雅黑" panose="020B0503020204020204" pitchFamily="34" charset="-122"/>
                <a:cs typeface="+mn-ea"/>
              </a:rPr>
              <a:t>。示例如下所示。</a:t>
            </a:r>
          </a:p>
        </p:txBody>
      </p:sp>
      <p:grpSp>
        <p:nvGrpSpPr>
          <p:cNvPr id="3" name="组合 2"/>
          <p:cNvGrpSpPr/>
          <p:nvPr/>
        </p:nvGrpSpPr>
        <p:grpSpPr>
          <a:xfrm>
            <a:off x="1431290" y="3221355"/>
            <a:ext cx="9001125" cy="2677795"/>
            <a:chOff x="1702682" y="8066611"/>
            <a:chExt cx="9001125" cy="4093226"/>
          </a:xfrm>
        </p:grpSpPr>
        <p:sp>
          <p:nvSpPr>
            <p:cNvPr id="14" name="矩形 13"/>
            <p:cNvSpPr/>
            <p:nvPr>
              <p:custDataLst>
                <p:tags r:id="rId5"/>
              </p:custDataLst>
            </p:nvPr>
          </p:nvSpPr>
          <p:spPr bwMode="auto">
            <a:xfrm>
              <a:off x="2478017" y="8066611"/>
              <a:ext cx="8225790" cy="4093226"/>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'And slowly read,and dream of the soft look'</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result_one = re.sub(r'\s', '-', words)   # 使用sub()函数替换目标字符串</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print(result_one)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result_two = re.subn(r'\s', '-', words)  # 使用subn()函数替换目标字符串</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print(result_two)</a:t>
              </a:r>
            </a:p>
          </p:txBody>
        </p:sp>
        <p:sp>
          <p:nvSpPr>
            <p:cNvPr id="4" name="文本框 3"/>
            <p:cNvSpPr txBox="1"/>
            <p:nvPr>
              <p:custDataLst>
                <p:tags r:id="rId6"/>
              </p:custDataLst>
            </p:nvPr>
          </p:nvSpPr>
          <p:spPr>
            <a:xfrm>
              <a:off x="1702682" y="9235879"/>
              <a:ext cx="492444" cy="1268638"/>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4"/>
              </p:custDataLst>
            </p:nvPr>
          </p:nvSpPr>
          <p:spPr>
            <a:xfrm>
              <a:off x="1019175" y="881033"/>
              <a:ext cx="3533775" cy="398780"/>
            </a:xfrm>
            <a:prstGeom prst="rect">
              <a:avLst/>
            </a:prstGeom>
          </p:spPr>
          <p:txBody>
            <a:bodyPr wrap="square">
              <a:spAutoFit/>
            </a:bodyPr>
            <a:lstStyle/>
            <a:p>
              <a:pPr algn="ctr"/>
              <a:r>
                <a:rPr lang="zh-CN" sz="2000" dirty="0">
                  <a:solidFill>
                    <a:srgbClr val="595959"/>
                  </a:solidFill>
                  <a:latin typeface="微软雅黑" panose="020B0503020204020204" pitchFamily="34" charset="-122"/>
                  <a:ea typeface="微软雅黑" panose="020B0503020204020204" pitchFamily="34" charset="-122"/>
                </a:rPr>
                <a:t>检索替换</a:t>
              </a:r>
            </a:p>
          </p:txBody>
        </p:sp>
      </p:grpSp>
      <p:sp>
        <p:nvSpPr>
          <p:cNvPr id="11"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11.7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检索替换</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2</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：电影信息提取</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11.8</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5"/>
          <p:cNvSpPr txBox="1">
            <a:spLocks noChangeArrowheads="1"/>
          </p:cNvSpPr>
          <p:nvPr>
            <p:custDataLst>
              <p:tags r:id="rId1"/>
            </p:custDataLst>
          </p:nvPr>
        </p:nvSpPr>
        <p:spPr bwMode="auto">
          <a:xfrm>
            <a:off x="5735553" y="353433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2</a:t>
            </a:r>
            <a:r>
              <a:rPr lang="zh-CN" altLang="zh-CN" sz="1800" dirty="0">
                <a:solidFill>
                  <a:srgbClr val="595959"/>
                </a:solidFill>
                <a:latin typeface="微软雅黑" panose="020B0503020204020204" pitchFamily="34" charset="-122"/>
                <a:ea typeface="微软雅黑" panose="020B0503020204020204" pitchFamily="34" charset="-122"/>
                <a:cs typeface="+mn-ea"/>
              </a:rPr>
              <a:t>：电影信息提取</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：电影信息提取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1199515" y="1129030"/>
            <a:ext cx="10029825"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现有“电影.txt”文件，该文件中保存了多部电影信息，包括电影排名、电影名称、评分、类别、演员等，每种信息都有相对应的标签，例如title标签对应着电影名称、rating标签对应着电影评分、rank标签对应着电影排名，示例如下：</a:t>
            </a:r>
          </a:p>
        </p:txBody>
      </p:sp>
      <p:sp>
        <p:nvSpPr>
          <p:cNvPr id="5" name="文本框 4"/>
          <p:cNvSpPr txBox="1"/>
          <p:nvPr/>
        </p:nvSpPr>
        <p:spPr>
          <a:xfrm>
            <a:off x="1199515" y="5230495"/>
            <a:ext cx="9232900" cy="922020"/>
          </a:xfrm>
          <a:prstGeom prst="rect">
            <a:avLst/>
          </a:prstGeom>
          <a:noFill/>
        </p:spPr>
        <p:txBody>
          <a:bodyPr wrap="square" rtlCol="0" anchor="t">
            <a:spAutoFit/>
          </a:bodyPr>
          <a:lstStyle/>
          <a:p>
            <a:pPr algn="l">
              <a:lnSpc>
                <a:spcPct val="150000"/>
              </a:lnSpc>
              <a:buClrTx/>
              <a:buSzTx/>
              <a:buFontTx/>
            </a:pPr>
            <a:r>
              <a:rPr lang="zh-CN" altLang="zh-CN" sz="1800" dirty="0">
                <a:solidFill>
                  <a:srgbClr val="595959"/>
                </a:solidFill>
                <a:latin typeface="微软雅黑" panose="020B0503020204020204" pitchFamily="34" charset="-122"/>
                <a:ea typeface="微软雅黑" panose="020B0503020204020204" pitchFamily="34" charset="-122"/>
                <a:cs typeface="+mn-ea"/>
              </a:rPr>
              <a:t>为了能够提取指定的数据信息，可以使用正则表达式来解决。本实例要求编写程序，实现将排名前20的电影名称与评分信息提取。</a:t>
            </a: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：电影信息提取</a:t>
            </a:r>
          </a:p>
        </p:txBody>
      </p:sp>
      <p:sp>
        <p:nvSpPr>
          <p:cNvPr id="14" name="矩形 13"/>
          <p:cNvSpPr/>
          <p:nvPr>
            <p:custDataLst>
              <p:tags r:id="rId3"/>
            </p:custDataLst>
          </p:nvPr>
        </p:nvSpPr>
        <p:spPr bwMode="auto">
          <a:xfrm>
            <a:off x="2206625" y="2647315"/>
            <a:ext cx="8225790" cy="2308225"/>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{"rating":["9.6","50"],"rank":1,"cover_url":"https://www.baidu.com/","is_playable":true,"id":"1292052","types":["剧情"],"regions":["中国"],"title":"我是电影名", "url":"https://www.baidu.com/","release_date":"1994-09-10","actor_count":25,"vote_count":1437526,"score":"9.6","actors":["张三","李四"],"is_watched":false}</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3"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：电影信息提取</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Chapter10</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02_info_extract.py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a:t>
            </a:r>
            <a:r>
              <a:rPr lang="en-US" altLang="zh-CN" sz="1800" dirty="0">
                <a:solidFill>
                  <a:srgbClr val="595959"/>
                </a:solidFill>
                <a:latin typeface="微软雅黑" panose="020B0503020204020204" pitchFamily="34" charset="-122"/>
                <a:ea typeface="微软雅黑" panose="020B0503020204020204" pitchFamily="34" charset="-122"/>
                <a:sym typeface="+mn-ea"/>
              </a:rPr>
              <a:t>2_info_extract</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a:t>
            </a:r>
            <a:r>
              <a:rPr lang="en-US" altLang="zh-CN" sz="1800" dirty="0">
                <a:solidFill>
                  <a:srgbClr val="595959"/>
                </a:solidFill>
                <a:latin typeface="微软雅黑" panose="020B0503020204020204" pitchFamily="34" charset="-122"/>
                <a:ea typeface="微软雅黑" panose="020B0503020204020204" pitchFamily="34" charset="-122"/>
                <a:sym typeface="+mn-ea"/>
              </a:rPr>
              <a:t>2_info_extract</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3"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11.8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2</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：电影信息提取</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文本分割</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11.9</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371853"/>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05</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292251"/>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06</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222829"/>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07</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349674"/>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匹配对象</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275425"/>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全文匹配</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201176"/>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检索替换</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21" name="组合 20"/>
          <p:cNvGrpSpPr/>
          <p:nvPr/>
        </p:nvGrpSpPr>
        <p:grpSpPr>
          <a:xfrm>
            <a:off x="3083705" y="5201364"/>
            <a:ext cx="1192190" cy="613315"/>
            <a:chOff x="2215144" y="3084852"/>
            <a:chExt cx="1244730" cy="843130"/>
          </a:xfrm>
        </p:grpSpPr>
        <p:sp>
          <p:nvSpPr>
            <p:cNvPr id="22" name="平行四边形 21"/>
            <p:cNvSpPr/>
            <p:nvPr>
              <p:custDataLst>
                <p:tags r:id="rId3"/>
              </p:custDataLst>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23" name="文本框 11"/>
            <p:cNvSpPr txBox="1"/>
            <p:nvPr>
              <p:custDataLst>
                <p:tags r:id="rId4"/>
              </p:custDataLst>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08</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24" name="组合 23"/>
          <p:cNvGrpSpPr/>
          <p:nvPr/>
        </p:nvGrpSpPr>
        <p:grpSpPr>
          <a:xfrm>
            <a:off x="3989257" y="5179711"/>
            <a:ext cx="5142331" cy="613062"/>
            <a:chOff x="4315150" y="2341731"/>
            <a:chExt cx="3857250" cy="540057"/>
          </a:xfrm>
        </p:grpSpPr>
        <p:sp>
          <p:nvSpPr>
            <p:cNvPr id="25" name="矩形 24"/>
            <p:cNvSpPr/>
            <p:nvPr>
              <p:custDataLst>
                <p:tags r:id="rId1"/>
              </p:custDataLst>
            </p:nvPr>
          </p:nvSpPr>
          <p:spPr>
            <a:xfrm>
              <a:off x="4922170" y="2469146"/>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2</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：电影信息提取</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26" name="平行四边形 25"/>
            <p:cNvSpPr/>
            <p:nvPr>
              <p:custDataLst>
                <p:tags r:id="rId2"/>
              </p:custDataLst>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5"/>
          <p:cNvSpPr txBox="1">
            <a:spLocks noChangeArrowheads="1"/>
          </p:cNvSpPr>
          <p:nvPr>
            <p:custDataLst>
              <p:tags r:id="rId1"/>
            </p:custDataLst>
          </p:nvPr>
        </p:nvSpPr>
        <p:spPr bwMode="auto">
          <a:xfrm>
            <a:off x="5735553" y="353433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掌握</a:t>
            </a:r>
            <a:r>
              <a:rPr lang="zh-CN" altLang="zh-CN" sz="1800" dirty="0">
                <a:solidFill>
                  <a:srgbClr val="0070C0"/>
                </a:solidFill>
                <a:latin typeface="微软雅黑" panose="020B0503020204020204" pitchFamily="34" charset="-122"/>
                <a:ea typeface="微软雅黑" panose="020B0503020204020204" pitchFamily="34" charset="-122"/>
                <a:cs typeface="+mn-ea"/>
              </a:rPr>
              <a:t>文本分割的方式</a:t>
            </a:r>
            <a:r>
              <a:rPr lang="zh-CN" altLang="zh-CN" sz="1800" dirty="0">
                <a:solidFill>
                  <a:srgbClr val="595959"/>
                </a:solidFill>
                <a:latin typeface="微软雅黑" panose="020B0503020204020204" pitchFamily="34" charset="-122"/>
                <a:ea typeface="微软雅黑" panose="020B0503020204020204" pitchFamily="34" charset="-122"/>
                <a:cs typeface="+mn-ea"/>
              </a:rPr>
              <a:t>，能够通过split()函数实现文本分割的功能</a:t>
            </a: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11.9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文本分割</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043305" y="1742440"/>
            <a:ext cx="9907270"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re模块中提供的</a:t>
            </a:r>
            <a:r>
              <a:rPr lang="en-US" altLang="zh-CN" sz="1800" dirty="0">
                <a:solidFill>
                  <a:srgbClr val="0070C0"/>
                </a:solidFill>
                <a:latin typeface="微软雅黑" panose="020B0503020204020204" pitchFamily="34" charset="-122"/>
                <a:ea typeface="微软雅黑" panose="020B0503020204020204" pitchFamily="34" charset="-122"/>
                <a:cs typeface="+mn-ea"/>
              </a:rPr>
              <a:t>split()函数</a:t>
            </a:r>
            <a:r>
              <a:rPr lang="en-US" altLang="zh-CN" sz="1800" dirty="0">
                <a:solidFill>
                  <a:srgbClr val="595959"/>
                </a:solidFill>
                <a:latin typeface="微软雅黑" panose="020B0503020204020204" pitchFamily="34" charset="-122"/>
                <a:ea typeface="微软雅黑" panose="020B0503020204020204" pitchFamily="34" charset="-122"/>
                <a:cs typeface="+mn-ea"/>
              </a:rPr>
              <a:t>可使用与正则表达式模式相同的字符串分割指定文本。split()函数的语法格式如下：</a:t>
            </a:r>
          </a:p>
        </p:txBody>
      </p:sp>
      <p:grpSp>
        <p:nvGrpSpPr>
          <p:cNvPr id="6" name="组合 5"/>
          <p:cNvGrpSpPr/>
          <p:nvPr/>
        </p:nvGrpSpPr>
        <p:grpSpPr>
          <a:xfrm>
            <a:off x="1187549" y="2921982"/>
            <a:ext cx="9588176" cy="808013"/>
            <a:chOff x="1143691" y="2082765"/>
            <a:chExt cx="9588176" cy="808013"/>
          </a:xfrm>
        </p:grpSpPr>
        <p:sp>
          <p:nvSpPr>
            <p:cNvPr id="8" name="矩形 7"/>
            <p:cNvSpPr/>
            <p:nvPr>
              <p:custDataLst>
                <p:tags r:id="rId6"/>
              </p:custDataLst>
            </p:nvPr>
          </p:nvSpPr>
          <p:spPr bwMode="auto">
            <a:xfrm>
              <a:off x="2062758" y="2082766"/>
              <a:ext cx="8669109" cy="80801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lnSpc>
                  <a:spcPct val="150000"/>
                </a:lnSpc>
              </a:pPr>
              <a:r>
                <a:rPr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split(pattern, string, maxsplit=0, flags=0)</a:t>
              </a:r>
            </a:p>
          </p:txBody>
        </p:sp>
        <p:sp>
          <p:nvSpPr>
            <p:cNvPr id="9" name="剪去单角的矩形 8"/>
            <p:cNvSpPr/>
            <p:nvPr>
              <p:custDataLst>
                <p:tags r:id="rId7"/>
              </p:custDataLst>
            </p:nvPr>
          </p:nvSpPr>
          <p:spPr>
            <a:xfrm flipH="1">
              <a:off x="1143691" y="2082765"/>
              <a:ext cx="808346" cy="808013"/>
            </a:xfrm>
            <a:prstGeom prst="snip1Rect">
              <a:avLst>
                <a:gd name="adj" fmla="val 0"/>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p:cNvSpPr txBox="1"/>
            <p:nvPr>
              <p:custDataLst>
                <p:tags r:id="rId8"/>
              </p:custDataLst>
            </p:nvPr>
          </p:nvSpPr>
          <p:spPr>
            <a:xfrm>
              <a:off x="1199050" y="2127535"/>
              <a:ext cx="697627" cy="707886"/>
            </a:xfrm>
            <a:prstGeom prst="rect">
              <a:avLst/>
            </a:prstGeom>
            <a:noFill/>
          </p:spPr>
          <p:txBody>
            <a:bodyPr wrap="none" rtlCol="0">
              <a:spAutoFit/>
            </a:bodyPr>
            <a:lstStyle/>
            <a:p>
              <a:pPr algn="ctr"/>
              <a:r>
                <a:rPr lang="zh-CN" altLang="en-US" sz="2000" b="1" dirty="0">
                  <a:solidFill>
                    <a:schemeClr val="bg1"/>
                  </a:solidFill>
                  <a:latin typeface="微软雅黑" panose="020B0503020204020204" pitchFamily="34" charset="-122"/>
                  <a:ea typeface="微软雅黑" panose="020B0503020204020204" pitchFamily="34" charset="-122"/>
                </a:rPr>
                <a:t>语法</a:t>
              </a:r>
              <a:endParaRPr lang="en-US" altLang="zh-CN" sz="2000" b="1" dirty="0">
                <a:solidFill>
                  <a:schemeClr val="bg1"/>
                </a:solidFill>
                <a:latin typeface="微软雅黑" panose="020B0503020204020204" pitchFamily="34" charset="-122"/>
                <a:ea typeface="微软雅黑" panose="020B0503020204020204" pitchFamily="34" charset="-122"/>
              </a:endParaRPr>
            </a:p>
            <a:p>
              <a:pPr algn="ctr"/>
              <a:r>
                <a:rPr lang="zh-CN" altLang="en-US" sz="2000" b="1" dirty="0">
                  <a:solidFill>
                    <a:schemeClr val="bg1"/>
                  </a:solidFill>
                  <a:latin typeface="微软雅黑" panose="020B0503020204020204" pitchFamily="34" charset="-122"/>
                  <a:ea typeface="微软雅黑" panose="020B0503020204020204" pitchFamily="34" charset="-122"/>
                </a:rPr>
                <a:t>格式</a:t>
              </a:r>
            </a:p>
          </p:txBody>
        </p:sp>
        <p:sp>
          <p:nvSpPr>
            <p:cNvPr id="13" name="Freeform 16"/>
            <p:cNvSpPr/>
            <p:nvPr>
              <p:custDataLst>
                <p:tags r:id="rId9"/>
              </p:custDataLst>
            </p:nvPr>
          </p:nvSpPr>
          <p:spPr bwMode="auto">
            <a:xfrm>
              <a:off x="1952036" y="2105349"/>
              <a:ext cx="110722" cy="785429"/>
            </a:xfrm>
            <a:custGeom>
              <a:avLst/>
              <a:gdLst>
                <a:gd name="T0" fmla="*/ 280 w 280"/>
                <a:gd name="T1" fmla="*/ 278 h 1123"/>
                <a:gd name="T2" fmla="*/ 280 w 280"/>
                <a:gd name="T3" fmla="*/ 1123 h 1123"/>
                <a:gd name="T4" fmla="*/ 0 w 280"/>
                <a:gd name="T5" fmla="*/ 842 h 1123"/>
                <a:gd name="T6" fmla="*/ 0 w 280"/>
                <a:gd name="T7" fmla="*/ 0 h 1123"/>
                <a:gd name="T8" fmla="*/ 278 w 280"/>
                <a:gd name="T9" fmla="*/ 278 h 1123"/>
                <a:gd name="T10" fmla="*/ 280 w 280"/>
                <a:gd name="T11" fmla="*/ 278 h 1123"/>
              </a:gdLst>
              <a:ahLst/>
              <a:cxnLst>
                <a:cxn ang="0">
                  <a:pos x="T0" y="T1"/>
                </a:cxn>
                <a:cxn ang="0">
                  <a:pos x="T2" y="T3"/>
                </a:cxn>
                <a:cxn ang="0">
                  <a:pos x="T4" y="T5"/>
                </a:cxn>
                <a:cxn ang="0">
                  <a:pos x="T6" y="T7"/>
                </a:cxn>
                <a:cxn ang="0">
                  <a:pos x="T8" y="T9"/>
                </a:cxn>
                <a:cxn ang="0">
                  <a:pos x="T10" y="T11"/>
                </a:cxn>
              </a:cxnLst>
              <a:rect l="0" t="0" r="r" b="b"/>
              <a:pathLst>
                <a:path w="280" h="1123">
                  <a:moveTo>
                    <a:pt x="280" y="278"/>
                  </a:moveTo>
                  <a:lnTo>
                    <a:pt x="280" y="1123"/>
                  </a:lnTo>
                  <a:lnTo>
                    <a:pt x="0" y="842"/>
                  </a:lnTo>
                  <a:lnTo>
                    <a:pt x="0" y="0"/>
                  </a:lnTo>
                  <a:lnTo>
                    <a:pt x="278" y="278"/>
                  </a:lnTo>
                  <a:lnTo>
                    <a:pt x="280" y="278"/>
                  </a:lnTo>
                  <a:close/>
                </a:path>
              </a:pathLst>
            </a:custGeom>
            <a:solidFill>
              <a:schemeClr val="bg1">
                <a:lumMod val="8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en-US" sz="2400">
                <a:cs typeface="+mn-ea"/>
                <a:sym typeface="+mn-lt"/>
              </a:endParaRPr>
            </a:p>
          </p:txBody>
        </p:sp>
      </p:gr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4"/>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5"/>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文本分割</a:t>
              </a:r>
            </a:p>
          </p:txBody>
        </p:sp>
      </p:grpSp>
      <p:sp>
        <p:nvSpPr>
          <p:cNvPr id="18" name="TextBox 35"/>
          <p:cNvSpPr txBox="1">
            <a:spLocks noChangeArrowheads="1"/>
          </p:cNvSpPr>
          <p:nvPr>
            <p:custDataLst>
              <p:tags r:id="rId2"/>
            </p:custDataLst>
          </p:nvPr>
        </p:nvSpPr>
        <p:spPr bwMode="auto">
          <a:xfrm>
            <a:off x="2106930" y="3811905"/>
            <a:ext cx="8685530" cy="1782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285750" indent="-285750" algn="just">
              <a:lnSpc>
                <a:spcPct val="150000"/>
              </a:lnSpc>
              <a:buFont typeface="Wingdings" panose="05000000000000000000" pitchFamily="2" charset="2"/>
              <a:buChar char="Ø"/>
            </a:pPr>
            <a:r>
              <a:rPr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pattern：表示需要传入的正则表达式。</a:t>
            </a:r>
          </a:p>
          <a:p>
            <a:pPr marL="285750" indent="-285750" algn="just">
              <a:lnSpc>
                <a:spcPct val="150000"/>
              </a:lnSpc>
              <a:buFont typeface="Wingdings" panose="05000000000000000000" pitchFamily="2" charset="2"/>
              <a:buChar char="Ø"/>
            </a:pPr>
            <a:r>
              <a:rPr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string：表示待匹配的目标字符串。</a:t>
            </a:r>
          </a:p>
          <a:p>
            <a:pPr marL="285750" indent="-285750" algn="just">
              <a:lnSpc>
                <a:spcPct val="150000"/>
              </a:lnSpc>
              <a:buFont typeface="Wingdings" panose="05000000000000000000" pitchFamily="2" charset="2"/>
              <a:buChar char="Ø"/>
            </a:pPr>
            <a:r>
              <a:rPr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maxsplit：用于指定分隔的次数，默认值为0，表示匹配指定模式并全部进行分割。</a:t>
            </a:r>
          </a:p>
          <a:p>
            <a:pPr marL="285750" indent="-285750" algn="just">
              <a:lnSpc>
                <a:spcPct val="150000"/>
              </a:lnSpc>
              <a:buFont typeface="Wingdings" panose="05000000000000000000" pitchFamily="2" charset="2"/>
              <a:buChar char="Ø"/>
            </a:pPr>
            <a:r>
              <a:rPr altLang="zh-CN" sz="1800" dirty="0">
                <a:solidFill>
                  <a:srgbClr val="595959"/>
                </a:solidFill>
                <a:latin typeface="微软雅黑" panose="020B0503020204020204" pitchFamily="34" charset="-122"/>
                <a:ea typeface="微软雅黑" panose="020B0503020204020204" pitchFamily="34" charset="-122"/>
                <a:cs typeface="微软雅黑" panose="020B0503020204020204" pitchFamily="34" charset="-122"/>
              </a:rPr>
              <a:t>flags：表示可选标识符。</a:t>
            </a:r>
          </a:p>
        </p:txBody>
      </p:sp>
      <p:sp>
        <p:nvSpPr>
          <p:cNvPr id="3" name="标题 1"/>
          <p:cNvSpPr>
            <a:spLocks noChangeArrowheads="1"/>
          </p:cNvSpPr>
          <p:nvPr>
            <p:custDataLst>
              <p:tags r:id="rId3"/>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11.9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文本分割</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814195"/>
            <a:ext cx="9689465"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split()函数调用成功后，</a:t>
            </a:r>
            <a:r>
              <a:rPr lang="en-US" altLang="zh-CN" sz="1800" dirty="0">
                <a:solidFill>
                  <a:srgbClr val="0070C0"/>
                </a:solidFill>
                <a:latin typeface="微软雅黑" panose="020B0503020204020204" pitchFamily="34" charset="-122"/>
                <a:ea typeface="微软雅黑" panose="020B0503020204020204" pitchFamily="34" charset="-122"/>
                <a:cs typeface="+mn-ea"/>
              </a:rPr>
              <a:t>分割出的子项会被保存到列表中并返回</a:t>
            </a:r>
            <a:r>
              <a:rPr lang="en-US" altLang="zh-CN" sz="1800" dirty="0">
                <a:solidFill>
                  <a:srgbClr val="595959"/>
                </a:solidFill>
                <a:latin typeface="微软雅黑" panose="020B0503020204020204" pitchFamily="34" charset="-122"/>
                <a:ea typeface="微软雅黑" panose="020B0503020204020204" pitchFamily="34" charset="-122"/>
                <a:cs typeface="+mn-ea"/>
              </a:rPr>
              <a:t>。以字符串“And slowly read,and dream of the soft look”为例，使用split()函数分配字符串，具体代码如下所示。</a:t>
            </a:r>
          </a:p>
        </p:txBody>
      </p:sp>
      <p:grpSp>
        <p:nvGrpSpPr>
          <p:cNvPr id="3" name="组合 2"/>
          <p:cNvGrpSpPr/>
          <p:nvPr/>
        </p:nvGrpSpPr>
        <p:grpSpPr>
          <a:xfrm>
            <a:off x="1431290" y="3293110"/>
            <a:ext cx="9001125" cy="1675765"/>
            <a:chOff x="1702682" y="8066611"/>
            <a:chExt cx="9001125" cy="2561542"/>
          </a:xfrm>
        </p:grpSpPr>
        <p:sp>
          <p:nvSpPr>
            <p:cNvPr id="14" name="矩形 13"/>
            <p:cNvSpPr/>
            <p:nvPr>
              <p:custDataLst>
                <p:tags r:id="rId5"/>
              </p:custDataLst>
            </p:nvPr>
          </p:nvSpPr>
          <p:spPr bwMode="auto">
            <a:xfrm>
              <a:off x="2478017" y="8066611"/>
              <a:ext cx="8225790" cy="256154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'And slowly read,and dream of the soft look'</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result = re.split(r'\s', words)	 # 以\s匹配的结果分割字符串words</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print(result)	</a:t>
              </a:r>
            </a:p>
          </p:txBody>
        </p:sp>
        <p:sp>
          <p:nvSpPr>
            <p:cNvPr id="4" name="文本框 3"/>
            <p:cNvSpPr txBox="1"/>
            <p:nvPr>
              <p:custDataLst>
                <p:tags r:id="rId6"/>
              </p:custDataLst>
            </p:nvPr>
          </p:nvSpPr>
          <p:spPr>
            <a:xfrm>
              <a:off x="1702682" y="8906830"/>
              <a:ext cx="492444" cy="1268638"/>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11.9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文本分割</a:t>
            </a:r>
          </a:p>
        </p:txBody>
      </p:sp>
      <p:grpSp>
        <p:nvGrpSpPr>
          <p:cNvPr id="7" name="组合 6"/>
          <p:cNvGrpSpPr/>
          <p:nvPr/>
        </p:nvGrpSpPr>
        <p:grpSpPr>
          <a:xfrm>
            <a:off x="1019175" y="857056"/>
            <a:ext cx="3533775" cy="466725"/>
            <a:chOff x="1019175" y="847725"/>
            <a:chExt cx="3533775" cy="466725"/>
          </a:xfrm>
        </p:grpSpPr>
        <p:sp>
          <p:nvSpPr>
            <p:cNvPr id="8"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文本分割</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贪婪匹配</a:t>
            </a:r>
          </a:p>
        </p:txBody>
      </p:sp>
      <p:sp>
        <p:nvSpPr>
          <p:cNvPr id="2" name="TextBox 48"/>
          <p:cNvSpPr txBox="1"/>
          <p:nvPr/>
        </p:nvSpPr>
        <p:spPr>
          <a:xfrm>
            <a:off x="1244600" y="2952750"/>
            <a:ext cx="1901825" cy="829945"/>
          </a:xfrm>
          <a:prstGeom prst="rect">
            <a:avLst/>
          </a:prstGeom>
          <a:noFill/>
        </p:spPr>
        <p:txBody>
          <a:bodyPr wrap="square" lIns="91443" tIns="45720" rIns="91443" bIns="45720" rtlCol="0">
            <a:spAutoFit/>
          </a:bodyPr>
          <a:lstStyle/>
          <a:p>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11.10</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5"/>
          <p:cNvSpPr txBox="1">
            <a:spLocks noChangeArrowheads="1"/>
          </p:cNvSpPr>
          <p:nvPr>
            <p:custDataLst>
              <p:tags r:id="rId1"/>
            </p:custDataLst>
          </p:nvPr>
        </p:nvSpPr>
        <p:spPr bwMode="auto">
          <a:xfrm>
            <a:off x="5735553" y="3462576"/>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altLang="zh-CN" sz="1800" dirty="0">
                <a:solidFill>
                  <a:srgbClr val="595959"/>
                </a:solidFill>
                <a:latin typeface="微软雅黑" panose="020B0503020204020204" pitchFamily="34" charset="-122"/>
                <a:ea typeface="微软雅黑" panose="020B0503020204020204" pitchFamily="34" charset="-122"/>
                <a:cs typeface="+mn-ea"/>
              </a:rPr>
              <a:t>熟悉</a:t>
            </a:r>
            <a:r>
              <a:rPr altLang="zh-CN" sz="1800" dirty="0">
                <a:solidFill>
                  <a:srgbClr val="0070C0"/>
                </a:solidFill>
                <a:latin typeface="微软雅黑" panose="020B0503020204020204" pitchFamily="34" charset="-122"/>
                <a:ea typeface="微软雅黑" panose="020B0503020204020204" pitchFamily="34" charset="-122"/>
                <a:cs typeface="+mn-ea"/>
              </a:rPr>
              <a:t>贪婪匹配</a:t>
            </a:r>
            <a:r>
              <a:rPr altLang="zh-CN" sz="1800" dirty="0">
                <a:solidFill>
                  <a:srgbClr val="595959"/>
                </a:solidFill>
                <a:latin typeface="微软雅黑" panose="020B0503020204020204" pitchFamily="34" charset="-122"/>
                <a:ea typeface="微软雅黑" panose="020B0503020204020204" pitchFamily="34" charset="-122"/>
                <a:cs typeface="+mn-ea"/>
              </a:rPr>
              <a:t>，能够区分贪婪匹配和非贪婪匹配的不同</a:t>
            </a: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11.10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贪婪匹配</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019175" y="857056"/>
            <a:ext cx="3533775" cy="466725"/>
            <a:chOff x="1019175" y="847725"/>
            <a:chExt cx="3533775" cy="466725"/>
          </a:xfrm>
        </p:grpSpPr>
        <p:sp>
          <p:nvSpPr>
            <p:cNvPr id="11" name="同侧圆角矩形 3"/>
            <p:cNvSpPr/>
            <p:nvPr>
              <p:custDataLst>
                <p:tags r:id="rId5"/>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6"/>
              </p:custDataLst>
            </p:nvPr>
          </p:nvSpPr>
          <p:spPr>
            <a:xfrm>
              <a:off x="1019175" y="881033"/>
              <a:ext cx="3533775" cy="398780"/>
            </a:xfrm>
            <a:prstGeom prst="rect">
              <a:avLst/>
            </a:prstGeom>
          </p:spPr>
          <p:txBody>
            <a:bodyPr wrap="square">
              <a:spAutoFit/>
            </a:bodyPr>
            <a:lstStyle/>
            <a:p>
              <a:pPr algn="ctr"/>
              <a:r>
                <a:rPr lang="en-US" altLang="zh-CN" sz="2000" dirty="0">
                  <a:solidFill>
                    <a:srgbClr val="595959"/>
                  </a:solidFill>
                  <a:latin typeface="微软雅黑" panose="020B0503020204020204" pitchFamily="34" charset="-122"/>
                  <a:ea typeface="微软雅黑" panose="020B0503020204020204" pitchFamily="34" charset="-122"/>
                </a:rPr>
                <a:t>1.</a:t>
              </a:r>
              <a:r>
                <a:rPr lang="zh-CN" altLang="en-US" sz="2000" dirty="0">
                  <a:solidFill>
                    <a:srgbClr val="595959"/>
                  </a:solidFill>
                  <a:latin typeface="微软雅黑" panose="020B0503020204020204" pitchFamily="34" charset="-122"/>
                  <a:ea typeface="微软雅黑" panose="020B0503020204020204" pitchFamily="34" charset="-122"/>
                </a:rPr>
                <a:t>模块的概念</a:t>
              </a:r>
            </a:p>
          </p:txBody>
        </p:sp>
      </p:grpSp>
      <p:pic>
        <p:nvPicPr>
          <p:cNvPr id="4" name="图片 3"/>
          <p:cNvPicPr>
            <a:picLocks noChangeAspect="1"/>
          </p:cNvPicPr>
          <p:nvPr>
            <p:custDataLst>
              <p:tags r:id="rId1"/>
            </p:custDataLst>
          </p:nvPr>
        </p:nvPicPr>
        <p:blipFill>
          <a:blip r:embed="rId9"/>
          <a:stretch>
            <a:fillRect/>
          </a:stretch>
        </p:blipFill>
        <p:spPr>
          <a:xfrm>
            <a:off x="1011196" y="1629594"/>
            <a:ext cx="3715858" cy="4006159"/>
          </a:xfrm>
          <a:prstGeom prst="rect">
            <a:avLst/>
          </a:prstGeom>
        </p:spPr>
      </p:pic>
      <p:sp>
        <p:nvSpPr>
          <p:cNvPr id="5" name="圆角矩形 4"/>
          <p:cNvSpPr/>
          <p:nvPr>
            <p:custDataLst>
              <p:tags r:id="rId2"/>
            </p:custDataLst>
          </p:nvPr>
        </p:nvSpPr>
        <p:spPr>
          <a:xfrm>
            <a:off x="5230495" y="2711450"/>
            <a:ext cx="5904865" cy="2779395"/>
          </a:xfrm>
          <a:prstGeom prst="roundRect">
            <a:avLst/>
          </a:prstGeom>
          <a:noFill/>
          <a:ln>
            <a:solidFill>
              <a:schemeClr val="bg1">
                <a:lumMod val="65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文本框 5"/>
          <p:cNvSpPr txBox="1"/>
          <p:nvPr>
            <p:custDataLst>
              <p:tags r:id="rId3"/>
            </p:custDataLst>
          </p:nvPr>
        </p:nvSpPr>
        <p:spPr>
          <a:xfrm>
            <a:off x="5446395" y="2998470"/>
            <a:ext cx="5532755" cy="2168525"/>
          </a:xfrm>
          <a:prstGeom prst="rect">
            <a:avLst/>
          </a:prstGeom>
          <a:noFill/>
        </p:spPr>
        <p:txBody>
          <a:bodyPr wrap="square" rtlCol="0" anchor="t">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正则表达式中有两种匹配方式，分别是</a:t>
            </a:r>
            <a:r>
              <a:rPr lang="en-US" altLang="zh-CN" sz="1800" dirty="0">
                <a:solidFill>
                  <a:srgbClr val="0070C0"/>
                </a:solidFill>
                <a:latin typeface="微软雅黑" panose="020B0503020204020204" pitchFamily="34" charset="-122"/>
                <a:ea typeface="微软雅黑" panose="020B0503020204020204" pitchFamily="34" charset="-122"/>
                <a:cs typeface="+mn-ea"/>
                <a:sym typeface="+mn-ea"/>
              </a:rPr>
              <a:t>贪婪匹配</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和</a:t>
            </a:r>
            <a:r>
              <a:rPr lang="en-US" altLang="zh-CN" sz="1800" dirty="0">
                <a:solidFill>
                  <a:srgbClr val="0070C0"/>
                </a:solidFill>
                <a:latin typeface="微软雅黑" panose="020B0503020204020204" pitchFamily="34" charset="-122"/>
                <a:ea typeface="微软雅黑" panose="020B0503020204020204" pitchFamily="34" charset="-122"/>
                <a:cs typeface="+mn-ea"/>
                <a:sym typeface="+mn-ea"/>
              </a:rPr>
              <a:t>非贪婪匹配</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。所谓贪婪匹配，即在条件满足的情况下，</a:t>
            </a:r>
            <a:r>
              <a:rPr lang="en-US" altLang="zh-CN" sz="1800" dirty="0">
                <a:solidFill>
                  <a:srgbClr val="0070C0"/>
                </a:solidFill>
                <a:latin typeface="微软雅黑" panose="020B0503020204020204" pitchFamily="34" charset="-122"/>
                <a:ea typeface="微软雅黑" panose="020B0503020204020204" pitchFamily="34" charset="-122"/>
                <a:cs typeface="+mn-ea"/>
                <a:sym typeface="+mn-ea"/>
              </a:rPr>
              <a:t>尽量多匹配更多的内容</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。而非贪婪匹配则相反，</a:t>
            </a:r>
            <a:r>
              <a:rPr lang="en-US" altLang="zh-CN" sz="1800" dirty="0">
                <a:solidFill>
                  <a:srgbClr val="0070C0"/>
                </a:solidFill>
                <a:latin typeface="微软雅黑" panose="020B0503020204020204" pitchFamily="34" charset="-122"/>
                <a:ea typeface="微软雅黑" panose="020B0503020204020204" pitchFamily="34" charset="-122"/>
                <a:cs typeface="+mn-ea"/>
                <a:sym typeface="+mn-ea"/>
              </a:rPr>
              <a:t>尽量匹配最少的内容</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。Python中正则表达式的</a:t>
            </a:r>
            <a:r>
              <a:rPr lang="en-US" altLang="zh-CN" sz="1800" dirty="0">
                <a:solidFill>
                  <a:srgbClr val="0070C0"/>
                </a:solidFill>
                <a:latin typeface="微软雅黑" panose="020B0503020204020204" pitchFamily="34" charset="-122"/>
                <a:ea typeface="微软雅黑" panose="020B0503020204020204" pitchFamily="34" charset="-122"/>
                <a:cs typeface="+mn-ea"/>
                <a:sym typeface="+mn-ea"/>
              </a:rPr>
              <a:t>默认匹配方式为贪婪匹配</a:t>
            </a:r>
            <a:r>
              <a:rPr lang="en-US" altLang="zh-CN" sz="1800" dirty="0">
                <a:solidFill>
                  <a:srgbClr val="595959"/>
                </a:solidFill>
                <a:latin typeface="微软雅黑" panose="020B0503020204020204" pitchFamily="34" charset="-122"/>
                <a:ea typeface="微软雅黑" panose="020B0503020204020204" pitchFamily="34" charset="-122"/>
                <a:cs typeface="+mn-ea"/>
                <a:sym typeface="+mn-ea"/>
              </a:rPr>
              <a:t>。</a:t>
            </a:r>
            <a:endParaRPr lang="zh-CN"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3" name="标题 1"/>
          <p:cNvSpPr>
            <a:spLocks noChangeArrowheads="1"/>
          </p:cNvSpPr>
          <p:nvPr>
            <p:custDataLst>
              <p:tags r:id="rId4"/>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8.1.1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模块的概念</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814195"/>
            <a:ext cx="9689465" cy="92202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以字符串“And slowly read,and dream of the soft look”为例，假设使用正则表达式“and\s.*”对该字符串进行匹配，示例如下：</a:t>
            </a:r>
          </a:p>
        </p:txBody>
      </p:sp>
      <p:grpSp>
        <p:nvGrpSpPr>
          <p:cNvPr id="3" name="组合 2"/>
          <p:cNvGrpSpPr/>
          <p:nvPr/>
        </p:nvGrpSpPr>
        <p:grpSpPr>
          <a:xfrm>
            <a:off x="1431290" y="3221355"/>
            <a:ext cx="9001125" cy="1675765"/>
            <a:chOff x="1702682" y="8066611"/>
            <a:chExt cx="9001125" cy="2561542"/>
          </a:xfrm>
        </p:grpSpPr>
        <p:sp>
          <p:nvSpPr>
            <p:cNvPr id="14" name="矩形 13"/>
            <p:cNvSpPr/>
            <p:nvPr>
              <p:custDataLst>
                <p:tags r:id="rId5"/>
              </p:custDataLst>
            </p:nvPr>
          </p:nvSpPr>
          <p:spPr bwMode="auto">
            <a:xfrm>
              <a:off x="2478017" y="8066611"/>
              <a:ext cx="8225790" cy="256154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'And slowly read,and dream of the soft look'</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result = re.search(r'and\s.*', words)</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print(result.group())</a:t>
              </a:r>
            </a:p>
          </p:txBody>
        </p:sp>
        <p:sp>
          <p:nvSpPr>
            <p:cNvPr id="4" name="文本框 3"/>
            <p:cNvSpPr txBox="1"/>
            <p:nvPr>
              <p:custDataLst>
                <p:tags r:id="rId6"/>
              </p:custDataLst>
            </p:nvPr>
          </p:nvSpPr>
          <p:spPr>
            <a:xfrm>
              <a:off x="1702682" y="8906830"/>
              <a:ext cx="492444" cy="1268638"/>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6"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11.10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贪婪匹配</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贪婪匹配</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1742440"/>
            <a:ext cx="9689465" cy="2168525"/>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贪婪匹配方式也称为匹配优先，即在可匹配可不匹配时，优先尝试匹配；非贪婪匹配方式也称忽略优先，即在可匹配可不匹配时，优先尝试忽略。这两种匹配方式总是体现在重复匹配中，重复匹配中使用的元字符 “?”、“*”、“+”、“{}”默认为匹配优先，但当其与“?”搭配，即以“??”、“*?”、“+?”、“{}?”这些形式出现时，则为忽略优先。</a:t>
            </a:r>
          </a:p>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若使用非贪婪方式，即使用正则表达式“and\s.*?”进行匹配，示例如下：</a:t>
            </a:r>
          </a:p>
        </p:txBody>
      </p:sp>
      <p:grpSp>
        <p:nvGrpSpPr>
          <p:cNvPr id="3" name="组合 2"/>
          <p:cNvGrpSpPr/>
          <p:nvPr/>
        </p:nvGrpSpPr>
        <p:grpSpPr>
          <a:xfrm>
            <a:off x="1431290" y="4082415"/>
            <a:ext cx="9001125" cy="1675765"/>
            <a:chOff x="1702682" y="8066611"/>
            <a:chExt cx="9001125" cy="2561542"/>
          </a:xfrm>
        </p:grpSpPr>
        <p:sp>
          <p:nvSpPr>
            <p:cNvPr id="14" name="矩形 13"/>
            <p:cNvSpPr/>
            <p:nvPr>
              <p:custDataLst>
                <p:tags r:id="rId5"/>
              </p:custDataLst>
            </p:nvPr>
          </p:nvSpPr>
          <p:spPr bwMode="auto">
            <a:xfrm>
              <a:off x="2478017" y="8066611"/>
              <a:ext cx="8225790" cy="256154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import re</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words = 'And slowly read,and dream of the soft look'</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result = re.search(r'and\s.*?', words)</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print(result.group())</a:t>
              </a:r>
            </a:p>
          </p:txBody>
        </p:sp>
        <p:sp>
          <p:nvSpPr>
            <p:cNvPr id="4" name="文本框 3"/>
            <p:cNvSpPr txBox="1"/>
            <p:nvPr>
              <p:custDataLst>
                <p:tags r:id="rId6"/>
              </p:custDataLst>
            </p:nvPr>
          </p:nvSpPr>
          <p:spPr>
            <a:xfrm>
              <a:off x="1702682" y="8906830"/>
              <a:ext cx="492444" cy="1268638"/>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6"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11.10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贪婪匹配</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贪婪匹配</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custDataLst>
              <p:tags r:id="rId1"/>
            </p:custDataLst>
          </p:nvPr>
        </p:nvSpPr>
        <p:spPr>
          <a:xfrm>
            <a:off x="1261110" y="2244725"/>
            <a:ext cx="9689465" cy="506730"/>
          </a:xfrm>
          <a:prstGeom prst="rect">
            <a:avLst/>
          </a:prstGeom>
        </p:spPr>
        <p:txBody>
          <a:bodyPr wrap="square">
            <a:spAutoFit/>
          </a:bodyPr>
          <a:lstStyle/>
          <a:p>
            <a:pPr algn="l">
              <a:lnSpc>
                <a:spcPct val="150000"/>
              </a:lnSpc>
              <a:buClrTx/>
              <a:buSzTx/>
              <a:buFontTx/>
            </a:pPr>
            <a:r>
              <a:rPr lang="en-US" altLang="zh-CN" sz="1800" dirty="0">
                <a:solidFill>
                  <a:srgbClr val="595959"/>
                </a:solidFill>
                <a:latin typeface="微软雅黑" panose="020B0503020204020204" pitchFamily="34" charset="-122"/>
                <a:ea typeface="微软雅黑" panose="020B0503020204020204" pitchFamily="34" charset="-122"/>
                <a:cs typeface="+mn-ea"/>
              </a:rPr>
              <a:t>若使用“and\s.+”与“and\s.+?”匹配字符串s，则匹配结果分别如下所示。</a:t>
            </a:r>
          </a:p>
        </p:txBody>
      </p:sp>
      <p:grpSp>
        <p:nvGrpSpPr>
          <p:cNvPr id="3" name="组合 2"/>
          <p:cNvGrpSpPr/>
          <p:nvPr/>
        </p:nvGrpSpPr>
        <p:grpSpPr>
          <a:xfrm>
            <a:off x="1431290" y="3293110"/>
            <a:ext cx="9001125" cy="1186180"/>
            <a:chOff x="1702682" y="8066611"/>
            <a:chExt cx="9001125" cy="1813172"/>
          </a:xfrm>
        </p:grpSpPr>
        <p:sp>
          <p:nvSpPr>
            <p:cNvPr id="14" name="矩形 13"/>
            <p:cNvSpPr/>
            <p:nvPr>
              <p:custDataLst>
                <p:tags r:id="rId5"/>
              </p:custDataLst>
            </p:nvPr>
          </p:nvSpPr>
          <p:spPr bwMode="auto">
            <a:xfrm>
              <a:off x="2478017" y="8066611"/>
              <a:ext cx="8225790" cy="1813172"/>
            </a:xfrm>
            <a:prstGeom prst="rect">
              <a:avLst/>
            </a:prstGeom>
            <a:solidFill>
              <a:schemeClr val="bg1">
                <a:lumMod val="95000"/>
              </a:schemeClr>
            </a:solid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print(re.search(r'and\s.+', words).group())	  # 贪婪匹配</a:t>
              </a:r>
            </a:p>
            <a:p>
              <a:pPr>
                <a:lnSpc>
                  <a:spcPct val="150000"/>
                </a:lnSpc>
              </a:pPr>
              <a:r>
                <a:rPr altLang="zh-CN" sz="1800" kern="0">
                  <a:solidFill>
                    <a:schemeClr val="tx1">
                      <a:lumMod val="65000"/>
                      <a:lumOff val="35000"/>
                    </a:schemeClr>
                  </a:solidFill>
                  <a:latin typeface="微软雅黑" panose="020B0503020204020204" pitchFamily="34" charset="-122"/>
                  <a:ea typeface="微软雅黑" panose="020B0503020204020204" pitchFamily="34" charset="-122"/>
                  <a:cs typeface="Times New Roman" panose="02020603050405020304" charset="0"/>
                </a:rPr>
                <a:t>print(re.search(r'and\s.+?', words).group())     # 非贪婪匹配</a:t>
              </a:r>
            </a:p>
          </p:txBody>
        </p:sp>
        <p:sp>
          <p:nvSpPr>
            <p:cNvPr id="4" name="文本框 3"/>
            <p:cNvSpPr txBox="1"/>
            <p:nvPr>
              <p:custDataLst>
                <p:tags r:id="rId6"/>
              </p:custDataLst>
            </p:nvPr>
          </p:nvSpPr>
          <p:spPr>
            <a:xfrm>
              <a:off x="1702682" y="8358415"/>
              <a:ext cx="492444" cy="1268638"/>
            </a:xfrm>
            <a:prstGeom prst="rect">
              <a:avLst/>
            </a:prstGeom>
            <a:noFill/>
          </p:spPr>
          <p:txBody>
            <a:bodyPr wrap="square" rtlCol="0">
              <a:spAutoFit/>
            </a:bodyPr>
            <a:lstStyle/>
            <a:p>
              <a:pPr algn="ctr"/>
              <a:r>
                <a:rPr lang="zh-CN" altLang="en-US" b="1" dirty="0">
                  <a:solidFill>
                    <a:srgbClr val="1369B2"/>
                  </a:solidFill>
                  <a:latin typeface="微软雅黑" panose="020B0503020204020204" pitchFamily="34" charset="-122"/>
                  <a:ea typeface="微软雅黑" panose="020B0503020204020204" pitchFamily="34" charset="-122"/>
                </a:rPr>
                <a:t>示</a:t>
              </a:r>
              <a:endParaRPr lang="en-US" altLang="zh-CN" b="1" dirty="0">
                <a:solidFill>
                  <a:srgbClr val="1369B2"/>
                </a:solidFill>
                <a:latin typeface="微软雅黑" panose="020B0503020204020204" pitchFamily="34" charset="-122"/>
                <a:ea typeface="微软雅黑" panose="020B0503020204020204" pitchFamily="34" charset="-122"/>
              </a:endParaRPr>
            </a:p>
            <a:p>
              <a:pPr algn="ctr"/>
              <a:r>
                <a:rPr lang="zh-CN" altLang="en-US" b="1" dirty="0">
                  <a:solidFill>
                    <a:srgbClr val="1369B2"/>
                  </a:solidFill>
                  <a:latin typeface="微软雅黑" panose="020B0503020204020204" pitchFamily="34" charset="-122"/>
                  <a:ea typeface="微软雅黑" panose="020B0503020204020204" pitchFamily="34" charset="-122"/>
                </a:rPr>
                <a:t>例</a:t>
              </a:r>
            </a:p>
          </p:txBody>
        </p:sp>
      </p:grpSp>
      <p:sp>
        <p:nvSpPr>
          <p:cNvPr id="6"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11.10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贪婪匹配</a:t>
            </a:r>
          </a:p>
        </p:txBody>
      </p:sp>
      <p:grpSp>
        <p:nvGrpSpPr>
          <p:cNvPr id="10" name="组合 9"/>
          <p:cNvGrpSpPr/>
          <p:nvPr/>
        </p:nvGrpSpPr>
        <p:grpSpPr>
          <a:xfrm>
            <a:off x="1019175" y="857056"/>
            <a:ext cx="3533775" cy="466725"/>
            <a:chOff x="1019175" y="847725"/>
            <a:chExt cx="3533775" cy="466725"/>
          </a:xfrm>
        </p:grpSpPr>
        <p:sp>
          <p:nvSpPr>
            <p:cNvPr id="15" name="同侧圆角矩形 3"/>
            <p:cNvSpPr/>
            <p:nvPr>
              <p:custDataLst>
                <p:tags r:id="rId3"/>
              </p:custDataLst>
            </p:nvPr>
          </p:nvSpPr>
          <p:spPr>
            <a:xfrm rot="10800000">
              <a:off x="1019175" y="847725"/>
              <a:ext cx="3533775" cy="466725"/>
            </a:xfrm>
            <a:prstGeom prst="round2Same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custDataLst>
                <p:tags r:id="rId4"/>
              </p:custDataLst>
            </p:nvPr>
          </p:nvSpPr>
          <p:spPr>
            <a:xfrm>
              <a:off x="1019175" y="881033"/>
              <a:ext cx="3533775" cy="398780"/>
            </a:xfrm>
            <a:prstGeom prst="rect">
              <a:avLst/>
            </a:prstGeom>
          </p:spPr>
          <p:txBody>
            <a:bodyPr wrap="square">
              <a:spAutoFit/>
            </a:bodyPr>
            <a:lstStyle/>
            <a:p>
              <a:pPr algn="ctr"/>
              <a:r>
                <a:rPr lang="zh-CN" altLang="en-US" sz="2000" dirty="0">
                  <a:solidFill>
                    <a:srgbClr val="595959"/>
                  </a:solidFill>
                  <a:latin typeface="微软雅黑" panose="020B0503020204020204" pitchFamily="34" charset="-122"/>
                  <a:ea typeface="微软雅黑" panose="020B0503020204020204" pitchFamily="34" charset="-122"/>
                </a:rPr>
                <a:t>贪婪匹配</a:t>
              </a:r>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020" y="3014345"/>
            <a:ext cx="8112125"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实例</a:t>
            </a:r>
            <a:r>
              <a:rPr lang="en-US" altLang="zh-CN"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3</a:t>
            </a:r>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：用户注册验证</a:t>
            </a:r>
          </a:p>
        </p:txBody>
      </p:sp>
      <p:sp>
        <p:nvSpPr>
          <p:cNvPr id="3" name="TextBox 48"/>
          <p:cNvSpPr txBox="1"/>
          <p:nvPr>
            <p:custDataLst>
              <p:tags r:id="rId1"/>
            </p:custDataLst>
          </p:nvPr>
        </p:nvSpPr>
        <p:spPr>
          <a:xfrm>
            <a:off x="1244600" y="2952750"/>
            <a:ext cx="1901825" cy="829945"/>
          </a:xfrm>
          <a:prstGeom prst="rect">
            <a:avLst/>
          </a:prstGeom>
          <a:noFill/>
        </p:spPr>
        <p:txBody>
          <a:bodyPr wrap="square" lIns="91443" tIns="45720" rIns="91443" bIns="45720" rtlCol="0">
            <a:spAutoFit/>
          </a:bodyPr>
          <a:lstStyle/>
          <a:p>
            <a:r>
              <a:rPr lang="en-US" altLang="en-GB" sz="4800" b="1" dirty="0">
                <a:solidFill>
                  <a:srgbClr val="FAFAFA"/>
                </a:solidFill>
                <a:latin typeface="微软雅黑" panose="020B0503020204020204" pitchFamily="34" charset="-122"/>
                <a:ea typeface="微软雅黑" panose="020B0503020204020204" pitchFamily="34" charset="-122"/>
                <a:cs typeface="+mn-ea"/>
                <a:sym typeface="+mn-lt"/>
              </a:rPr>
              <a:t>11.11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 Placeholder 4"/>
          <p:cNvSpPr txBox="1"/>
          <p:nvPr/>
        </p:nvSpPr>
        <p:spPr>
          <a:xfrm>
            <a:off x="837863" y="572758"/>
            <a:ext cx="3007988" cy="662532"/>
          </a:xfrm>
          <a:prstGeom prst="rect">
            <a:avLst/>
          </a:prstGeom>
        </p:spPr>
        <p:txBody>
          <a:bodyPr lIns="121917" tIns="60958" rIns="121917" bIns="60958" anchor="ctr">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None/>
            </a:pPr>
            <a:r>
              <a:rPr lang="zh-CN" altLang="en-US" b="1" dirty="0">
                <a:solidFill>
                  <a:srgbClr val="1369B2"/>
                </a:solidFill>
                <a:latin typeface="微软雅黑" panose="020B0503020204020204" pitchFamily="34" charset="-122"/>
                <a:ea typeface="微软雅黑" panose="020B0503020204020204" pitchFamily="34" charset="-122"/>
                <a:cs typeface="+mn-ea"/>
                <a:sym typeface="+mn-lt"/>
              </a:rPr>
              <a:t>目录</a:t>
            </a:r>
            <a:r>
              <a:rPr lang="en-US" altLang="zh-CN" b="1" dirty="0">
                <a:solidFill>
                  <a:srgbClr val="1369B2"/>
                </a:solidFill>
                <a:latin typeface="微软雅黑" panose="020B0503020204020204" pitchFamily="34" charset="-122"/>
                <a:ea typeface="微软雅黑" panose="020B0503020204020204" pitchFamily="34" charset="-122"/>
                <a:cs typeface="+mn-ea"/>
                <a:sym typeface="+mn-lt"/>
              </a:rPr>
              <a:t>/</a:t>
            </a:r>
            <a:r>
              <a:rPr lang="en-US" altLang="zh-CN" sz="2400" dirty="0">
                <a:solidFill>
                  <a:srgbClr val="1369B2"/>
                </a:solidFill>
                <a:latin typeface="微软雅黑" panose="020B0503020204020204" pitchFamily="34" charset="-122"/>
                <a:ea typeface="微软雅黑" panose="020B0503020204020204" pitchFamily="34" charset="-122"/>
                <a:cs typeface="+mn-ea"/>
                <a:sym typeface="+mn-lt"/>
              </a:rPr>
              <a:t>Contents</a:t>
            </a:r>
            <a:endParaRPr lang="en-GB" sz="2400" dirty="0">
              <a:solidFill>
                <a:srgbClr val="1369B2"/>
              </a:solidFill>
              <a:latin typeface="微软雅黑" panose="020B0503020204020204" pitchFamily="34" charset="-122"/>
              <a:ea typeface="微软雅黑" panose="020B0503020204020204" pitchFamily="34" charset="-122"/>
              <a:cs typeface="+mn-ea"/>
              <a:sym typeface="+mn-lt"/>
            </a:endParaRPr>
          </a:p>
        </p:txBody>
      </p:sp>
      <p:grpSp>
        <p:nvGrpSpPr>
          <p:cNvPr id="45" name="组合 44"/>
          <p:cNvGrpSpPr/>
          <p:nvPr/>
        </p:nvGrpSpPr>
        <p:grpSpPr>
          <a:xfrm>
            <a:off x="3119265" y="2659885"/>
            <a:ext cx="1192190" cy="613062"/>
            <a:chOff x="2215144" y="982844"/>
            <a:chExt cx="1244730" cy="842780"/>
          </a:xfrm>
        </p:grpSpPr>
        <p:sp>
          <p:nvSpPr>
            <p:cNvPr id="46" name="平行四边形 45"/>
            <p:cNvSpPr/>
            <p:nvPr/>
          </p:nvSpPr>
          <p:spPr>
            <a:xfrm>
              <a:off x="2215144" y="982844"/>
              <a:ext cx="1120898" cy="842780"/>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47" name="文本框 9"/>
            <p:cNvSpPr txBox="1"/>
            <p:nvPr/>
          </p:nvSpPr>
          <p:spPr>
            <a:xfrm>
              <a:off x="2393075" y="1005670"/>
              <a:ext cx="1066799" cy="802230"/>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09</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48" name="组合 47"/>
          <p:cNvGrpSpPr/>
          <p:nvPr/>
        </p:nvGrpSpPr>
        <p:grpSpPr>
          <a:xfrm>
            <a:off x="3119265" y="3580283"/>
            <a:ext cx="1192190" cy="618406"/>
            <a:chOff x="2215144" y="2026500"/>
            <a:chExt cx="1244730" cy="850129"/>
          </a:xfrm>
        </p:grpSpPr>
        <p:sp>
          <p:nvSpPr>
            <p:cNvPr id="49" name="平行四边形 48"/>
            <p:cNvSpPr/>
            <p:nvPr/>
          </p:nvSpPr>
          <p:spPr>
            <a:xfrm>
              <a:off x="2215144" y="2033848"/>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0" name="文本框 10"/>
            <p:cNvSpPr txBox="1"/>
            <p:nvPr/>
          </p:nvSpPr>
          <p:spPr>
            <a:xfrm>
              <a:off x="2393075" y="2026500"/>
              <a:ext cx="1066799" cy="802233"/>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10</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51" name="组合 50"/>
          <p:cNvGrpSpPr/>
          <p:nvPr/>
        </p:nvGrpSpPr>
        <p:grpSpPr>
          <a:xfrm>
            <a:off x="3119265" y="4510861"/>
            <a:ext cx="1192190" cy="613315"/>
            <a:chOff x="2215144" y="3084852"/>
            <a:chExt cx="1244730" cy="843130"/>
          </a:xfrm>
        </p:grpSpPr>
        <p:sp>
          <p:nvSpPr>
            <p:cNvPr id="52" name="平行四边形 51"/>
            <p:cNvSpPr/>
            <p:nvPr/>
          </p:nvSpPr>
          <p:spPr>
            <a:xfrm>
              <a:off x="2215144" y="3084852"/>
              <a:ext cx="1120898" cy="842781"/>
            </a:xfrm>
            <a:prstGeom prst="parallelogram">
              <a:avLst>
                <a:gd name="adj" fmla="val 48207"/>
              </a:avLst>
            </a:prstGeom>
            <a:solidFill>
              <a:srgbClr val="1369B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latin typeface="微软雅黑" panose="020B0503020204020204" pitchFamily="34" charset="-122"/>
                <a:ea typeface="微软雅黑" panose="020B0503020204020204" pitchFamily="34" charset="-122"/>
                <a:cs typeface="+mn-ea"/>
                <a:sym typeface="+mn-lt"/>
              </a:endParaRPr>
            </a:p>
          </p:txBody>
        </p:sp>
        <p:sp>
          <p:nvSpPr>
            <p:cNvPr id="53" name="文本框 11"/>
            <p:cNvSpPr txBox="1"/>
            <p:nvPr/>
          </p:nvSpPr>
          <p:spPr>
            <a:xfrm>
              <a:off x="2393075" y="3125750"/>
              <a:ext cx="1066799" cy="802232"/>
            </a:xfrm>
            <a:prstGeom prst="rect">
              <a:avLst/>
            </a:prstGeom>
            <a:noFill/>
          </p:spPr>
          <p:txBody>
            <a:bodyPr wrap="square" rtlCol="0">
              <a:spAutoFit/>
            </a:bodyPr>
            <a:lstStyle/>
            <a:p>
              <a:r>
                <a:rPr lang="en-US" altLang="zh-CN" sz="3200" dirty="0" smtClean="0">
                  <a:solidFill>
                    <a:schemeClr val="bg1"/>
                  </a:solidFill>
                  <a:latin typeface="微软雅黑" panose="020B0503020204020204" pitchFamily="34" charset="-122"/>
                  <a:ea typeface="微软雅黑" panose="020B0503020204020204" pitchFamily="34" charset="-122"/>
                  <a:cs typeface="+mn-ea"/>
                  <a:sym typeface="+mn-lt"/>
                </a:rPr>
                <a:t>11</a:t>
              </a:r>
              <a:endParaRPr lang="zh-CN" altLang="en-US" sz="3200" dirty="0">
                <a:solidFill>
                  <a:schemeClr val="bg1"/>
                </a:solidFill>
                <a:latin typeface="微软雅黑" panose="020B0503020204020204" pitchFamily="34" charset="-122"/>
                <a:ea typeface="微软雅黑" panose="020B0503020204020204" pitchFamily="34" charset="-122"/>
                <a:cs typeface="+mn-ea"/>
                <a:sym typeface="+mn-lt"/>
              </a:endParaRPr>
            </a:p>
          </p:txBody>
        </p:sp>
      </p:grpSp>
      <p:grpSp>
        <p:nvGrpSpPr>
          <p:cNvPr id="60" name="组合 59"/>
          <p:cNvGrpSpPr/>
          <p:nvPr/>
        </p:nvGrpSpPr>
        <p:grpSpPr>
          <a:xfrm>
            <a:off x="4024817" y="2637706"/>
            <a:ext cx="5142331" cy="613062"/>
            <a:chOff x="4315150" y="953426"/>
            <a:chExt cx="3857250" cy="540057"/>
          </a:xfrm>
        </p:grpSpPr>
        <p:sp>
          <p:nvSpPr>
            <p:cNvPr id="61" name="矩形 60"/>
            <p:cNvSpPr/>
            <p:nvPr/>
          </p:nvSpPr>
          <p:spPr>
            <a:xfrm>
              <a:off x="4841196" y="1036090"/>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文本分割</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2" name="平行四边形 61"/>
            <p:cNvSpPr/>
            <p:nvPr/>
          </p:nvSpPr>
          <p:spPr>
            <a:xfrm>
              <a:off x="4315150" y="953426"/>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4024817" y="3563457"/>
            <a:ext cx="5142331" cy="613062"/>
            <a:chOff x="4315150" y="1647579"/>
            <a:chExt cx="3857250" cy="540057"/>
          </a:xfrm>
        </p:grpSpPr>
        <p:sp>
          <p:nvSpPr>
            <p:cNvPr id="64" name="矩形 63"/>
            <p:cNvSpPr/>
            <p:nvPr/>
          </p:nvSpPr>
          <p:spPr>
            <a:xfrm>
              <a:off x="4841196" y="1730243"/>
              <a:ext cx="2827147"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贪婪匹配</a:t>
              </a:r>
              <a:endPar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Source Han Sans K Bold" panose="020B0800000000000000" pitchFamily="34" charset="-128"/>
              </a:endParaRPr>
            </a:p>
          </p:txBody>
        </p:sp>
        <p:sp>
          <p:nvSpPr>
            <p:cNvPr id="65" name="平行四边形 64"/>
            <p:cNvSpPr/>
            <p:nvPr/>
          </p:nvSpPr>
          <p:spPr>
            <a:xfrm>
              <a:off x="4315150" y="1647579"/>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6" name="组合 65"/>
          <p:cNvGrpSpPr/>
          <p:nvPr/>
        </p:nvGrpSpPr>
        <p:grpSpPr>
          <a:xfrm>
            <a:off x="4024817" y="4489208"/>
            <a:ext cx="5142331" cy="613062"/>
            <a:chOff x="4315150" y="2341731"/>
            <a:chExt cx="3857250" cy="540057"/>
          </a:xfrm>
        </p:grpSpPr>
        <p:sp>
          <p:nvSpPr>
            <p:cNvPr id="67" name="矩形 66"/>
            <p:cNvSpPr/>
            <p:nvPr/>
          </p:nvSpPr>
          <p:spPr>
            <a:xfrm>
              <a:off x="4841197" y="2424395"/>
              <a:ext cx="2827146" cy="331154"/>
            </a:xfrm>
            <a:prstGeom prst="rect">
              <a:avLst/>
            </a:prstGeom>
            <a:ln w="15875">
              <a:noFill/>
            </a:ln>
          </p:spPr>
          <p:txBody>
            <a:bodyPr wrap="square" lIns="68580" tIns="34290" rIns="68580" bIns="34290">
              <a:spAutoFit/>
            </a:bodyPr>
            <a:lstStyle/>
            <a:p>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实例</a:t>
              </a:r>
              <a:r>
                <a:rPr lang="en-US" altLang="zh-CN"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3</a:t>
              </a:r>
              <a:r>
                <a:rPr lang="zh-CN" altLang="en-US" sz="2000" dirty="0" smtClean="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rPr>
                <a:t>：用户注册验证</a:t>
              </a:r>
              <a:endParaRPr lang="en-GB" altLang="zh-CN" sz="2000" dirty="0">
                <a:solidFill>
                  <a:schemeClr val="tx1">
                    <a:lumMod val="65000"/>
                    <a:lumOff val="35000"/>
                  </a:schemeClr>
                </a:solidFill>
                <a:latin typeface="微软雅黑" panose="020B0503020204020204" pitchFamily="34" charset="-122"/>
                <a:ea typeface="微软雅黑" panose="020B0503020204020204" pitchFamily="34" charset="-122"/>
                <a:cs typeface="+mn-ea"/>
                <a:sym typeface="+mn-lt"/>
              </a:endParaRPr>
            </a:p>
          </p:txBody>
        </p:sp>
        <p:sp>
          <p:nvSpPr>
            <p:cNvPr id="68" name="平行四边形 67"/>
            <p:cNvSpPr/>
            <p:nvPr/>
          </p:nvSpPr>
          <p:spPr>
            <a:xfrm>
              <a:off x="4315150" y="2341731"/>
              <a:ext cx="3857250" cy="540057"/>
            </a:xfrm>
            <a:prstGeom prst="parallelogram">
              <a:avLst>
                <a:gd name="adj" fmla="val 48207"/>
              </a:avLst>
            </a:prstGeom>
            <a:noFill/>
            <a:ln w="158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endParaRPr lang="zh-CN" altLang="en-US" sz="200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5"/>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grpSp>
        <p:nvGrpSpPr>
          <p:cNvPr id="11" name="组合 10"/>
          <p:cNvGrpSpPr/>
          <p:nvPr/>
        </p:nvGrpSpPr>
        <p:grpSpPr>
          <a:xfrm>
            <a:off x="5204693" y="3645327"/>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TextBox 35"/>
          <p:cNvSpPr txBox="1">
            <a:spLocks noChangeArrowheads="1"/>
          </p:cNvSpPr>
          <p:nvPr>
            <p:custDataLst>
              <p:tags r:id="rId1"/>
            </p:custDataLst>
          </p:nvPr>
        </p:nvSpPr>
        <p:spPr bwMode="auto">
          <a:xfrm>
            <a:off x="5735553" y="3534331"/>
            <a:ext cx="4983480" cy="5359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根据任务分析实现实例</a:t>
            </a:r>
            <a:r>
              <a:rPr lang="en-US" altLang="zh-CN" sz="1800" dirty="0">
                <a:solidFill>
                  <a:srgbClr val="595959"/>
                </a:solidFill>
                <a:latin typeface="微软雅黑" panose="020B0503020204020204" pitchFamily="34" charset="-122"/>
                <a:ea typeface="微软雅黑" panose="020B0503020204020204" pitchFamily="34" charset="-122"/>
                <a:cs typeface="+mn-ea"/>
              </a:rPr>
              <a:t>3</a:t>
            </a:r>
            <a:r>
              <a:rPr lang="zh-CN" altLang="zh-CN" sz="1800" dirty="0">
                <a:solidFill>
                  <a:srgbClr val="595959"/>
                </a:solidFill>
                <a:latin typeface="微软雅黑" panose="020B0503020204020204" pitchFamily="34" charset="-122"/>
                <a:ea typeface="微软雅黑" panose="020B0503020204020204" pitchFamily="34" charset="-122"/>
                <a:cs typeface="+mn-ea"/>
              </a:rPr>
              <a:t>：用户注册验证</a:t>
            </a:r>
            <a:endParaRPr lang="en-US" altLang="zh-CN" sz="1800" dirty="0">
              <a:solidFill>
                <a:srgbClr val="595959"/>
              </a:solidFill>
              <a:latin typeface="微软雅黑" panose="020B0503020204020204" pitchFamily="34" charset="-122"/>
              <a:ea typeface="微软雅黑" panose="020B0503020204020204" pitchFamily="34" charset="-122"/>
              <a:cs typeface="+mn-ea"/>
            </a:endParaRPr>
          </a:p>
        </p:txBody>
      </p:sp>
      <p:sp>
        <p:nvSpPr>
          <p:cNvPr id="2"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：用户注册验证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5"/>
          <p:cNvSpPr txBox="1">
            <a:spLocks noChangeArrowheads="1"/>
          </p:cNvSpPr>
          <p:nvPr>
            <p:custDataLst>
              <p:tags r:id="rId1"/>
            </p:custDataLst>
          </p:nvPr>
        </p:nvSpPr>
        <p:spPr bwMode="auto">
          <a:xfrm>
            <a:off x="4438650" y="1701165"/>
            <a:ext cx="7104380" cy="4337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no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在很多网站上都有注册功能，用户在使用注册功能时，需要遵守网站的注册规则。假设现有一个网站的用户注册页面需要用户填写用户名、密码、手机号这几项信息，关于它们的要求如下。</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用户名的要求为：长度为6~10个字符、以汉字或字母或下画线开头。</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密码的要求为：长度为6~10个字符、必须以字母开头、包含字母数字下画线。</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手机号的要求为：中国大陆手机号码。</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如果用户输入的用户名、密码、手机号格式有误，则系统会对用户进行提示。</a:t>
            </a:r>
          </a:p>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本实例要求编写程序，实现符合上述规则的用户注册功能。</a:t>
            </a:r>
          </a:p>
        </p:txBody>
      </p:sp>
      <p:sp>
        <p:nvSpPr>
          <p:cNvPr id="3" name="标题 1"/>
          <p:cNvSpPr>
            <a:spLocks noChangeArrowheads="1"/>
          </p:cNvSpPr>
          <p:nvPr>
            <p:custDataLst>
              <p:tags r:id="rId2"/>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：用户注册验证</a:t>
            </a:r>
          </a:p>
        </p:txBody>
      </p:sp>
      <p:pic>
        <p:nvPicPr>
          <p:cNvPr id="6" name="图片 5"/>
          <p:cNvPicPr>
            <a:picLocks noChangeAspect="1"/>
          </p:cNvPicPr>
          <p:nvPr>
            <p:custDataLst>
              <p:tags r:id="rId3"/>
            </p:custDataLst>
          </p:nvPr>
        </p:nvPicPr>
        <p:blipFill>
          <a:blip r:embed="rId6"/>
          <a:stretch>
            <a:fillRect/>
          </a:stretch>
        </p:blipFill>
        <p:spPr>
          <a:xfrm>
            <a:off x="766445" y="1989455"/>
            <a:ext cx="3497580" cy="3771265"/>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gimg2.baidu.com/image_search/src=http%3A%2F%2Fpic.51yuansu.com%2Fpic3%2Fcover%2F03%2F93%2F98%2F5c8f46e1f2e59_610.jpg&amp;refer=http%3A%2F%2Fpic.51yuansu.com&amp;app=2002&amp;size=f9999,10000&amp;q=a80&amp;n=0&amp;g=0n&amp;fmt=auto?sec=1658640921&amp;t=b2d79b6f1ee22924de6ebb41cb2e0dec"/>
          <p:cNvPicPr>
            <a:picLocks noChangeAspect="1" noChangeArrowheads="1"/>
          </p:cNvPicPr>
          <p:nvPr/>
        </p:nvPicPr>
        <p:blipFill rotWithShape="1">
          <a:blip r:embed="rId4">
            <a:extLst>
              <a:ext uri="{28A0092B-C50C-407E-A947-70E740481C1C}">
                <a14:useLocalDpi xmlns:a14="http://schemas.microsoft.com/office/drawing/2010/main" val="0"/>
              </a:ext>
            </a:extLst>
          </a:blip>
          <a:srcRect l="4024" t="2272" r="2178" b="12806"/>
          <a:stretch>
            <a:fillRect/>
          </a:stretch>
        </p:blipFill>
        <p:spPr bwMode="auto">
          <a:xfrm flipH="1">
            <a:off x="1198662" y="1413569"/>
            <a:ext cx="3528392" cy="46085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35"/>
          <p:cNvSpPr txBox="1">
            <a:spLocks noChangeArrowheads="1"/>
          </p:cNvSpPr>
          <p:nvPr/>
        </p:nvSpPr>
        <p:spPr bwMode="auto">
          <a:xfrm>
            <a:off x="5951190" y="3141762"/>
            <a:ext cx="4536504" cy="302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使用列表保存价格信息。</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定义空列表用于保存用户选购商品的价格。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接收输入的最大价格和最小价格。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从价格列表中获取每个商品价格。</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判断商品价格区间。</a:t>
            </a:r>
          </a:p>
          <a:p>
            <a:pPr marL="457200" indent="-457200" algn="just">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将商品价格进行排序。</a:t>
            </a:r>
            <a:endParaRPr lang="zh-CN" altLang="en-US" sz="1800" dirty="0">
              <a:solidFill>
                <a:srgbClr val="595959"/>
              </a:solidFill>
              <a:latin typeface="微软雅黑" panose="020B0503020204020204" pitchFamily="34" charset="-122"/>
              <a:ea typeface="微软雅黑" panose="020B0503020204020204" pitchFamily="34" charset="-122"/>
            </a:endParaRPr>
          </a:p>
        </p:txBody>
      </p:sp>
      <p:sp>
        <p:nvSpPr>
          <p:cNvPr id="8" name="矩形 7"/>
          <p:cNvSpPr/>
          <p:nvPr/>
        </p:nvSpPr>
        <p:spPr>
          <a:xfrm>
            <a:off x="7511556" y="2565698"/>
            <a:ext cx="1415772"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实现思路</a:t>
            </a:r>
          </a:p>
        </p:txBody>
      </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：用户注册验证</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s://gimg2.baidu.com/image_search/src=http%3A%2F%2Fhbimg.b0.upaiyun.com%2F6769784930c2e538676b3fb73a290457ca522195287d8-Cu2GNK_fw658&amp;refer=http%3A%2F%2Fhbimg.b0.upaiyun.com&amp;app=2002&amp;size=f9999,10000&amp;q=a80&amp;n=0&amp;g=0n&amp;fmt=auto?sec=1658649679&amp;t=05f22a4c6ab9bde81529f3951d65c5ee"/>
          <p:cNvPicPr>
            <a:picLocks noChangeAspect="1" noChangeArrowheads="1"/>
          </p:cNvPicPr>
          <p:nvPr/>
        </p:nvPicPr>
        <p:blipFill rotWithShape="1">
          <a:blip r:embed="rId4">
            <a:extLst>
              <a:ext uri="{28A0092B-C50C-407E-A947-70E740481C1C}">
                <a14:useLocalDpi xmlns:a14="http://schemas.microsoft.com/office/drawing/2010/main" val="0"/>
              </a:ext>
            </a:extLst>
          </a:blip>
          <a:srcRect b="5357"/>
          <a:stretch>
            <a:fillRect/>
          </a:stretch>
        </p:blipFill>
        <p:spPr bwMode="auto">
          <a:xfrm>
            <a:off x="240711" y="1701602"/>
            <a:ext cx="4600848" cy="424847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35"/>
          <p:cNvSpPr txBox="1">
            <a:spLocks noChangeArrowheads="1"/>
          </p:cNvSpPr>
          <p:nvPr/>
        </p:nvSpPr>
        <p:spPr bwMode="auto">
          <a:xfrm>
            <a:off x="5303118" y="3440730"/>
            <a:ext cx="6152005" cy="1367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Chapter10</a:t>
            </a:r>
            <a:r>
              <a:rPr lang="zh-CN" altLang="zh-CN" sz="1800" dirty="0">
                <a:solidFill>
                  <a:srgbClr val="595959"/>
                </a:solidFill>
                <a:latin typeface="微软雅黑" panose="020B0503020204020204" pitchFamily="34" charset="-122"/>
                <a:ea typeface="微软雅黑" panose="020B0503020204020204" pitchFamily="34" charset="-122"/>
              </a:rPr>
              <a:t>项目中创建</a:t>
            </a:r>
            <a:r>
              <a:rPr lang="en-US" altLang="zh-CN" sz="1800" dirty="0">
                <a:solidFill>
                  <a:srgbClr val="595959"/>
                </a:solidFill>
                <a:latin typeface="微软雅黑" panose="020B0503020204020204" pitchFamily="34" charset="-122"/>
                <a:ea typeface="微软雅黑" panose="020B0503020204020204" pitchFamily="34" charset="-122"/>
              </a:rPr>
              <a:t>03_register.py</a:t>
            </a:r>
            <a:r>
              <a:rPr lang="zh-CN" altLang="zh-CN" sz="1800" dirty="0">
                <a:solidFill>
                  <a:srgbClr val="595959"/>
                </a:solidFill>
                <a:latin typeface="微软雅黑" panose="020B0503020204020204" pitchFamily="34" charset="-122"/>
                <a:ea typeface="微软雅黑" panose="020B0503020204020204" pitchFamily="34" charset="-122"/>
              </a:rPr>
              <a:t>文件</a:t>
            </a:r>
            <a:r>
              <a:rPr lang="zh-CN" altLang="en-US" sz="1800" dirty="0">
                <a:solidFill>
                  <a:srgbClr val="595959"/>
                </a:solidFill>
                <a:latin typeface="微软雅黑" panose="020B0503020204020204" pitchFamily="34" charset="-122"/>
                <a:ea typeface="微软雅黑" panose="020B0503020204020204" pitchFamily="34" charset="-122"/>
              </a:rPr>
              <a:t>。</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en-US" sz="1800" dirty="0">
                <a:solidFill>
                  <a:srgbClr val="595959"/>
                </a:solidFill>
                <a:latin typeface="微软雅黑" panose="020B0503020204020204" pitchFamily="34" charset="-122"/>
                <a:ea typeface="微软雅黑" panose="020B0503020204020204" pitchFamily="34" charset="-122"/>
              </a:rPr>
              <a:t>在</a:t>
            </a:r>
            <a:r>
              <a:rPr lang="en-US" altLang="zh-CN" sz="1800" dirty="0">
                <a:solidFill>
                  <a:srgbClr val="595959"/>
                </a:solidFill>
                <a:latin typeface="微软雅黑" panose="020B0503020204020204" pitchFamily="34" charset="-122"/>
                <a:ea typeface="微软雅黑" panose="020B0503020204020204" pitchFamily="34" charset="-122"/>
              </a:rPr>
              <a:t>0</a:t>
            </a:r>
            <a:r>
              <a:rPr lang="en-US" altLang="zh-CN" sz="1800" dirty="0">
                <a:solidFill>
                  <a:srgbClr val="595959"/>
                </a:solidFill>
                <a:latin typeface="微软雅黑" panose="020B0503020204020204" pitchFamily="34" charset="-122"/>
                <a:ea typeface="微软雅黑" panose="020B0503020204020204" pitchFamily="34" charset="-122"/>
                <a:sym typeface="+mn-ea"/>
              </a:rPr>
              <a:t>3_register</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中编写代码。</a:t>
            </a:r>
            <a:endParaRPr lang="en-US" altLang="zh-CN" sz="1800" dirty="0">
              <a:solidFill>
                <a:srgbClr val="595959"/>
              </a:solidFill>
              <a:latin typeface="微软雅黑" panose="020B0503020204020204" pitchFamily="34" charset="-122"/>
              <a:ea typeface="微软雅黑" panose="020B0503020204020204" pitchFamily="34" charset="-122"/>
            </a:endParaRPr>
          </a:p>
          <a:p>
            <a:pPr marL="457200" indent="-457200">
              <a:lnSpc>
                <a:spcPct val="150000"/>
              </a:lnSpc>
              <a:buFont typeface="+mj-ea"/>
              <a:buAutoNum type="circleNumDbPlain"/>
            </a:pPr>
            <a:r>
              <a:rPr lang="zh-CN" altLang="zh-CN" sz="1800" dirty="0">
                <a:solidFill>
                  <a:srgbClr val="595959"/>
                </a:solidFill>
                <a:latin typeface="微软雅黑" panose="020B0503020204020204" pitchFamily="34" charset="-122"/>
                <a:ea typeface="微软雅黑" panose="020B0503020204020204" pitchFamily="34" charset="-122"/>
              </a:rPr>
              <a:t>运行</a:t>
            </a:r>
            <a:r>
              <a:rPr lang="en-US" altLang="zh-CN" sz="1800" dirty="0">
                <a:solidFill>
                  <a:srgbClr val="595959"/>
                </a:solidFill>
                <a:latin typeface="微软雅黑" panose="020B0503020204020204" pitchFamily="34" charset="-122"/>
                <a:ea typeface="微软雅黑" panose="020B0503020204020204" pitchFamily="34" charset="-122"/>
              </a:rPr>
              <a:t>0</a:t>
            </a:r>
            <a:r>
              <a:rPr lang="en-US" altLang="zh-CN" sz="1800" dirty="0">
                <a:solidFill>
                  <a:srgbClr val="595959"/>
                </a:solidFill>
                <a:latin typeface="微软雅黑" panose="020B0503020204020204" pitchFamily="34" charset="-122"/>
                <a:ea typeface="微软雅黑" panose="020B0503020204020204" pitchFamily="34" charset="-122"/>
                <a:sym typeface="+mn-ea"/>
              </a:rPr>
              <a:t>3_register</a:t>
            </a:r>
            <a:r>
              <a:rPr lang="en-US" altLang="zh-CN" sz="1800" dirty="0">
                <a:solidFill>
                  <a:srgbClr val="595959"/>
                </a:solidFill>
                <a:latin typeface="微软雅黑" panose="020B0503020204020204" pitchFamily="34" charset="-122"/>
                <a:ea typeface="微软雅黑" panose="020B0503020204020204" pitchFamily="34" charset="-122"/>
              </a:rPr>
              <a:t>.py</a:t>
            </a:r>
            <a:r>
              <a:rPr lang="zh-CN" altLang="en-US" sz="1800" dirty="0">
                <a:solidFill>
                  <a:srgbClr val="595959"/>
                </a:solidFill>
                <a:latin typeface="微软雅黑" panose="020B0503020204020204" pitchFamily="34" charset="-122"/>
                <a:ea typeface="微软雅黑" panose="020B0503020204020204" pitchFamily="34" charset="-122"/>
              </a:rPr>
              <a:t>文件。</a:t>
            </a:r>
            <a:endParaRPr lang="en-US" altLang="zh-CN" sz="1800" dirty="0">
              <a:solidFill>
                <a:srgbClr val="595959"/>
              </a:solidFill>
              <a:latin typeface="微软雅黑" panose="020B0503020204020204" pitchFamily="34" charset="-122"/>
              <a:ea typeface="微软雅黑" panose="020B0503020204020204" pitchFamily="34" charset="-122"/>
            </a:endParaRPr>
          </a:p>
        </p:txBody>
      </p:sp>
      <p:sp>
        <p:nvSpPr>
          <p:cNvPr id="23" name="矩形 22"/>
          <p:cNvSpPr/>
          <p:nvPr/>
        </p:nvSpPr>
        <p:spPr>
          <a:xfrm>
            <a:off x="7463358" y="2637706"/>
            <a:ext cx="1444498" cy="461665"/>
          </a:xfrm>
          <a:prstGeom prst="rect">
            <a:avLst/>
          </a:prstGeom>
        </p:spPr>
        <p:txBody>
          <a:bodyPr wrap="none">
            <a:spAutoFit/>
          </a:bodyPr>
          <a:lstStyle/>
          <a:p>
            <a:r>
              <a:rPr lang="zh-CN" altLang="en-US" b="1" dirty="0">
                <a:solidFill>
                  <a:srgbClr val="595959"/>
                </a:solidFill>
                <a:latin typeface="微软雅黑" panose="020B0503020204020204" pitchFamily="34" charset="-122"/>
                <a:ea typeface="微软雅黑" panose="020B0503020204020204" pitchFamily="34" charset="-122"/>
              </a:rPr>
              <a:t>实现步骤</a:t>
            </a:r>
          </a:p>
        </p:txBody>
      </p:sp>
      <p:sp>
        <p:nvSpPr>
          <p:cNvPr id="2" name="标题 1"/>
          <p:cNvSpPr>
            <a:spLocks noChangeArrowheads="1"/>
          </p:cNvSpPr>
          <p:nvPr>
            <p:custDataLst>
              <p:tags r:id="rId1"/>
            </p:custDataLst>
          </p:nvPr>
        </p:nvSpPr>
        <p:spPr bwMode="auto">
          <a:xfrm>
            <a:off x="1198880" y="261620"/>
            <a:ext cx="5798185"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实例</a:t>
            </a:r>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3</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：用户注册验证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p:cNvSpPr txBox="1"/>
          <p:nvPr/>
        </p:nvSpPr>
        <p:spPr>
          <a:xfrm>
            <a:off x="1143690" y="266995"/>
            <a:ext cx="5671595" cy="506086"/>
          </a:xfrm>
          <a:prstGeom prst="rect">
            <a:avLst/>
          </a:prstGeom>
        </p:spPr>
        <p:txBody>
          <a:bodyPr lIns="0" tIns="60958" rIns="0" bIns="60958"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anose="02000000000000000000" pitchFamily="2" charset="0"/>
                <a:cs typeface="Open Sans Light" panose="020B0306030504020204" pitchFamily="34" charset="0"/>
              </a:defRPr>
            </a:lvl1pPr>
          </a:lstStyle>
          <a:p>
            <a:pPr algn="l">
              <a:buNone/>
            </a:pPr>
            <a:r>
              <a:rPr lang="zh-CN" altLang="en-US" sz="2400" b="1" dirty="0">
                <a:solidFill>
                  <a:srgbClr val="595959"/>
                </a:solidFill>
                <a:latin typeface="微软雅黑" panose="020B0503020204020204" pitchFamily="34" charset="-122"/>
                <a:ea typeface="微软雅黑" panose="020B0503020204020204" pitchFamily="34" charset="-122"/>
                <a:cs typeface="+mn-ea"/>
                <a:sym typeface="+mn-lt"/>
              </a:rPr>
              <a:t>本章小结</a:t>
            </a:r>
            <a:endParaRPr lang="en-GB" altLang="zh-CN" sz="2400" b="1" dirty="0">
              <a:solidFill>
                <a:srgbClr val="595959"/>
              </a:solidFill>
              <a:latin typeface="微软雅黑" panose="020B0503020204020204" pitchFamily="34" charset="-122"/>
              <a:ea typeface="微软雅黑" panose="020B0503020204020204" pitchFamily="34" charset="-122"/>
              <a:cs typeface="+mn-ea"/>
              <a:sym typeface="+mn-lt"/>
            </a:endParaRPr>
          </a:p>
        </p:txBody>
      </p:sp>
      <p:sp>
        <p:nvSpPr>
          <p:cNvPr id="3" name="圆角矩形 2"/>
          <p:cNvSpPr/>
          <p:nvPr/>
        </p:nvSpPr>
        <p:spPr>
          <a:xfrm>
            <a:off x="1108075" y="1804670"/>
            <a:ext cx="9794240" cy="3933825"/>
          </a:xfrm>
          <a:prstGeom prst="roundRect">
            <a:avLst>
              <a:gd name="adj" fmla="val 0"/>
            </a:avLst>
          </a:prstGeom>
          <a:noFill/>
          <a:ln w="3175">
            <a:solidFill>
              <a:schemeClr val="tx1">
                <a:lumMod val="75000"/>
                <a:lumOff val="2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endParaRPr lang="zh-CN" altLang="en-US" sz="3200">
              <a:cs typeface="+mn-ea"/>
              <a:sym typeface="+mn-lt"/>
            </a:endParaRPr>
          </a:p>
        </p:txBody>
      </p:sp>
      <p:sp>
        <p:nvSpPr>
          <p:cNvPr id="4" name="TextBox 38"/>
          <p:cNvSpPr txBox="1"/>
          <p:nvPr/>
        </p:nvSpPr>
        <p:spPr>
          <a:xfrm>
            <a:off x="1486694" y="2519239"/>
            <a:ext cx="9001000" cy="1846580"/>
          </a:xfrm>
          <a:prstGeom prst="rect">
            <a:avLst/>
          </a:prstGeom>
          <a:noFill/>
        </p:spPr>
        <p:txBody>
          <a:bodyPr wrap="square" lIns="0" tIns="0" rIns="0" bIns="0" rtlCol="0">
            <a:spAutoFit/>
          </a:bodyPr>
          <a:lst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200" algn="l" defTabSz="1219200" rtl="0" eaLnBrk="1" latinLnBrk="0" hangingPunct="1">
              <a:defRPr sz="2400" kern="1200">
                <a:solidFill>
                  <a:schemeClr val="tx1"/>
                </a:solidFill>
                <a:latin typeface="+mn-lt"/>
                <a:ea typeface="+mn-ea"/>
                <a:cs typeface="+mn-cs"/>
              </a:defRPr>
            </a:lvl8pPr>
            <a:lvl9pPr marL="4876800" algn="l" defTabSz="1219200" rtl="0" eaLnBrk="1" latinLnBrk="0" hangingPunct="1">
              <a:defRPr sz="2400" kern="1200">
                <a:solidFill>
                  <a:schemeClr val="tx1"/>
                </a:solidFill>
                <a:latin typeface="+mn-lt"/>
                <a:ea typeface="+mn-ea"/>
                <a:cs typeface="+mn-cs"/>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sym typeface="+mn-lt"/>
              </a:rPr>
              <a:t>本章主要介绍了</a:t>
            </a:r>
            <a:r>
              <a:rPr lang="zh-CN" altLang="en-US" sz="2000" dirty="0">
                <a:solidFill>
                  <a:srgbClr val="0070C0"/>
                </a:solidFill>
                <a:latin typeface="微软雅黑" panose="020B0503020204020204" pitchFamily="34" charset="-122"/>
                <a:ea typeface="微软雅黑" panose="020B0503020204020204" pitchFamily="34" charset="-122"/>
                <a:sym typeface="+mn-lt"/>
              </a:rPr>
              <a:t>正则表达式</a:t>
            </a:r>
            <a:r>
              <a:rPr lang="zh-CN" altLang="en-US" sz="2000" dirty="0">
                <a:solidFill>
                  <a:srgbClr val="595959"/>
                </a:solidFill>
                <a:latin typeface="微软雅黑" panose="020B0503020204020204" pitchFamily="34" charset="-122"/>
                <a:ea typeface="微软雅黑" panose="020B0503020204020204" pitchFamily="34" charset="-122"/>
                <a:sym typeface="+mn-lt"/>
              </a:rPr>
              <a:t>的基础知识以及Python中正则表达式的re模块，其中正则表达式的基础知识包括</a:t>
            </a:r>
            <a:r>
              <a:rPr lang="zh-CN" altLang="en-US" sz="2000" dirty="0">
                <a:solidFill>
                  <a:srgbClr val="0070C0"/>
                </a:solidFill>
                <a:latin typeface="微软雅黑" panose="020B0503020204020204" pitchFamily="34" charset="-122"/>
                <a:ea typeface="微软雅黑" panose="020B0503020204020204" pitchFamily="34" charset="-122"/>
                <a:sym typeface="+mn-lt"/>
              </a:rPr>
              <a:t>元字符</a:t>
            </a:r>
            <a:r>
              <a:rPr lang="zh-CN" altLang="en-US" sz="2000" dirty="0">
                <a:solidFill>
                  <a:srgbClr val="595959"/>
                </a:solidFill>
                <a:latin typeface="微软雅黑" panose="020B0503020204020204" pitchFamily="34" charset="-122"/>
                <a:ea typeface="微软雅黑" panose="020B0503020204020204" pitchFamily="34" charset="-122"/>
                <a:sym typeface="+mn-lt"/>
              </a:rPr>
              <a:t>和基本的</a:t>
            </a:r>
            <a:r>
              <a:rPr lang="zh-CN" altLang="en-US" sz="2000" dirty="0">
                <a:solidFill>
                  <a:srgbClr val="0070C0"/>
                </a:solidFill>
                <a:latin typeface="微软雅黑" panose="020B0503020204020204" pitchFamily="34" charset="-122"/>
                <a:ea typeface="微软雅黑" panose="020B0503020204020204" pitchFamily="34" charset="-122"/>
                <a:sym typeface="+mn-lt"/>
              </a:rPr>
              <a:t>匹配规则</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re模块</a:t>
            </a:r>
            <a:r>
              <a:rPr lang="zh-CN" altLang="en-US" sz="2000" dirty="0">
                <a:solidFill>
                  <a:srgbClr val="595959"/>
                </a:solidFill>
                <a:latin typeface="微软雅黑" panose="020B0503020204020204" pitchFamily="34" charset="-122"/>
                <a:ea typeface="微软雅黑" panose="020B0503020204020204" pitchFamily="34" charset="-122"/>
                <a:sym typeface="+mn-lt"/>
              </a:rPr>
              <a:t>包括</a:t>
            </a:r>
            <a:r>
              <a:rPr lang="zh-CN" altLang="en-US" sz="2000" dirty="0">
                <a:solidFill>
                  <a:srgbClr val="0070C0"/>
                </a:solidFill>
                <a:latin typeface="微软雅黑" panose="020B0503020204020204" pitchFamily="34" charset="-122"/>
                <a:ea typeface="微软雅黑" panose="020B0503020204020204" pitchFamily="34" charset="-122"/>
                <a:sym typeface="+mn-lt"/>
              </a:rPr>
              <a:t>预编译</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匹配与搜索</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匹配对象</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全文匹配</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检索替换</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文本分割</a:t>
            </a:r>
            <a:r>
              <a:rPr lang="zh-CN" altLang="en-US" sz="2000" dirty="0">
                <a:solidFill>
                  <a:srgbClr val="595959"/>
                </a:solidFill>
                <a:latin typeface="微软雅黑" panose="020B0503020204020204" pitchFamily="34" charset="-122"/>
                <a:ea typeface="微软雅黑" panose="020B0503020204020204" pitchFamily="34" charset="-122"/>
                <a:sym typeface="+mn-lt"/>
              </a:rPr>
              <a:t>、</a:t>
            </a:r>
            <a:r>
              <a:rPr lang="zh-CN" altLang="en-US" sz="2000" dirty="0">
                <a:solidFill>
                  <a:srgbClr val="0070C0"/>
                </a:solidFill>
                <a:latin typeface="微软雅黑" panose="020B0503020204020204" pitchFamily="34" charset="-122"/>
                <a:ea typeface="微软雅黑" panose="020B0503020204020204" pitchFamily="34" charset="-122"/>
                <a:sym typeface="+mn-lt"/>
              </a:rPr>
              <a:t>贪婪匹配</a:t>
            </a:r>
            <a:r>
              <a:rPr lang="zh-CN" altLang="en-US" sz="2000" dirty="0">
                <a:solidFill>
                  <a:srgbClr val="595959"/>
                </a:solidFill>
                <a:latin typeface="微软雅黑" panose="020B0503020204020204" pitchFamily="34" charset="-122"/>
                <a:ea typeface="微软雅黑" panose="020B0503020204020204" pitchFamily="34" charset="-122"/>
                <a:sym typeface="+mn-lt"/>
              </a:rPr>
              <a:t>等知识。通过学习本章的内容，读者能够在程序中熟练运用正则表达式。</a:t>
            </a:r>
          </a:p>
        </p:txBody>
      </p:sp>
      <p:sp>
        <p:nvSpPr>
          <p:cNvPr id="5" name="椭圆 4"/>
          <p:cNvSpPr/>
          <p:nvPr/>
        </p:nvSpPr>
        <p:spPr>
          <a:xfrm>
            <a:off x="432925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algn="ctr"/>
            <a:r>
              <a:rPr lang="zh-CN" altLang="en-US" sz="2800" b="1">
                <a:latin typeface="微软雅黑" panose="020B0503020204020204" pitchFamily="34" charset="-122"/>
                <a:ea typeface="微软雅黑" panose="020B0503020204020204" pitchFamily="34" charset="-122"/>
              </a:rPr>
              <a:t>本</a:t>
            </a:r>
          </a:p>
        </p:txBody>
      </p:sp>
      <p:sp>
        <p:nvSpPr>
          <p:cNvPr id="6" name="椭圆 5"/>
          <p:cNvSpPr/>
          <p:nvPr/>
        </p:nvSpPr>
        <p:spPr>
          <a:xfrm>
            <a:off x="504807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章</a:t>
            </a:r>
          </a:p>
        </p:txBody>
      </p:sp>
      <p:sp>
        <p:nvSpPr>
          <p:cNvPr id="7" name="椭圆 6"/>
          <p:cNvSpPr/>
          <p:nvPr/>
        </p:nvSpPr>
        <p:spPr>
          <a:xfrm>
            <a:off x="576689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小</a:t>
            </a:r>
          </a:p>
        </p:txBody>
      </p:sp>
      <p:sp>
        <p:nvSpPr>
          <p:cNvPr id="8" name="椭圆 7"/>
          <p:cNvSpPr/>
          <p:nvPr/>
        </p:nvSpPr>
        <p:spPr>
          <a:xfrm>
            <a:off x="6485710" y="1395954"/>
            <a:ext cx="718820" cy="718820"/>
          </a:xfrm>
          <a:prstGeom prst="ellipse">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numCol="1" spcCol="0" rtlCol="0" fromWordArt="0" anchor="ctr" anchorCtr="0" forceAA="0" compatLnSpc="1">
            <a:noAutofit/>
          </a:bodyPr>
          <a:lstStyle>
            <a:defPPr>
              <a:defRPr lang="zh-CN">
                <a:solidFill>
                  <a:schemeClr val="lt1"/>
                </a:solidFill>
              </a:defRPr>
            </a:defPPr>
            <a:lvl1pPr marL="0" algn="l" defTabSz="1219200" rtl="0" eaLnBrk="1" latinLnBrk="0" hangingPunct="1">
              <a:defRPr sz="2400" kern="1200">
                <a:solidFill>
                  <a:schemeClr val="lt1"/>
                </a:solidFill>
                <a:latin typeface="+mn-lt"/>
                <a:ea typeface="+mn-ea"/>
                <a:cs typeface="+mn-cs"/>
              </a:defRPr>
            </a:lvl1pPr>
            <a:lvl2pPr marL="609600" algn="l" defTabSz="1219200" rtl="0" eaLnBrk="1" latinLnBrk="0" hangingPunct="1">
              <a:defRPr sz="2400" kern="1200">
                <a:solidFill>
                  <a:schemeClr val="lt1"/>
                </a:solidFill>
                <a:latin typeface="+mn-lt"/>
                <a:ea typeface="+mn-ea"/>
                <a:cs typeface="+mn-cs"/>
              </a:defRPr>
            </a:lvl2pPr>
            <a:lvl3pPr marL="1219200" algn="l" defTabSz="1219200" rtl="0" eaLnBrk="1" latinLnBrk="0" hangingPunct="1">
              <a:defRPr sz="2400" kern="1200">
                <a:solidFill>
                  <a:schemeClr val="lt1"/>
                </a:solidFill>
                <a:latin typeface="+mn-lt"/>
                <a:ea typeface="+mn-ea"/>
                <a:cs typeface="+mn-cs"/>
              </a:defRPr>
            </a:lvl3pPr>
            <a:lvl4pPr marL="1828800" algn="l" defTabSz="1219200" rtl="0" eaLnBrk="1" latinLnBrk="0" hangingPunct="1">
              <a:defRPr sz="2400" kern="1200">
                <a:solidFill>
                  <a:schemeClr val="lt1"/>
                </a:solidFill>
                <a:latin typeface="+mn-lt"/>
                <a:ea typeface="+mn-ea"/>
                <a:cs typeface="+mn-cs"/>
              </a:defRPr>
            </a:lvl4pPr>
            <a:lvl5pPr marL="2438400" algn="l" defTabSz="1219200" rtl="0" eaLnBrk="1" latinLnBrk="0" hangingPunct="1">
              <a:defRPr sz="2400" kern="1200">
                <a:solidFill>
                  <a:schemeClr val="lt1"/>
                </a:solidFill>
                <a:latin typeface="+mn-lt"/>
                <a:ea typeface="+mn-ea"/>
                <a:cs typeface="+mn-cs"/>
              </a:defRPr>
            </a:lvl5pPr>
            <a:lvl6pPr marL="3048000" algn="l" defTabSz="1219200" rtl="0" eaLnBrk="1" latinLnBrk="0" hangingPunct="1">
              <a:defRPr sz="2400" kern="1200">
                <a:solidFill>
                  <a:schemeClr val="lt1"/>
                </a:solidFill>
                <a:latin typeface="+mn-lt"/>
                <a:ea typeface="+mn-ea"/>
                <a:cs typeface="+mn-cs"/>
              </a:defRPr>
            </a:lvl6pPr>
            <a:lvl7pPr marL="3657600" algn="l" defTabSz="1219200" rtl="0" eaLnBrk="1" latinLnBrk="0" hangingPunct="1">
              <a:defRPr sz="2400" kern="1200">
                <a:solidFill>
                  <a:schemeClr val="lt1"/>
                </a:solidFill>
                <a:latin typeface="+mn-lt"/>
                <a:ea typeface="+mn-ea"/>
                <a:cs typeface="+mn-cs"/>
              </a:defRPr>
            </a:lvl7pPr>
            <a:lvl8pPr marL="4267200" algn="l" defTabSz="1219200" rtl="0" eaLnBrk="1" latinLnBrk="0" hangingPunct="1">
              <a:defRPr sz="2400" kern="1200">
                <a:solidFill>
                  <a:schemeClr val="lt1"/>
                </a:solidFill>
                <a:latin typeface="+mn-lt"/>
                <a:ea typeface="+mn-ea"/>
                <a:cs typeface="+mn-cs"/>
              </a:defRPr>
            </a:lvl8pPr>
            <a:lvl9pPr marL="4876800" algn="l" defTabSz="1219200" rtl="0" eaLnBrk="1" latinLnBrk="0" hangingPunct="1">
              <a:defRPr sz="2400" kern="1200">
                <a:solidFill>
                  <a:schemeClr val="lt1"/>
                </a:solidFill>
                <a:latin typeface="+mn-lt"/>
                <a:ea typeface="+mn-ea"/>
                <a:cs typeface="+mn-cs"/>
              </a:defRPr>
            </a:lvl9pPr>
          </a:lstStyle>
          <a:p>
            <a:pPr lvl="0" algn="ctr"/>
            <a:r>
              <a:rPr lang="zh-CN" altLang="en-US" sz="2800" b="1">
                <a:latin typeface="微软雅黑" panose="020B0503020204020204" pitchFamily="34" charset="-122"/>
                <a:ea typeface="微软雅黑" panose="020B0503020204020204" pitchFamily="34" charset="-122"/>
                <a:sym typeface="+mn-ea"/>
              </a:rPr>
              <a:t>结</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970118" y="3014256"/>
            <a:ext cx="6733001" cy="829945"/>
          </a:xfrm>
          <a:prstGeom prst="rect">
            <a:avLst/>
          </a:prstGeom>
          <a:noFill/>
        </p:spPr>
        <p:txBody>
          <a:bodyPr wrap="square" lIns="91443" tIns="45720" rIns="91443" bIns="45720" rtlCol="0">
            <a:spAutoFit/>
          </a:bodyPr>
          <a:lstStyle/>
          <a:p>
            <a:r>
              <a:rPr lang="zh-CN" altLang="en-US" sz="4800" b="1" dirty="0">
                <a:solidFill>
                  <a:srgbClr val="595959"/>
                </a:solidFill>
                <a:latin typeface="微软雅黑" panose="020B0503020204020204" pitchFamily="34" charset="-122"/>
                <a:ea typeface="微软雅黑" panose="020B0503020204020204" pitchFamily="34" charset="-122"/>
                <a:cs typeface="+mn-ea"/>
                <a:sym typeface="Source Han Sans K Bold" panose="020B0800000000000000" pitchFamily="34" charset="-128"/>
              </a:rPr>
              <a:t>基础知识</a:t>
            </a:r>
          </a:p>
        </p:txBody>
      </p:sp>
      <p:sp>
        <p:nvSpPr>
          <p:cNvPr id="2" name="TextBox 48"/>
          <p:cNvSpPr txBox="1"/>
          <p:nvPr/>
        </p:nvSpPr>
        <p:spPr>
          <a:xfrm>
            <a:off x="1626870" y="2809240"/>
            <a:ext cx="1734820" cy="922020"/>
          </a:xfrm>
          <a:prstGeom prst="rect">
            <a:avLst/>
          </a:prstGeom>
          <a:noFill/>
        </p:spPr>
        <p:txBody>
          <a:bodyPr wrap="square" lIns="91443" tIns="45720" rIns="91443" bIns="45720" rtlCol="0">
            <a:spAutoFit/>
          </a:bodyPr>
          <a:lstStyle/>
          <a:p>
            <a:r>
              <a:rPr lang="en-US" altLang="en-GB" sz="5400" b="1" dirty="0">
                <a:solidFill>
                  <a:srgbClr val="FAFAFA"/>
                </a:solidFill>
                <a:latin typeface="微软雅黑" panose="020B0503020204020204" pitchFamily="34" charset="-122"/>
                <a:ea typeface="微软雅黑" panose="020B0503020204020204" pitchFamily="34" charset="-122"/>
                <a:cs typeface="+mn-ea"/>
                <a:sym typeface="+mn-lt"/>
              </a:rPr>
              <a:t>11.1</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944880" y="2014937"/>
            <a:ext cx="2797810" cy="3898265"/>
          </a:xfrm>
          <a:prstGeom prst="rect">
            <a:avLst/>
          </a:prstGeom>
        </p:spPr>
      </p:pic>
      <p:sp>
        <p:nvSpPr>
          <p:cNvPr id="7" name="椭圆形标注 12"/>
          <p:cNvSpPr/>
          <p:nvPr/>
        </p:nvSpPr>
        <p:spPr>
          <a:xfrm>
            <a:off x="2968625" y="1359617"/>
            <a:ext cx="2071370" cy="1493520"/>
          </a:xfrm>
          <a:prstGeom prst="wedgeEllipseCallout">
            <a:avLst/>
          </a:prstGeom>
          <a:solidFill>
            <a:schemeClr val="bg1">
              <a:lumMod val="85000"/>
            </a:schemeClr>
          </a:solidFill>
          <a:ln>
            <a:solidFill>
              <a:srgbClr val="000000">
                <a:alpha val="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 </a:t>
            </a:r>
          </a:p>
        </p:txBody>
      </p:sp>
      <p:sp>
        <p:nvSpPr>
          <p:cNvPr id="8" name="TextBox 35"/>
          <p:cNvSpPr txBox="1">
            <a:spLocks noChangeArrowheads="1"/>
          </p:cNvSpPr>
          <p:nvPr/>
        </p:nvSpPr>
        <p:spPr bwMode="auto">
          <a:xfrm>
            <a:off x="3247390" y="1437722"/>
            <a:ext cx="1606550" cy="1228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just">
              <a:lnSpc>
                <a:spcPct val="150000"/>
              </a:lnSpc>
            </a:pPr>
            <a:r>
              <a:rPr lang="zh-CN" altLang="en-US" sz="2000" dirty="0">
                <a:solidFill>
                  <a:srgbClr val="595959"/>
                </a:solidFill>
                <a:latin typeface="微软雅黑" panose="020B0503020204020204" pitchFamily="34" charset="-122"/>
                <a:ea typeface="微软雅黑" panose="020B0503020204020204" pitchFamily="34" charset="-122"/>
              </a:rPr>
              <a:t>先定一个</a:t>
            </a:r>
            <a:r>
              <a:rPr lang="zh-CN" altLang="en-US" dirty="0">
                <a:solidFill>
                  <a:srgbClr val="595959"/>
                </a:solidFill>
                <a:latin typeface="微软雅黑" panose="020B0503020204020204" pitchFamily="34" charset="-122"/>
                <a:ea typeface="微软雅黑" panose="020B0503020204020204" pitchFamily="34" charset="-122"/>
              </a:rPr>
              <a:t>小目标！</a:t>
            </a:r>
          </a:p>
        </p:txBody>
      </p:sp>
      <p:sp>
        <p:nvSpPr>
          <p:cNvPr id="9" name="TextBox 35"/>
          <p:cNvSpPr txBox="1">
            <a:spLocks noChangeArrowheads="1"/>
          </p:cNvSpPr>
          <p:nvPr/>
        </p:nvSpPr>
        <p:spPr bwMode="auto">
          <a:xfrm>
            <a:off x="5879063" y="3428921"/>
            <a:ext cx="4983480" cy="951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21917" tIns="60958" rIns="121917" bIns="60958">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nSpc>
                <a:spcPct val="150000"/>
              </a:lnSpc>
            </a:pPr>
            <a:r>
              <a:rPr lang="zh-CN" altLang="zh-CN" sz="1800" dirty="0">
                <a:solidFill>
                  <a:srgbClr val="595959"/>
                </a:solidFill>
                <a:latin typeface="微软雅黑" panose="020B0503020204020204" pitchFamily="34" charset="-122"/>
                <a:ea typeface="微软雅黑" panose="020B0503020204020204" pitchFamily="34" charset="-122"/>
                <a:cs typeface="+mn-ea"/>
              </a:rPr>
              <a:t>熟悉</a:t>
            </a:r>
            <a:r>
              <a:rPr lang="zh-CN" altLang="zh-CN" sz="1800" dirty="0">
                <a:solidFill>
                  <a:srgbClr val="0070C0"/>
                </a:solidFill>
                <a:latin typeface="微软雅黑" panose="020B0503020204020204" pitchFamily="34" charset="-122"/>
                <a:ea typeface="微软雅黑" panose="020B0503020204020204" pitchFamily="34" charset="-122"/>
                <a:cs typeface="+mn-ea"/>
              </a:rPr>
              <a:t>元字符</a:t>
            </a:r>
            <a:r>
              <a:rPr lang="zh-CN" altLang="zh-CN" sz="1800" dirty="0">
                <a:solidFill>
                  <a:srgbClr val="595959"/>
                </a:solidFill>
                <a:latin typeface="微软雅黑" panose="020B0503020204020204" pitchFamily="34" charset="-122"/>
                <a:ea typeface="微软雅黑" panose="020B0503020204020204" pitchFamily="34" charset="-122"/>
                <a:cs typeface="+mn-ea"/>
              </a:rPr>
              <a:t>，能够归纳元字符的功能以及基本用法</a:t>
            </a:r>
          </a:p>
        </p:txBody>
      </p:sp>
      <p:grpSp>
        <p:nvGrpSpPr>
          <p:cNvPr id="11" name="组合 10"/>
          <p:cNvGrpSpPr/>
          <p:nvPr/>
        </p:nvGrpSpPr>
        <p:grpSpPr>
          <a:xfrm>
            <a:off x="5437103" y="3560215"/>
            <a:ext cx="405130" cy="405130"/>
            <a:chOff x="8881" y="4685"/>
            <a:chExt cx="638" cy="638"/>
          </a:xfrm>
        </p:grpSpPr>
        <p:sp>
          <p:nvSpPr>
            <p:cNvPr id="12" name="椭圆 11"/>
            <p:cNvSpPr/>
            <p:nvPr/>
          </p:nvSpPr>
          <p:spPr>
            <a:xfrm>
              <a:off x="8881" y="4685"/>
              <a:ext cx="638" cy="638"/>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3" name="椭圆 12"/>
            <p:cNvSpPr/>
            <p:nvPr/>
          </p:nvSpPr>
          <p:spPr>
            <a:xfrm>
              <a:off x="8946" y="4750"/>
              <a:ext cx="508" cy="508"/>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grpSp>
      <p:sp>
        <p:nvSpPr>
          <p:cNvPr id="2" name="标题 1"/>
          <p:cNvSpPr>
            <a:spLocks noChangeArrowheads="1"/>
          </p:cNvSpPr>
          <p:nvPr>
            <p:custDataLst>
              <p:tags r:id="rId1"/>
            </p:custDataLst>
          </p:nvPr>
        </p:nvSpPr>
        <p:spPr bwMode="auto">
          <a:xfrm>
            <a:off x="1198662" y="261442"/>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p>
            <a:pPr marL="571500" indent="-571500"/>
            <a:r>
              <a:rPr lang="en-US" altLang="zh-CN"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11.1.1  </a:t>
            </a:r>
            <a:r>
              <a:rPr lang="zh-CN" altLang="en-US" b="1" dirty="0">
                <a:solidFill>
                  <a:srgbClr val="595959"/>
                </a:solidFill>
                <a:latin typeface="微软雅黑" panose="020B0503020204020204" pitchFamily="34" charset="-122"/>
                <a:ea typeface="微软雅黑" panose="020B0503020204020204" pitchFamily="34" charset="-122"/>
                <a:sym typeface="宋体" panose="02010600030101010101" pitchFamily="2" charset="-122"/>
              </a:rPr>
              <a:t>元字符</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3f15e6573a385e41c33bb97e7105a62faa5c484"/>
  <p:tag name="KSO_WPP_MARK_KEY" val="e7a0f094-5756-40f7-9eda-ce9c717f1e47"/>
  <p:tag name="COMMONDATA" val="eyJoZGlkIjoiMGQxNWFmNjAzM2M0ZDVlY2QwYjk4NmE0NTY2ZWYyYmQ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UNIT_TABLE_BEAUTIFY" val="smartTable{0229fbd2-2aee-4c3a-969c-a9b8dae8196a}"/>
  <p:tag name="TABLE_ENDDRAG_ORIGIN_RECT" val="745*210"/>
  <p:tag name="TABLE_ENDDRAG_RECT" val="94*226*745*210"/>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UNIT_TABLE_BEAUTIFY" val="smartTable{fc79d5de-75fb-42ec-bcb5-3a78c7801925}"/>
  <p:tag name="TABLE_ENDDRAG_ORIGIN_RECT" val="745*210"/>
  <p:tag name="TABLE_ENDDRAG_RECT" val="94*226*745*210"/>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8.xml><?xml version="1.0" encoding="utf-8"?>
<p:tagLst xmlns:a="http://schemas.openxmlformats.org/drawingml/2006/main" xmlns:r="http://schemas.openxmlformats.org/officeDocument/2006/relationships" xmlns:p="http://schemas.openxmlformats.org/presentationml/2006/main">
  <p:tag name="KSO_WM_UNIT_TABLE_BEAUTIFY" val="smartTable{d634bbb1-fdd3-41de-a50a-c309700dc48a}"/>
  <p:tag name="TABLE_ENDDRAG_ORIGIN_RECT" val="701*138"/>
  <p:tag name="TABLE_ENDDRAG_RECT" val="105*241*701*138"/>
  <p:tag name="KSO_WM_BEAUTIFY_FLAG" val=""/>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2.xml><?xml version="1.0" encoding="utf-8"?>
<p:tagLst xmlns:a="http://schemas.openxmlformats.org/drawingml/2006/main" xmlns:r="http://schemas.openxmlformats.org/officeDocument/2006/relationships" xmlns:p="http://schemas.openxmlformats.org/presentationml/2006/main">
  <p:tag name="KSO_WM_UNIT_TABLE_BEAUTIFY" val="smartTable{209ac2b4-2fbd-40a8-9b90-30a5e47b72d9}"/>
  <p:tag name="TABLE_ENDDRAG_ORIGIN_RECT" val="508*151"/>
  <p:tag name="TABLE_ENDDRAG_RECT" val="122*247*508*151"/>
  <p:tag name="KSO_WM_BEAUTIFY_FLAG" val=""/>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UNIT_TABLE_BEAUTIFY" val="smartTable{d0949887-62b2-4887-be8e-983f4684ef07}"/>
  <p:tag name="TABLE_ENDDRAG_ORIGIN_RECT" val="528*380"/>
  <p:tag name="TABLE_ENDDRAG_RECT" val="275*125*528*380"/>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UNIT_TABLE_BEAUTIFY" val="smartTable{b9bca46a-2ad2-46a3-b5d9-4117e28ec038}"/>
  <p:tag name="TABLE_ENDDRAG_ORIGIN_RECT" val="528*380"/>
  <p:tag name="TABLE_ENDDRAG_RECT" val="275*125*528*380"/>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UNIT_TABLE_BEAUTIFY" val="smartTable{c388bb59-7a14-400e-bde9-2f9ce17e926d}"/>
  <p:tag name="TABLE_ENDDRAG_ORIGIN_RECT" val="745*210"/>
  <p:tag name="TABLE_ENDDRAG_RECT" val="94*226*745*210"/>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webwppDef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自定义 237">
      <a:dk1>
        <a:sysClr val="windowText" lastClr="000000"/>
      </a:dk1>
      <a:lt1>
        <a:sysClr val="window" lastClr="FFFFFF"/>
      </a:lt1>
      <a:dk2>
        <a:srgbClr val="1F497D"/>
      </a:dk2>
      <a:lt2>
        <a:srgbClr val="EEECE1"/>
      </a:lt2>
      <a:accent1>
        <a:srgbClr val="005DA2"/>
      </a:accent1>
      <a:accent2>
        <a:srgbClr val="C4C7CB"/>
      </a:accent2>
      <a:accent3>
        <a:srgbClr val="7F7F7F"/>
      </a:accent3>
      <a:accent4>
        <a:srgbClr val="7F7F7F"/>
      </a:accent4>
      <a:accent5>
        <a:srgbClr val="7F7F7F"/>
      </a:accent5>
      <a:accent6>
        <a:srgbClr val="7F7F7F"/>
      </a:accent6>
      <a:hlink>
        <a:srgbClr val="17365D"/>
      </a:hlink>
      <a:folHlink>
        <a:srgbClr val="548DD4"/>
      </a:folHlink>
    </a:clrScheme>
    <a:fontScheme name="ud0ofpxa">
      <a:majorFont>
        <a:latin typeface="字魂105号-简雅黑"/>
        <a:ea typeface="字魂105号-简雅黑"/>
        <a:cs typeface=""/>
      </a:majorFont>
      <a:minorFont>
        <a:latin typeface="字魂105号-简雅黑"/>
        <a:ea typeface="字魂105号-简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3584</Words>
  <Application>Microsoft Office PowerPoint</Application>
  <PresentationFormat>自定义</PresentationFormat>
  <Paragraphs>620</Paragraphs>
  <Slides>75</Slides>
  <Notes>75</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75</vt:i4>
      </vt:variant>
    </vt:vector>
  </HeadingPairs>
  <TitlesOfParts>
    <vt:vector size="88" baseType="lpstr">
      <vt:lpstr>Source Han Sans K Bold</vt:lpstr>
      <vt:lpstr>思源黑体 CN Medium</vt:lpstr>
      <vt:lpstr>思源黑体 CN Regular</vt:lpstr>
      <vt:lpstr>宋体</vt:lpstr>
      <vt:lpstr>微软雅黑</vt:lpstr>
      <vt:lpstr>字魂105号-简雅黑</vt:lpstr>
      <vt:lpstr>字魂58号-创中黑</vt:lpstr>
      <vt:lpstr>Arial</vt:lpstr>
      <vt:lpstr>Calibri</vt:lpstr>
      <vt:lpstr>Times New Roman</vt:lpstr>
      <vt:lpstr>Wingdings</vt:lpstr>
      <vt:lpstr>webwppDefTheme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蓝白商务述职报告工作总结ppt模板</dc:title>
  <dc:creator>常董</dc:creator>
  <cp:lastModifiedBy>王晓娟</cp:lastModifiedBy>
  <cp:revision>4514</cp:revision>
  <dcterms:created xsi:type="dcterms:W3CDTF">2020-11-11T09:29:00Z</dcterms:created>
  <dcterms:modified xsi:type="dcterms:W3CDTF">2024-07-18T05:41:03Z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2052-12.1.0.15374</vt:lpwstr>
  </property>
  <property fmtid="{D5CDD505-2E9C-101B-9397-08002B2CF9AE}" pid="3" name="ICV">
    <vt:lpwstr>744D8EB2E76D4847A8112CE6B167364B</vt:lpwstr>
  </property>
</Properties>
</file>