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6.xml" ContentType="application/vnd.openxmlformats-officedocument.presentationml.tags+xml"/>
  <Override PartName="/ppt/notesSlides/notesSlide1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notesSlides/notesSlide1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3.xml" ContentType="application/vnd.openxmlformats-officedocument.presentationml.tags+xml"/>
  <Override PartName="/ppt/notesSlides/notesSlide22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3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2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26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8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9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32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33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34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35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37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38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39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40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41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42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45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46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47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48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49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52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53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54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55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56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57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58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59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60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61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2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63.xml" ContentType="application/vnd.openxmlformats-officedocument.presentationml.notesSlide+xml"/>
  <Override PartName="/ppt/tags/tag275.xml" ContentType="application/vnd.openxmlformats-officedocument.presentationml.tags+xml"/>
  <Override PartName="/ppt/notesSlides/notesSlide64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67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68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69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70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notesSlides/notesSlide71.xml" ContentType="application/vnd.openxmlformats-officedocument.presentationml.notesSlide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72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73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74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75.xml" ContentType="application/vnd.openxmlformats-officedocument.presentationml.notesSlide+xml"/>
  <Override PartName="/ppt/tags/tag314.xml" ContentType="application/vnd.openxmlformats-officedocument.presentationml.tags+xml"/>
  <Override PartName="/ppt/notesSlides/notesSlide76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79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80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81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8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83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8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85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86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87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88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89.xml" ContentType="application/vnd.openxmlformats-officedocument.presentationml.notesSlide+xml"/>
  <Override PartName="/ppt/tags/tag357.xml" ContentType="application/vnd.openxmlformats-officedocument.presentationml.tags+xml"/>
  <Override PartName="/ppt/notesSlides/notesSlide90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93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94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95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notesSlides/notesSlide96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97.xml" ContentType="application/vnd.openxmlformats-officedocument.presentationml.notesSlide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98.xml" ContentType="application/vnd.openxmlformats-officedocument.presentationml.notesSlide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99.xml" ContentType="application/vnd.openxmlformats-officedocument.presentationml.notesSlide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notesSlides/notesSlide100.xml" ContentType="application/vnd.openxmlformats-officedocument.presentationml.notesSlide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101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notesSlides/notesSlide102.xml" ContentType="application/vnd.openxmlformats-officedocument.presentationml.notesSlide+xml"/>
  <Override PartName="/ppt/tags/tag395.xml" ContentType="application/vnd.openxmlformats-officedocument.presentationml.tags+xml"/>
  <Override PartName="/ppt/notesSlides/notesSlide103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06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107.xml" ContentType="application/vnd.openxmlformats-officedocument.presentationml.notesSlide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notesSlides/notesSlide108.xml" ContentType="application/vnd.openxmlformats-officedocument.presentationml.notesSlide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09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110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111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112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113.xml" ContentType="application/vnd.openxmlformats-officedocument.presentationml.notesSlide+xml"/>
  <Override PartName="/ppt/tags/tag429.xml" ContentType="application/vnd.openxmlformats-officedocument.presentationml.tags+xml"/>
  <Override PartName="/ppt/notesSlides/notesSlide114.xml" ContentType="application/vnd.openxmlformats-officedocument.presentationml.notesSlide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20"/>
  </p:notesMasterIdLst>
  <p:handoutMasterIdLst>
    <p:handoutMasterId r:id="rId121"/>
  </p:handoutMasterIdLst>
  <p:sldIdLst>
    <p:sldId id="325" r:id="rId3"/>
    <p:sldId id="2299" r:id="rId4"/>
    <p:sldId id="328" r:id="rId5"/>
    <p:sldId id="327" r:id="rId6"/>
    <p:sldId id="2499" r:id="rId7"/>
    <p:sldId id="309" r:id="rId8"/>
    <p:sldId id="259" r:id="rId9"/>
    <p:sldId id="1099" r:id="rId10"/>
    <p:sldId id="2302" r:id="rId11"/>
    <p:sldId id="2504" r:id="rId12"/>
    <p:sldId id="2505" r:id="rId13"/>
    <p:sldId id="2506" r:id="rId14"/>
    <p:sldId id="2507" r:id="rId15"/>
    <p:sldId id="2508" r:id="rId16"/>
    <p:sldId id="1610" r:id="rId17"/>
    <p:sldId id="1460" r:id="rId18"/>
    <p:sldId id="2064" r:id="rId19"/>
    <p:sldId id="2509" r:id="rId20"/>
    <p:sldId id="2243" r:id="rId21"/>
    <p:sldId id="2244" r:id="rId22"/>
    <p:sldId id="1419" r:id="rId23"/>
    <p:sldId id="2099" r:id="rId24"/>
    <p:sldId id="2105" r:id="rId25"/>
    <p:sldId id="2510" r:id="rId26"/>
    <p:sldId id="2511" r:id="rId27"/>
    <p:sldId id="2513" r:id="rId28"/>
    <p:sldId id="2514" r:id="rId29"/>
    <p:sldId id="2515" r:id="rId30"/>
    <p:sldId id="1298" r:id="rId31"/>
    <p:sldId id="2516" r:id="rId32"/>
    <p:sldId id="2171" r:id="rId33"/>
    <p:sldId id="2517" r:id="rId34"/>
    <p:sldId id="2518" r:id="rId35"/>
    <p:sldId id="2519" r:id="rId36"/>
    <p:sldId id="2520" r:id="rId37"/>
    <p:sldId id="2521" r:id="rId38"/>
    <p:sldId id="2522" r:id="rId39"/>
    <p:sldId id="2523" r:id="rId40"/>
    <p:sldId id="2524" r:id="rId41"/>
    <p:sldId id="2525" r:id="rId42"/>
    <p:sldId id="2526" r:id="rId43"/>
    <p:sldId id="2527" r:id="rId44"/>
    <p:sldId id="2528" r:id="rId45"/>
    <p:sldId id="1778" r:id="rId46"/>
    <p:sldId id="2200" r:id="rId47"/>
    <p:sldId id="2201" r:id="rId48"/>
    <p:sldId id="2597" r:id="rId49"/>
    <p:sldId id="2595" r:id="rId50"/>
    <p:sldId id="2596" r:id="rId51"/>
    <p:sldId id="2440" r:id="rId52"/>
    <p:sldId id="2598" r:id="rId53"/>
    <p:sldId id="2209" r:id="rId54"/>
    <p:sldId id="2210" r:id="rId55"/>
    <p:sldId id="2211" r:id="rId56"/>
    <p:sldId id="2599" r:id="rId57"/>
    <p:sldId id="2260" r:id="rId58"/>
    <p:sldId id="2600" r:id="rId59"/>
    <p:sldId id="2601" r:id="rId60"/>
    <p:sldId id="2443" r:id="rId61"/>
    <p:sldId id="2261" r:id="rId62"/>
    <p:sldId id="2602" r:id="rId63"/>
    <p:sldId id="2603" r:id="rId64"/>
    <p:sldId id="2604" r:id="rId65"/>
    <p:sldId id="2263" r:id="rId66"/>
    <p:sldId id="2212" r:id="rId67"/>
    <p:sldId id="2605" r:id="rId68"/>
    <p:sldId id="2606" r:id="rId69"/>
    <p:sldId id="2607" r:id="rId70"/>
    <p:sldId id="2608" r:id="rId71"/>
    <p:sldId id="2609" r:id="rId72"/>
    <p:sldId id="2611" r:id="rId73"/>
    <p:sldId id="2610" r:id="rId74"/>
    <p:sldId id="2612" r:id="rId75"/>
    <p:sldId id="2613" r:id="rId76"/>
    <p:sldId id="2614" r:id="rId77"/>
    <p:sldId id="2615" r:id="rId78"/>
    <p:sldId id="2616" r:id="rId79"/>
    <p:sldId id="2617" r:id="rId80"/>
    <p:sldId id="2618" r:id="rId81"/>
    <p:sldId id="2619" r:id="rId82"/>
    <p:sldId id="2620" r:id="rId83"/>
    <p:sldId id="2621" r:id="rId84"/>
    <p:sldId id="2622" r:id="rId85"/>
    <p:sldId id="2623" r:id="rId86"/>
    <p:sldId id="2624" r:id="rId87"/>
    <p:sldId id="2625" r:id="rId88"/>
    <p:sldId id="2626" r:id="rId89"/>
    <p:sldId id="2627" r:id="rId90"/>
    <p:sldId id="2628" r:id="rId91"/>
    <p:sldId id="2629" r:id="rId92"/>
    <p:sldId id="2630" r:id="rId93"/>
    <p:sldId id="2631" r:id="rId94"/>
    <p:sldId id="2632" r:id="rId95"/>
    <p:sldId id="2633" r:id="rId96"/>
    <p:sldId id="2634" r:id="rId97"/>
    <p:sldId id="2635" r:id="rId98"/>
    <p:sldId id="2636" r:id="rId99"/>
    <p:sldId id="2637" r:id="rId100"/>
    <p:sldId id="2638" r:id="rId101"/>
    <p:sldId id="2639" r:id="rId102"/>
    <p:sldId id="2640" r:id="rId103"/>
    <p:sldId id="2641" r:id="rId104"/>
    <p:sldId id="2642" r:id="rId105"/>
    <p:sldId id="2643" r:id="rId106"/>
    <p:sldId id="2644" r:id="rId107"/>
    <p:sldId id="2645" r:id="rId108"/>
    <p:sldId id="2646" r:id="rId109"/>
    <p:sldId id="2647" r:id="rId110"/>
    <p:sldId id="2648" r:id="rId111"/>
    <p:sldId id="2649" r:id="rId112"/>
    <p:sldId id="2650" r:id="rId113"/>
    <p:sldId id="2651" r:id="rId114"/>
    <p:sldId id="2652" r:id="rId115"/>
    <p:sldId id="2653" r:id="rId116"/>
    <p:sldId id="2654" r:id="rId117"/>
    <p:sldId id="338" r:id="rId118"/>
    <p:sldId id="326" r:id="rId119"/>
  </p:sldIdLst>
  <p:sldSz cx="12190413" cy="6859588"/>
  <p:notesSz cx="6858000" cy="9144000"/>
  <p:custDataLst>
    <p:tags r:id="rId122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6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55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itcast" initials="i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595959"/>
    <a:srgbClr val="0075CC"/>
    <a:srgbClr val="005DA2"/>
    <a:srgbClr val="1369B2"/>
    <a:srgbClr val="FAFAFA"/>
    <a:srgbClr val="F2F2F2"/>
    <a:srgbClr val="008DF6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55672" autoAdjust="0"/>
  </p:normalViewPr>
  <p:slideViewPr>
    <p:cSldViewPr showGuides="1">
      <p:cViewPr varScale="1">
        <p:scale>
          <a:sx n="58" d="100"/>
          <a:sy n="58" d="100"/>
        </p:scale>
        <p:origin x="72" y="1104"/>
      </p:cViewPr>
      <p:guideLst>
        <p:guide orient="horz" pos="1842"/>
        <p:guide pos="211"/>
        <p:guide pos="6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106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455"/>
        <p:guide pos="22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commentAuthors" Target="commentAuthor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125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&lt;table&gt;</a:t>
            </a:r>
          </a:p>
          <a:p>
            <a:r>
              <a:rPr lang="zh-CN" altLang="en-US"/>
              <a:t>    &lt;tr&gt;</a:t>
            </a:r>
          </a:p>
          <a:p>
            <a:r>
              <a:rPr lang="zh-CN" altLang="en-US"/>
              <a:t>        &lt;td width="100"&gt;订单编号:&lt;/td&gt;</a:t>
            </a:r>
          </a:p>
          <a:p>
            <a:r>
              <a:rPr lang="zh-CN" altLang="en-US"/>
              <a:t>        &lt;td&gt;</a:t>
            </a:r>
          </a:p>
          <a:p>
            <a:r>
              <a:rPr lang="zh-CN" altLang="en-US"/>
              <a:t>            {{ order_info.order_id }}</a:t>
            </a:r>
          </a:p>
          <a:p>
            <a:r>
              <a:rPr lang="zh-CN" altLang="en-US"/>
              <a:t>        &lt;/td&gt;</a:t>
            </a:r>
          </a:p>
          <a:p>
            <a:r>
              <a:rPr lang="zh-CN" altLang="en-US"/>
              <a:t>    &lt;/tr&gt;</a:t>
            </a:r>
          </a:p>
          <a:p>
            <a:r>
              <a:rPr lang="zh-CN" altLang="en-US"/>
              <a:t>    &lt;tr&gt;</a:t>
            </a:r>
          </a:p>
          <a:p>
            <a:r>
              <a:rPr lang="zh-CN" altLang="en-US"/>
              <a:t>        &lt;td&gt;收货地址:&lt;/td&gt;</a:t>
            </a:r>
          </a:p>
          <a:p>
            <a:r>
              <a:rPr lang="zh-CN" altLang="en-US"/>
              <a:t>        &lt;td&gt;{{ order_info.order_addr }}&lt;/td&gt;</a:t>
            </a:r>
          </a:p>
          <a:p>
            <a:r>
              <a:rPr lang="zh-CN" altLang="en-US"/>
              <a:t>    &lt;/tr&gt;</a:t>
            </a:r>
          </a:p>
          <a:p>
            <a:r>
              <a:rPr lang="zh-CN" altLang="en-US"/>
              <a:t>    &lt;tr&gt;</a:t>
            </a:r>
          </a:p>
          <a:p>
            <a:r>
              <a:rPr lang="zh-CN" altLang="en-US"/>
              <a:t>        &lt;td&gt;收货人:&lt;/td&gt;</a:t>
            </a:r>
          </a:p>
          <a:p>
            <a:r>
              <a:rPr lang="zh-CN" altLang="en-US"/>
              <a:t>        &lt;td&gt;{{ order_info.order_recv }}&lt;/td&gt;</a:t>
            </a:r>
          </a:p>
          <a:p>
            <a:r>
              <a:rPr lang="zh-CN" altLang="en-US"/>
              <a:t>    &lt;/tr&gt;</a:t>
            </a:r>
          </a:p>
          <a:p>
            <a:r>
              <a:rPr lang="zh-CN" altLang="en-US"/>
              <a:t>    &lt;tr&gt;</a:t>
            </a:r>
          </a:p>
          <a:p>
            <a:r>
              <a:rPr lang="zh-CN" altLang="en-US"/>
              <a:t>        &lt;td&gt;联系电话:&lt;/td&gt;</a:t>
            </a:r>
          </a:p>
          <a:p>
            <a:r>
              <a:rPr lang="zh-CN" altLang="en-US"/>
              <a:t>        &lt;td&gt;{{ order_info.order_tele }}&lt;/td&gt;</a:t>
            </a:r>
          </a:p>
          <a:p>
            <a:r>
              <a:rPr lang="zh-CN" altLang="en-US"/>
              <a:t>    &lt;/tr&gt;</a:t>
            </a:r>
          </a:p>
          <a:p>
            <a:r>
              <a:rPr lang="zh-CN" altLang="en-US"/>
              <a:t>    &lt;tr&gt;</a:t>
            </a:r>
          </a:p>
          <a:p>
            <a:r>
              <a:rPr lang="zh-CN" altLang="en-US"/>
              <a:t>        &lt;td&gt;备注:&lt;/td&gt;</a:t>
            </a:r>
          </a:p>
          <a:p>
            <a:r>
              <a:rPr lang="zh-CN" altLang="en-US"/>
              <a:t>        &lt;td&gt;{{ order_info.order_extra }}&lt;/td&gt;</a:t>
            </a:r>
          </a:p>
          <a:p>
            <a:r>
              <a:rPr lang="zh-CN" altLang="en-US"/>
              <a:t>    &lt;/tr&gt;</a:t>
            </a:r>
          </a:p>
          <a:p>
            <a:r>
              <a:rPr lang="zh-CN" altLang="en-US"/>
              <a:t>&lt;/table&gt;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{% for cag in categories %}</a:t>
            </a:r>
          </a:p>
          <a:p>
            <a:r>
              <a:rPr lang="zh-CN" altLang="en-US"/>
              <a:t>&lt;div class="list_model"&gt;</a:t>
            </a:r>
          </a:p>
          <a:p>
            <a:r>
              <a:rPr lang="zh-CN" altLang="en-US"/>
              <a:t>    &lt;div class="list_title clearfix"&gt;</a:t>
            </a:r>
          </a:p>
          <a:p>
            <a:r>
              <a:rPr lang="zh-CN" altLang="en-US"/>
              <a:t>        &lt;h3 class="fl" id="model01"&gt;{{ cag.cag_name }}&lt;/h3&gt;</a:t>
            </a:r>
          </a:p>
          <a:p>
            <a:r>
              <a:rPr lang="zh-CN" altLang="en-US"/>
              <a:t>        &lt;a href="/goods/?cag={{ cag.id }}&amp;page=1" </a:t>
            </a:r>
          </a:p>
          <a:p>
            <a:r>
              <a:rPr lang="zh-CN" altLang="en-US"/>
              <a:t>            class="goods_more fr" id="fruit_more"&gt;查看更多 &gt;&lt;/a&gt;</a:t>
            </a:r>
          </a:p>
          <a:p>
            <a:r>
              <a:rPr lang="zh-CN" altLang="en-US"/>
              <a:t>    &lt;/div&gt;</a:t>
            </a:r>
          </a:p>
          <a:p>
            <a:r>
              <a:rPr lang="zh-CN" altLang="en-US"/>
              <a:t>    &lt;div class="goods_con clearfix"&gt;</a:t>
            </a:r>
          </a:p>
          <a:p>
            <a:r>
              <a:rPr lang="zh-CN" altLang="en-US"/>
              <a:t>        &lt;div class="goods_banner fl"&gt;&lt;img </a:t>
            </a:r>
          </a:p>
          <a:p>
            <a:r>
              <a:rPr lang="zh-CN" altLang="en-US"/>
              <a:t>            src="/static/{{ cag.cag_img }}"&gt;&lt;/div&gt;</a:t>
            </a:r>
          </a:p>
          <a:p>
            <a:r>
              <a:rPr lang="zh-CN" altLang="en-US"/>
              <a:t>        &lt;ul class="goods_list fl"&gt;</a:t>
            </a:r>
          </a:p>
          <a:p>
            <a:r>
              <a:rPr lang="zh-CN" altLang="en-US"/>
              <a:t>            {% for goods in cag.goods_list %}</a:t>
            </a:r>
          </a:p>
          <a:p>
            <a:r>
              <a:rPr lang="zh-CN" altLang="en-US"/>
              <a:t>            &lt;li&gt;</a:t>
            </a:r>
          </a:p>
          <a:p>
            <a:r>
              <a:rPr lang="zh-CN" altLang="en-US"/>
              <a:t>                &lt;h4&gt;&lt;a href="/detail/?id={{ goods.id }}"&gt;</a:t>
            </a:r>
          </a:p>
          <a:p>
            <a:r>
              <a:rPr lang="zh-CN" altLang="en-US"/>
              <a:t>                    {{ goods.goods_name }}&lt;/a&gt;&lt;/h4&gt;</a:t>
            </a:r>
          </a:p>
          <a:p>
            <a:r>
              <a:rPr lang="zh-CN" altLang="en-US"/>
              <a:t>                &lt;a href="/detail/?id={{ goods.id }}"&gt;&lt;img </a:t>
            </a:r>
          </a:p>
          <a:p>
            <a:r>
              <a:rPr lang="zh-CN" altLang="en-US"/>
              <a:t>                    src="/static/goods/{{ goods.goods_img }}.jpg"&gt;&lt;/a&gt;</a:t>
            </a:r>
          </a:p>
          <a:p>
            <a:r>
              <a:rPr lang="zh-CN" altLang="en-US"/>
              <a:t>                &lt;div class="prize"&gt;¥ {{ goods.goods_price }}&lt;/div&gt;</a:t>
            </a:r>
          </a:p>
          <a:p>
            <a:r>
              <a:rPr lang="zh-CN" altLang="en-US"/>
              <a:t>            &lt;/li&gt;</a:t>
            </a:r>
          </a:p>
          <a:p>
            <a:r>
              <a:rPr lang="zh-CN" altLang="en-US"/>
              <a:t>            {% endfor %}</a:t>
            </a:r>
          </a:p>
          <a:p>
            <a:r>
              <a:rPr lang="zh-CN" altLang="en-US"/>
              <a:t>        &lt;/ul&gt;</a:t>
            </a:r>
          </a:p>
          <a:p>
            <a:r>
              <a:rPr lang="zh-CN" altLang="en-US"/>
              <a:t>    &lt;/div&gt;</a:t>
            </a:r>
          </a:p>
          <a:p>
            <a:r>
              <a:rPr lang="zh-CN" altLang="en-US"/>
              <a:t>&lt;/div&gt;</a:t>
            </a:r>
          </a:p>
          <a:p>
            <a:r>
              <a:rPr lang="zh-CN" altLang="en-US"/>
              <a:t>{% endfor %}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from django.core.paginator import Paginator</a:t>
            </a:r>
          </a:p>
          <a:p>
            <a:r>
              <a:rPr lang="zh-CN" altLang="en-US"/>
              <a:t>def goods(request):</a:t>
            </a:r>
          </a:p>
          <a:p>
            <a:r>
              <a:rPr lang="zh-CN" altLang="en-US"/>
              <a:t>    """商品展示页面"""</a:t>
            </a:r>
          </a:p>
          <a:p>
            <a:r>
              <a:rPr lang="zh-CN" altLang="en-US"/>
              <a:t>    cag_id = request.GET.get('cag', 1)         # 获得当前分类</a:t>
            </a:r>
          </a:p>
          <a:p>
            <a:r>
              <a:rPr lang="zh-CN" altLang="en-US"/>
              <a:t>    page_id = request.GET.get('page', 1)       # 获得当前页码</a:t>
            </a:r>
          </a:p>
          <a:p>
            <a:r>
              <a:rPr lang="zh-CN" altLang="en-US"/>
              <a:t>    # 查询所有数据</a:t>
            </a:r>
          </a:p>
          <a:p>
            <a:r>
              <a:rPr lang="zh-CN" altLang="en-US"/>
              <a:t>    goods_data = GoodsInfo.objects.filter(goods_cag_id=cag_id) </a:t>
            </a:r>
          </a:p>
          <a:p>
            <a:r>
              <a:rPr lang="zh-CN" altLang="en-US"/>
              <a:t>    paginator = Paginator(goods_data, 12)     # 创建分页器对象</a:t>
            </a:r>
          </a:p>
          <a:p>
            <a:r>
              <a:rPr lang="zh-CN" altLang="en-US"/>
              <a:t>    page_data = paginator.page(page_id)        # 获得当前页码数据</a:t>
            </a:r>
          </a:p>
          <a:p>
            <a:r>
              <a:rPr lang="zh-CN" altLang="en-US"/>
              <a:t>    categories = GoodsCategory.objects.all()  # 查询商品分类</a:t>
            </a:r>
          </a:p>
          <a:p>
            <a:r>
              <a:rPr lang="zh-CN" altLang="en-US"/>
              <a:t>    current_cag = GoodsCategory.objects.get(id=cag_id)  # 查询当前商品分类</a:t>
            </a:r>
          </a:p>
          <a:p>
            <a:r>
              <a:rPr lang="zh-CN" altLang="en-US"/>
              <a:t>    cart_goods_list = []                                      # 购物车商品列表</a:t>
            </a:r>
          </a:p>
          <a:p>
            <a:r>
              <a:rPr lang="zh-CN" altLang="en-US"/>
              <a:t>    cart_goods_count = 0                                      # 购物车商品总数</a:t>
            </a:r>
          </a:p>
          <a:p>
            <a:r>
              <a:rPr lang="zh-CN" altLang="en-US"/>
              <a:t>    for goods_id, goods_num in request.COOKIES.items():</a:t>
            </a:r>
          </a:p>
          <a:p>
            <a:r>
              <a:rPr lang="zh-CN" altLang="en-US"/>
              <a:t>        # 商品id都为数字, 非数字的Cookie过滤掉</a:t>
            </a:r>
          </a:p>
          <a:p>
            <a:r>
              <a:rPr lang="zh-CN" altLang="en-US"/>
              <a:t>        if not goods_id.isdigit():</a:t>
            </a:r>
          </a:p>
          <a:p>
            <a:r>
              <a:rPr lang="zh-CN" altLang="en-US"/>
              <a:t>            continue</a:t>
            </a:r>
          </a:p>
          <a:p>
            <a:r>
              <a:rPr lang="zh-CN" altLang="en-US"/>
              <a:t>        cart_goods = GoodsInfo.objects.get(id=goods_id)</a:t>
            </a:r>
          </a:p>
          <a:p>
            <a:r>
              <a:rPr lang="zh-CN" altLang="en-US"/>
              <a:t>        cart_goods.goods_num = goods_num</a:t>
            </a:r>
          </a:p>
          <a:p>
            <a:r>
              <a:rPr lang="zh-CN" altLang="en-US"/>
              <a:t>        cart_goods_list.append(cart_goods)</a:t>
            </a:r>
          </a:p>
          <a:p>
            <a:r>
              <a:rPr lang="zh-CN" altLang="en-US"/>
              <a:t>        # 累加购物车商品总数</a:t>
            </a:r>
          </a:p>
          <a:p>
            <a:r>
              <a:rPr lang="zh-CN" altLang="en-US"/>
              <a:t>        cart_goods_count = cart_goods_count + int(goods_num)</a:t>
            </a:r>
          </a:p>
          <a:p>
            <a:r>
              <a:rPr lang="zh-CN" altLang="en-US"/>
              <a:t>    return render(request, 'goods.html', {'page_data': page_data,</a:t>
            </a:r>
          </a:p>
          <a:p>
            <a:r>
              <a:rPr lang="zh-CN" altLang="en-US"/>
              <a:t>                     'categories': categories,</a:t>
            </a:r>
          </a:p>
          <a:p>
            <a:r>
              <a:rPr lang="zh-CN" altLang="en-US"/>
              <a:t>                     'current_cag': current_cag,</a:t>
            </a:r>
          </a:p>
          <a:p>
            <a:r>
              <a:rPr lang="zh-CN" altLang="en-US"/>
              <a:t>                     'cart_goods_list': cart_goods_list,</a:t>
            </a:r>
          </a:p>
          <a:p>
            <a:r>
              <a:rPr lang="zh-CN" altLang="en-US"/>
              <a:t>                     'cart_goods_count': cart_goods_count,</a:t>
            </a:r>
          </a:p>
          <a:p>
            <a:r>
              <a:rPr lang="zh-CN" altLang="en-US"/>
              <a:t>                     'paginator': paginator,</a:t>
            </a:r>
          </a:p>
          <a:p>
            <a:r>
              <a:rPr lang="zh-CN" altLang="en-US"/>
              <a:t>                     'cag_id': cag_id})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from django.core.paginator import Paginator</a:t>
            </a:r>
          </a:p>
          <a:p>
            <a:r>
              <a:rPr lang="zh-CN" altLang="en-US"/>
              <a:t>def goods(request):</a:t>
            </a:r>
          </a:p>
          <a:p>
            <a:r>
              <a:rPr lang="zh-CN" altLang="en-US"/>
              <a:t>    """商品展示页面"""</a:t>
            </a:r>
          </a:p>
          <a:p>
            <a:r>
              <a:rPr lang="zh-CN" altLang="en-US"/>
              <a:t>    cag_id = request.GET.get('cag', 1)         # 获得当前分类</a:t>
            </a:r>
          </a:p>
          <a:p>
            <a:r>
              <a:rPr lang="zh-CN" altLang="en-US"/>
              <a:t>    page_id = request.GET.get('page', 1)       # 获得当前页码</a:t>
            </a:r>
          </a:p>
          <a:p>
            <a:r>
              <a:rPr lang="zh-CN" altLang="en-US"/>
              <a:t>    # 查询所有数据</a:t>
            </a:r>
          </a:p>
          <a:p>
            <a:r>
              <a:rPr lang="zh-CN" altLang="en-US"/>
              <a:t>    goods_data = GoodsInfo.objects.filter(goods_cag_id=cag_id) </a:t>
            </a:r>
          </a:p>
          <a:p>
            <a:r>
              <a:rPr lang="zh-CN" altLang="en-US"/>
              <a:t>    paginator = Paginator(goods_data, 12)     # 创建分页器对象</a:t>
            </a:r>
          </a:p>
          <a:p>
            <a:r>
              <a:rPr lang="zh-CN" altLang="en-US"/>
              <a:t>    page_data = paginator.page(page_id)        # 获得当前页码数据</a:t>
            </a:r>
          </a:p>
          <a:p>
            <a:r>
              <a:rPr lang="zh-CN" altLang="en-US"/>
              <a:t>    categories = GoodsCategory.objects.all()  # 查询商品分类</a:t>
            </a:r>
          </a:p>
          <a:p>
            <a:r>
              <a:rPr lang="zh-CN" altLang="en-US"/>
              <a:t>    current_cag = GoodsCategory.objects.get(id=cag_id)  # 查询当前商品分类</a:t>
            </a:r>
          </a:p>
          <a:p>
            <a:r>
              <a:rPr lang="zh-CN" altLang="en-US"/>
              <a:t>    cart_goods_list = []                                      # 购物车商品列表</a:t>
            </a:r>
          </a:p>
          <a:p>
            <a:r>
              <a:rPr lang="zh-CN" altLang="en-US"/>
              <a:t>    cart_goods_count = 0                                      # 购物车商品总数</a:t>
            </a:r>
          </a:p>
          <a:p>
            <a:r>
              <a:rPr lang="zh-CN" altLang="en-US"/>
              <a:t>    for goods_id, goods_num in request.COOKIES.items():</a:t>
            </a:r>
          </a:p>
          <a:p>
            <a:r>
              <a:rPr lang="zh-CN" altLang="en-US"/>
              <a:t>        # 商品id都为数字, 非数字的Cookie过滤掉</a:t>
            </a:r>
          </a:p>
          <a:p>
            <a:r>
              <a:rPr lang="zh-CN" altLang="en-US"/>
              <a:t>        if not goods_id.isdigit():</a:t>
            </a:r>
          </a:p>
          <a:p>
            <a:r>
              <a:rPr lang="zh-CN" altLang="en-US"/>
              <a:t>            continue</a:t>
            </a:r>
          </a:p>
          <a:p>
            <a:r>
              <a:rPr lang="zh-CN" altLang="en-US"/>
              <a:t>        cart_goods = GoodsInfo.objects.get(id=goods_id)</a:t>
            </a:r>
          </a:p>
          <a:p>
            <a:r>
              <a:rPr lang="zh-CN" altLang="en-US"/>
              <a:t>        cart_goods.goods_num = goods_num</a:t>
            </a:r>
          </a:p>
          <a:p>
            <a:r>
              <a:rPr lang="zh-CN" altLang="en-US"/>
              <a:t>        cart_goods_list.append(cart_goods)</a:t>
            </a:r>
          </a:p>
          <a:p>
            <a:r>
              <a:rPr lang="zh-CN" altLang="en-US"/>
              <a:t>        # 累加购物车商品总数</a:t>
            </a:r>
          </a:p>
          <a:p>
            <a:r>
              <a:rPr lang="zh-CN" altLang="en-US"/>
              <a:t>        cart_goods_count = cart_goods_count + int(goods_num)</a:t>
            </a:r>
          </a:p>
          <a:p>
            <a:r>
              <a:rPr lang="zh-CN" altLang="en-US"/>
              <a:t>    return render(request, 'goods.html', {'page_data': page_data,</a:t>
            </a:r>
          </a:p>
          <a:p>
            <a:r>
              <a:rPr lang="zh-CN" altLang="en-US"/>
              <a:t>                     'categories': categories,</a:t>
            </a:r>
          </a:p>
          <a:p>
            <a:r>
              <a:rPr lang="zh-CN" altLang="en-US"/>
              <a:t>                     'current_cag': current_cag,</a:t>
            </a:r>
          </a:p>
          <a:p>
            <a:r>
              <a:rPr lang="zh-CN" altLang="en-US"/>
              <a:t>                     'cart_goods_list': cart_goods_list,</a:t>
            </a:r>
          </a:p>
          <a:p>
            <a:r>
              <a:rPr lang="zh-CN" altLang="en-US"/>
              <a:t>                     'cart_goods_count': cart_goods_count,</a:t>
            </a:r>
          </a:p>
          <a:p>
            <a:r>
              <a:rPr lang="zh-CN" altLang="en-US"/>
              <a:t>                     'paginator': paginator,</a:t>
            </a:r>
          </a:p>
          <a:p>
            <a:r>
              <a:rPr lang="zh-CN" altLang="en-US"/>
              <a:t>                     'cag_id': cag_id})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&lt;div class="goods_detail_list fr"&gt;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&lt;h3&gt;{{ goods_data.goods_name }}&lt;/h3&gt;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&lt;br&gt;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&lt;div class="prize_bar"&gt;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r>
              <a:rPr 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</a:t>
            </a: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&lt;span class="show_pirze"&gt;¥&lt;em&gt;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r>
              <a:rPr lang="en-US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</a:t>
            </a: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{{ goods_data.goods_price }}&lt;/em&gt;&lt;/span&gt;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&lt;/div&gt;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&lt;div class="goods_num clearfix"&gt;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   &lt;div class="num_name fl"&gt;数 量：&lt;/div&gt;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   &lt;div class="num_add fl"&gt;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       &lt;input type="text" class="num_show fl" value="1" disabled&gt;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   &lt;/div&gt;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&lt;/div&gt;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&lt;div class="operate_btn"&gt;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   &lt;a href="/cart/add_cart/?id={{ goods_data.id }}"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       class="add_cart" id="add_cart"&gt;加入购物车&lt;/a&gt;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&lt;/div&gt;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&lt;/div&gt;</a:t>
            </a:r>
            <a:endParaRPr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from django.core.paginator import Paginator</a:t>
            </a:r>
          </a:p>
          <a:p>
            <a:r>
              <a:rPr lang="zh-CN" altLang="en-US"/>
              <a:t>def goods(request):</a:t>
            </a:r>
          </a:p>
          <a:p>
            <a:r>
              <a:rPr lang="zh-CN" altLang="en-US"/>
              <a:t>    """商品展示页面"""</a:t>
            </a:r>
          </a:p>
          <a:p>
            <a:r>
              <a:rPr lang="zh-CN" altLang="en-US"/>
              <a:t>    cag_id = request.GET.get('cag', 1)         # 获得当前分类</a:t>
            </a:r>
          </a:p>
          <a:p>
            <a:r>
              <a:rPr lang="zh-CN" altLang="en-US"/>
              <a:t>    page_id = request.GET.get('page', 1)       # 获得当前页码</a:t>
            </a:r>
          </a:p>
          <a:p>
            <a:r>
              <a:rPr lang="zh-CN" altLang="en-US"/>
              <a:t>    # 查询所有数据</a:t>
            </a:r>
          </a:p>
          <a:p>
            <a:r>
              <a:rPr lang="zh-CN" altLang="en-US"/>
              <a:t>    goods_data = GoodsInfo.objects.filter(goods_cag_id=cag_id) </a:t>
            </a:r>
          </a:p>
          <a:p>
            <a:r>
              <a:rPr lang="zh-CN" altLang="en-US"/>
              <a:t>    paginator = Paginator(goods_data, 12)     # 创建分页器对象</a:t>
            </a:r>
          </a:p>
          <a:p>
            <a:r>
              <a:rPr lang="zh-CN" altLang="en-US"/>
              <a:t>    page_data = paginator.page(page_id)        # 获得当前页码数据</a:t>
            </a:r>
          </a:p>
          <a:p>
            <a:r>
              <a:rPr lang="zh-CN" altLang="en-US"/>
              <a:t>    categories = GoodsCategory.objects.all()  # 查询商品分类</a:t>
            </a:r>
          </a:p>
          <a:p>
            <a:r>
              <a:rPr lang="zh-CN" altLang="en-US"/>
              <a:t>    current_cag = GoodsCategory.objects.get(id=cag_id)  # 查询当前商品分类</a:t>
            </a:r>
          </a:p>
          <a:p>
            <a:r>
              <a:rPr lang="zh-CN" altLang="en-US"/>
              <a:t>    cart_goods_list = []                                      # 购物车商品列表</a:t>
            </a:r>
          </a:p>
          <a:p>
            <a:r>
              <a:rPr lang="zh-CN" altLang="en-US"/>
              <a:t>    cart_goods_count = 0                                      # 购物车商品总数</a:t>
            </a:r>
          </a:p>
          <a:p>
            <a:r>
              <a:rPr lang="zh-CN" altLang="en-US"/>
              <a:t>    for goods_id, goods_num in request.COOKIES.items():</a:t>
            </a:r>
          </a:p>
          <a:p>
            <a:r>
              <a:rPr lang="zh-CN" altLang="en-US"/>
              <a:t>        # 商品id都为数字, 非数字的Cookie过滤掉</a:t>
            </a:r>
          </a:p>
          <a:p>
            <a:r>
              <a:rPr lang="zh-CN" altLang="en-US"/>
              <a:t>        if not goods_id.isdigit():</a:t>
            </a:r>
          </a:p>
          <a:p>
            <a:r>
              <a:rPr lang="zh-CN" altLang="en-US"/>
              <a:t>            continue</a:t>
            </a:r>
          </a:p>
          <a:p>
            <a:r>
              <a:rPr lang="zh-CN" altLang="en-US"/>
              <a:t>        cart_goods = GoodsInfo.objects.get(id=goods_id)</a:t>
            </a:r>
          </a:p>
          <a:p>
            <a:r>
              <a:rPr lang="zh-CN" altLang="en-US"/>
              <a:t>        cart_goods.goods_num = goods_num</a:t>
            </a:r>
          </a:p>
          <a:p>
            <a:r>
              <a:rPr lang="zh-CN" altLang="en-US"/>
              <a:t>        cart_goods_list.append(cart_goods)</a:t>
            </a:r>
          </a:p>
          <a:p>
            <a:r>
              <a:rPr lang="zh-CN" altLang="en-US"/>
              <a:t>        # 累加购物车商品总数</a:t>
            </a:r>
          </a:p>
          <a:p>
            <a:r>
              <a:rPr lang="zh-CN" altLang="en-US"/>
              <a:t>        cart_goods_count = cart_goods_count + int(goods_num)</a:t>
            </a:r>
          </a:p>
          <a:p>
            <a:r>
              <a:rPr lang="zh-CN" altLang="en-US"/>
              <a:t>    return render(request, 'goods.html', {'page_data': page_data,</a:t>
            </a:r>
          </a:p>
          <a:p>
            <a:r>
              <a:rPr lang="zh-CN" altLang="en-US"/>
              <a:t>                     'categories': categories,</a:t>
            </a:r>
          </a:p>
          <a:p>
            <a:r>
              <a:rPr lang="zh-CN" altLang="en-US"/>
              <a:t>                     'current_cag': current_cag,</a:t>
            </a:r>
          </a:p>
          <a:p>
            <a:r>
              <a:rPr lang="zh-CN" altLang="en-US"/>
              <a:t>                     'cart_goods_list': cart_goods_list,</a:t>
            </a:r>
          </a:p>
          <a:p>
            <a:r>
              <a:rPr lang="zh-CN" altLang="en-US"/>
              <a:t>                     'cart_goods_count': cart_goods_count,</a:t>
            </a:r>
          </a:p>
          <a:p>
            <a:r>
              <a:rPr lang="zh-CN" altLang="en-US"/>
              <a:t>                     'paginator': paginator,</a:t>
            </a:r>
          </a:p>
          <a:p>
            <a:r>
              <a:rPr lang="zh-CN" altLang="en-US"/>
              <a:t>                     'cag_id': cag_id})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&lt;div class="search_bar clearfix"&gt;</a:t>
            </a:r>
          </a:p>
          <a:p>
            <a:r>
              <a:rPr lang="zh-CN" altLang="en-US"/>
              <a:t>    &lt;a href="/index/" class="logo fl"&gt;</a:t>
            </a:r>
          </a:p>
          <a:p>
            <a:r>
              <a:rPr lang="zh-CN" altLang="en-US"/>
              <a:t>        &lt;img src="/static/images/logo.png"&gt;&lt;/a&gt;</a:t>
            </a:r>
          </a:p>
          <a:p>
            <a:r>
              <a:rPr lang="zh-CN" altLang="en-US"/>
              <a:t>    &lt;div class="guest_cart fr"&gt;</a:t>
            </a:r>
          </a:p>
          <a:p>
            <a:r>
              <a:rPr lang="zh-CN" altLang="en-US"/>
              <a:t>        &lt;a href="/cart/show_cart/" class="cart_name fl"&gt;我的购物车&lt;/a&gt;</a:t>
            </a:r>
          </a:p>
          <a:p>
            <a:r>
              <a:rPr lang="zh-CN" altLang="en-US"/>
              <a:t>        &lt;div class="goods_count fl"&gt;{{ cart_goods_count }}&lt;/div&gt;</a:t>
            </a:r>
          </a:p>
          <a:p>
            <a:r>
              <a:rPr lang="zh-CN" altLang="en-US"/>
              <a:t>        &lt;ul class="cart_goods_show"&gt;</a:t>
            </a:r>
          </a:p>
          <a:p>
            <a:r>
              <a:rPr lang="zh-CN" altLang="en-US"/>
              <a:t>            {% for cart_goods in cart_goods_list %}</a:t>
            </a:r>
          </a:p>
          <a:p>
            <a:r>
              <a:rPr lang="zh-CN" altLang="en-US"/>
              <a:t>            &lt;li&gt;</a:t>
            </a:r>
          </a:p>
          <a:p>
            <a:r>
              <a:rPr lang="zh-CN" altLang="en-US"/>
              <a:t>                &lt;img src="/static/goods/{{ cart_goods.goods_img }}.jpg"</a:t>
            </a:r>
          </a:p>
          <a:p>
            <a:r>
              <a:rPr lang="zh-CN" altLang="en-US"/>
              <a:t>                     alt="商品图片"&gt;</a:t>
            </a:r>
          </a:p>
          <a:p>
            <a:r>
              <a:rPr lang="zh-CN" altLang="en-US"/>
              <a:t>                {{ cart_goods.goods_name }}</a:t>
            </a:r>
          </a:p>
          <a:p>
            <a:r>
              <a:rPr lang="zh-CN" altLang="en-US"/>
              <a:t>                &lt;div&gt;{{ cart_goods.goods_num }}&lt;/div&gt;</a:t>
            </a:r>
          </a:p>
          <a:p>
            <a:r>
              <a:rPr lang="zh-CN" altLang="en-US"/>
              <a:t>            &lt;/li&gt;</a:t>
            </a:r>
          </a:p>
          <a:p>
            <a:r>
              <a:rPr lang="zh-CN" altLang="en-US"/>
              <a:t>            {% endfor %}</a:t>
            </a:r>
          </a:p>
          <a:p>
            <a:r>
              <a:rPr lang="zh-CN" altLang="en-US"/>
              <a:t>        &lt;/ul&gt;</a:t>
            </a:r>
          </a:p>
          <a:p>
            <a:r>
              <a:rPr lang="zh-CN" altLang="en-US"/>
              <a:t>    &lt;/div&gt;</a:t>
            </a:r>
          </a:p>
          <a:p>
            <a:r>
              <a:rPr lang="zh-CN" altLang="en-US"/>
              <a:t>&lt;/div&gt;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&lt;div class="pagenation"&gt;</a:t>
            </a:r>
          </a:p>
          <a:p>
            <a:r>
              <a:rPr lang="zh-CN" altLang="en-US"/>
              <a:t>    &lt;!--has_previous_page_number 如果有上一页，返回True--&gt;</a:t>
            </a:r>
          </a:p>
          <a:p>
            <a:r>
              <a:rPr lang="zh-CN" altLang="en-US"/>
              <a:t>    {% if page_data.has_previous %}</a:t>
            </a:r>
          </a:p>
          <a:p>
            <a:r>
              <a:rPr lang="zh-CN" altLang="en-US"/>
              <a:t>    &lt;a href="?cag={{ cag_id }}&amp;page={{ page_data.previous_page_number }}"&gt;上一页&lt;/a&gt;</a:t>
            </a:r>
          </a:p>
          <a:p>
            <a:r>
              <a:rPr lang="zh-CN" altLang="en-US"/>
              <a:t>    {% endif %}</a:t>
            </a:r>
          </a:p>
          <a:p>
            <a:r>
              <a:rPr lang="zh-CN" altLang="en-US"/>
              <a:t>    &lt;!--page_range 页码的范围，从1开始，例如[1,2,3,4]--&gt;</a:t>
            </a:r>
          </a:p>
          <a:p>
            <a:r>
              <a:rPr lang="zh-CN" altLang="en-US"/>
              <a:t>    {% for index in paginator.page_range %}</a:t>
            </a:r>
          </a:p>
          <a:p>
            <a:r>
              <a:rPr lang="zh-CN" altLang="en-US"/>
              <a:t>    &lt;!--number属性，表示当前页的序号，从1开始--&gt;</a:t>
            </a:r>
          </a:p>
          <a:p>
            <a:r>
              <a:rPr lang="zh-CN" altLang="en-US"/>
              <a:t>    &lt;!--判断当前循环到的是不是当前页，如果是则高亮显示--&gt;</a:t>
            </a:r>
          </a:p>
          <a:p>
            <a:r>
              <a:rPr lang="zh-CN" altLang="en-US"/>
              <a:t>    {% if index == page_data.number %}</a:t>
            </a:r>
          </a:p>
          <a:p>
            <a:r>
              <a:rPr lang="zh-CN" altLang="en-US"/>
              <a:t>    &lt;a href="?cag={{ cag_id }}&amp;page= {{ index }}" class="active"&gt;{{ index }}&lt;/a&gt;</a:t>
            </a:r>
          </a:p>
          <a:p>
            <a:r>
              <a:rPr lang="zh-CN" altLang="en-US"/>
              <a:t>    {% else %}</a:t>
            </a:r>
          </a:p>
          <a:p>
            <a:r>
              <a:rPr lang="zh-CN" altLang="en-US"/>
              <a:t>    &lt;a href="?cag={{ cag_id }}&amp;page= {{ index }}"&gt;{{ index }}&lt;/a&gt;</a:t>
            </a:r>
          </a:p>
          <a:p>
            <a:r>
              <a:rPr lang="zh-CN" altLang="en-US"/>
              <a:t>    {% endif %}</a:t>
            </a:r>
          </a:p>
          <a:p>
            <a:r>
              <a:rPr lang="zh-CN" altLang="en-US"/>
              <a:t>    {% endfor %}</a:t>
            </a:r>
          </a:p>
          <a:p>
            <a:r>
              <a:rPr lang="zh-CN" altLang="en-US"/>
              <a:t>    {% if page_data.has_next %}</a:t>
            </a:r>
          </a:p>
          <a:p>
            <a:r>
              <a:rPr lang="zh-CN" altLang="en-US"/>
              <a:t>    &lt;!--返回下一页的页码，如果下一页不存在，抛出InvalidPage异常--&gt;</a:t>
            </a:r>
          </a:p>
          <a:p>
            <a:r>
              <a:rPr lang="zh-CN" altLang="en-US"/>
              <a:t>    &lt;a href="?cag={{ cag_id }}&amp;page={{ page_data.next_page_number }}"&gt;下一页&gt;&lt;/a&gt;</a:t>
            </a:r>
          </a:p>
          <a:p>
            <a:r>
              <a:rPr lang="zh-CN" altLang="en-US"/>
              <a:t>    {% endif %}</a:t>
            </a:r>
          </a:p>
          <a:p>
            <a:r>
              <a:rPr lang="zh-CN" altLang="en-US"/>
              <a:t>&lt;/div&gt;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def show_cart(request):</a:t>
            </a:r>
          </a:p>
          <a:p>
            <a:r>
              <a:rPr lang="zh-CN" altLang="en-US"/>
              <a:t>    """展示购物车商品"""</a:t>
            </a:r>
          </a:p>
          <a:p>
            <a:r>
              <a:rPr lang="zh-CN" altLang="en-US"/>
              <a:t>    cart_goods_list = []  # 购物车商品列表</a:t>
            </a:r>
          </a:p>
          <a:p>
            <a:r>
              <a:rPr lang="zh-CN" altLang="en-US"/>
              <a:t>    cart_goods_count = 0  # 购物车商品总数</a:t>
            </a:r>
          </a:p>
          <a:p>
            <a:r>
              <a:rPr lang="zh-CN" altLang="en-US"/>
              <a:t>    cart_goods_money = 0  # 商品总价</a:t>
            </a:r>
          </a:p>
          <a:p>
            <a:r>
              <a:rPr lang="zh-CN" altLang="en-US"/>
              <a:t>    for goods_id, goods_num in request.COOKIES.items():</a:t>
            </a:r>
          </a:p>
          <a:p>
            <a:r>
              <a:rPr lang="zh-CN" altLang="en-US"/>
              <a:t>        # 商品id为数字, 若非数字则需要将其对应的Cookie过滤掉</a:t>
            </a:r>
          </a:p>
          <a:p>
            <a:r>
              <a:rPr lang="zh-CN" altLang="en-US"/>
              <a:t>        if not goods_id.isdigit():</a:t>
            </a:r>
          </a:p>
          <a:p>
            <a:r>
              <a:rPr lang="zh-CN" altLang="en-US"/>
              <a:t>            continue</a:t>
            </a:r>
          </a:p>
          <a:p>
            <a:r>
              <a:rPr lang="zh-CN" altLang="en-US"/>
              <a:t>        cart_goods = GoodsInfo.objects.get(id=goods_id)</a:t>
            </a:r>
          </a:p>
          <a:p>
            <a:r>
              <a:rPr lang="zh-CN" altLang="en-US"/>
              <a:t>        cart_goods.goods_num = goods_num</a:t>
            </a:r>
          </a:p>
          <a:p>
            <a:r>
              <a:rPr lang="zh-CN" altLang="en-US"/>
              <a:t>        cart_goods.total_money = int(goods_num) * cart_goods.goods_price</a:t>
            </a:r>
          </a:p>
          <a:p>
            <a:r>
              <a:rPr lang="zh-CN" altLang="en-US"/>
              <a:t>        cart_goods_list.append(cart_goods)</a:t>
            </a:r>
          </a:p>
          <a:p>
            <a:r>
              <a:rPr lang="zh-CN" altLang="en-US"/>
              <a:t>        # 累加购物车商品总数</a:t>
            </a:r>
          </a:p>
          <a:p>
            <a:r>
              <a:rPr lang="zh-CN" altLang="en-US"/>
              <a:t>        cart_goods_count = cart_goods_count + int(goods_num)</a:t>
            </a:r>
          </a:p>
          <a:p>
            <a:r>
              <a:rPr lang="zh-CN" altLang="en-US"/>
              <a:t>        # 累计商品总价</a:t>
            </a:r>
          </a:p>
          <a:p>
            <a:r>
              <a:rPr lang="zh-CN" altLang="en-US"/>
              <a:t>        cart_goods_money += int(goods_num) * cart_goods.goods_price</a:t>
            </a:r>
          </a:p>
          <a:p>
            <a:r>
              <a:rPr lang="zh-CN" altLang="en-US"/>
              <a:t>    return render(request, 'cart.html', {'cart_goods_list': cart_goods_list,</a:t>
            </a:r>
          </a:p>
          <a:p>
            <a:r>
              <a:rPr lang="zh-CN" altLang="en-US"/>
              <a:t>                    'cart_goods_count': cart_goods_count,</a:t>
            </a:r>
          </a:p>
          <a:p>
            <a:r>
              <a:rPr lang="zh-CN" altLang="en-US"/>
              <a:t>                    'cart_goods_money': cart_goods_money})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def place_order(request):</a:t>
            </a:r>
          </a:p>
          <a:p>
            <a:r>
              <a:rPr lang="zh-CN" altLang="en-US"/>
              <a:t>    """订单提交页面"""</a:t>
            </a:r>
          </a:p>
          <a:p>
            <a:r>
              <a:rPr lang="zh-CN" altLang="en-US"/>
              <a:t>    # 显示购物车中的数据</a:t>
            </a:r>
          </a:p>
          <a:p>
            <a:r>
              <a:rPr lang="zh-CN" altLang="en-US"/>
              <a:t>    cart_goods_list = []  # 购物车商品列表</a:t>
            </a:r>
          </a:p>
          <a:p>
            <a:r>
              <a:rPr lang="zh-CN" altLang="en-US"/>
              <a:t>    cart_goods_count = 0  # 购物车商品总数</a:t>
            </a:r>
          </a:p>
          <a:p>
            <a:r>
              <a:rPr lang="zh-CN" altLang="en-US"/>
              <a:t>    cart_goods_money = 0  # 商品总价</a:t>
            </a:r>
          </a:p>
          <a:p>
            <a:r>
              <a:rPr lang="zh-CN" altLang="en-US"/>
              <a:t>    for goods_id, goods_num in request.COOKIES.items():</a:t>
            </a:r>
          </a:p>
          <a:p>
            <a:r>
              <a:rPr lang="zh-CN" altLang="en-US"/>
              <a:t>        # 商品id为数字, 若非数字则需要将其对应的Cookie过滤掉</a:t>
            </a:r>
          </a:p>
          <a:p>
            <a:r>
              <a:rPr lang="zh-CN" altLang="en-US"/>
              <a:t>        if not goods_id.isdigit():</a:t>
            </a:r>
          </a:p>
          <a:p>
            <a:r>
              <a:rPr lang="zh-CN" altLang="en-US"/>
              <a:t>            continue</a:t>
            </a:r>
          </a:p>
          <a:p>
            <a:r>
              <a:rPr lang="zh-CN" altLang="en-US"/>
              <a:t>        cart_goods = GoodsInfo.objects.get(id=goods_id)</a:t>
            </a:r>
          </a:p>
          <a:p>
            <a:r>
              <a:rPr lang="zh-CN" altLang="en-US"/>
              <a:t>        cart_goods.goods_num = goods_num</a:t>
            </a:r>
          </a:p>
          <a:p>
            <a:r>
              <a:rPr lang="zh-CN" altLang="en-US"/>
              <a:t>        cart_goods.total_money = int(goods_num) * cart_goods.goods_price</a:t>
            </a:r>
          </a:p>
          <a:p>
            <a:r>
              <a:rPr lang="zh-CN" altLang="en-US"/>
              <a:t>        cart_goods_list.append(cart_goods)</a:t>
            </a:r>
          </a:p>
          <a:p>
            <a:r>
              <a:rPr lang="zh-CN" altLang="en-US"/>
              <a:t>        # 累加购物车商品总数</a:t>
            </a:r>
          </a:p>
          <a:p>
            <a:r>
              <a:rPr lang="zh-CN" altLang="en-US"/>
              <a:t>        cart_goods_count = cart_goods_count + int(goods_num)</a:t>
            </a:r>
          </a:p>
          <a:p>
            <a:r>
              <a:rPr lang="zh-CN" altLang="en-US"/>
              <a:t>        # 累计商品总价</a:t>
            </a:r>
          </a:p>
          <a:p>
            <a:r>
              <a:rPr lang="zh-CN" altLang="en-US"/>
              <a:t>        cart_goods_money += int(goods_num) * cart_goods.goods_price</a:t>
            </a:r>
          </a:p>
          <a:p>
            <a:r>
              <a:rPr lang="zh-CN" altLang="en-US"/>
              <a:t>    return render(request, 'place_order.html',</a:t>
            </a:r>
          </a:p>
          <a:p>
            <a:r>
              <a:rPr lang="zh-CN" altLang="en-US"/>
              <a:t>                     {'cart_goods_list': cart_goods_list,</a:t>
            </a:r>
          </a:p>
          <a:p>
            <a:r>
              <a:rPr lang="zh-CN" altLang="en-US"/>
              <a:t>                      'cart_goods_count': cart_goods_count,</a:t>
            </a:r>
          </a:p>
          <a:p>
            <a:r>
              <a:rPr lang="zh-CN" altLang="en-US"/>
              <a:t>                      'cart_goods_money': cart_goods_money})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def submit_order(request):</a:t>
            </a:r>
          </a:p>
          <a:p>
            <a:r>
              <a:rPr lang="zh-CN" altLang="en-US"/>
              <a:t>    """提交订单"""</a:t>
            </a:r>
          </a:p>
          <a:p>
            <a:r>
              <a:rPr lang="zh-CN" altLang="en-US"/>
              <a:t>    # 获取订单信息</a:t>
            </a:r>
          </a:p>
          <a:p>
            <a:r>
              <a:rPr lang="zh-CN" altLang="en-US"/>
              <a:t>    addr = request.POST.get('addr', '')</a:t>
            </a:r>
          </a:p>
          <a:p>
            <a:r>
              <a:rPr lang="zh-CN" altLang="en-US"/>
              <a:t>    recv = request.POST.get('recv', '')</a:t>
            </a:r>
          </a:p>
          <a:p>
            <a:r>
              <a:rPr lang="zh-CN" altLang="en-US"/>
              <a:t>    tele = request.POST.get('tele', '')</a:t>
            </a:r>
          </a:p>
          <a:p>
            <a:r>
              <a:rPr lang="zh-CN" altLang="en-US"/>
              <a:t>    extra = request.POST.get('extra', '')</a:t>
            </a:r>
          </a:p>
          <a:p>
            <a:r>
              <a:rPr lang="zh-CN" altLang="en-US"/>
              <a:t>    # 保存订单信息</a:t>
            </a:r>
          </a:p>
          <a:p>
            <a:r>
              <a:rPr lang="zh-CN" altLang="en-US"/>
              <a:t>    order_info = OrderInfo()</a:t>
            </a:r>
          </a:p>
          <a:p>
            <a:r>
              <a:rPr lang="zh-CN" altLang="en-US"/>
              <a:t>    order_info.order_addr = addr</a:t>
            </a:r>
          </a:p>
          <a:p>
            <a:r>
              <a:rPr lang="zh-CN" altLang="en-US"/>
              <a:t>    order_info.order_tele = tele</a:t>
            </a:r>
          </a:p>
          <a:p>
            <a:r>
              <a:rPr lang="zh-CN" altLang="en-US"/>
              <a:t>    order_info.order_recv = recv</a:t>
            </a:r>
          </a:p>
          <a:p>
            <a:r>
              <a:rPr lang="zh-CN" altLang="en-US"/>
              <a:t>    order_info.order_extra = extra</a:t>
            </a:r>
          </a:p>
          <a:p>
            <a:r>
              <a:rPr lang="zh-CN" altLang="en-US"/>
              <a:t>    # 生成订单编号</a:t>
            </a:r>
          </a:p>
          <a:p>
            <a:r>
              <a:rPr lang="zh-CN" altLang="en-US"/>
              <a:t>    order_info.order_id = str(int(time.time() * 1000)) + \</a:t>
            </a:r>
          </a:p>
          <a:p>
            <a:r>
              <a:rPr lang="zh-CN" altLang="en-US"/>
              <a:t>                          str(int(time.time.process_time() * 1000000))</a:t>
            </a:r>
          </a:p>
          <a:p>
            <a:r>
              <a:rPr lang="zh-CN" altLang="en-US"/>
              <a:t>    order_info.save()</a:t>
            </a:r>
          </a:p>
          <a:p>
            <a:r>
              <a:rPr lang="zh-CN" altLang="en-US"/>
              <a:t>    # 重定向页面</a:t>
            </a:r>
          </a:p>
          <a:p>
            <a:r>
              <a:rPr lang="zh-CN" altLang="en-US"/>
              <a:t>    response = redirect('/cart/submit_success/?id=%s' % order_info.order_id)</a:t>
            </a:r>
          </a:p>
          <a:p>
            <a:r>
              <a:rPr lang="zh-CN" altLang="en-US"/>
              <a:t>    # 保存订单商品信息</a:t>
            </a:r>
          </a:p>
          <a:p>
            <a:r>
              <a:rPr lang="zh-CN" altLang="en-US"/>
              <a:t>    for goods_id, goods_num in request.COOKIES.items():</a:t>
            </a:r>
          </a:p>
          <a:p>
            <a:r>
              <a:rPr lang="zh-CN" altLang="en-US"/>
              <a:t>        if goods_id == 'csrftoken':</a:t>
            </a:r>
          </a:p>
          <a:p>
            <a:r>
              <a:rPr lang="zh-CN" altLang="en-US"/>
              <a:t>            continue</a:t>
            </a:r>
          </a:p>
          <a:p>
            <a:r>
              <a:rPr lang="zh-CN" altLang="en-US"/>
              <a:t>        # 查询商品信息</a:t>
            </a:r>
          </a:p>
          <a:p>
            <a:r>
              <a:rPr lang="zh-CN" altLang="en-US"/>
              <a:t>        cart_goods = GoodsInfo.objects.get(id=goods_id)</a:t>
            </a:r>
          </a:p>
          <a:p>
            <a:r>
              <a:rPr lang="zh-CN" altLang="en-US"/>
              <a:t>        # 创建订单商品信息</a:t>
            </a:r>
          </a:p>
          <a:p>
            <a:r>
              <a:rPr lang="zh-CN" altLang="en-US"/>
              <a:t>        order_goods = OrderGoods()</a:t>
            </a:r>
          </a:p>
          <a:p>
            <a:r>
              <a:rPr lang="zh-CN" altLang="en-US"/>
              <a:t>        order_goods.goods_info = cart_goods</a:t>
            </a:r>
          </a:p>
          <a:p>
            <a:r>
              <a:rPr lang="zh-CN" altLang="en-US"/>
              <a:t>        order_goods.goods_order = order_info</a:t>
            </a:r>
          </a:p>
          <a:p>
            <a:r>
              <a:rPr lang="zh-CN" altLang="en-US"/>
              <a:t>        order_goods.goods_num = goods_num</a:t>
            </a:r>
          </a:p>
          <a:p>
            <a:r>
              <a:rPr lang="zh-CN" altLang="en-US"/>
              <a:t>        order_goods.save()</a:t>
            </a:r>
          </a:p>
          <a:p>
            <a:r>
              <a:rPr lang="zh-CN" altLang="en-US"/>
              <a:t>        # 删除购物车信息</a:t>
            </a:r>
          </a:p>
          <a:p>
            <a:r>
              <a:rPr lang="zh-CN" altLang="en-US"/>
              <a:t>        response.delete_cookie(goods_id)</a:t>
            </a:r>
          </a:p>
          <a:p>
            <a:r>
              <a:rPr lang="zh-CN" altLang="en-US"/>
              <a:t>    return response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383.xml"/><Relationship Id="rId7" Type="http://schemas.openxmlformats.org/officeDocument/2006/relationships/image" Target="../media/image6.png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8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7" Type="http://schemas.openxmlformats.org/officeDocument/2006/relationships/notesSlide" Target="../notesSlides/notesSlide101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89.xml"/><Relationship Id="rId4" Type="http://schemas.openxmlformats.org/officeDocument/2006/relationships/tags" Target="../tags/tag38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7" Type="http://schemas.openxmlformats.org/officeDocument/2006/relationships/notesSlide" Target="../notesSlides/notesSlide102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94.xml"/><Relationship Id="rId4" Type="http://schemas.openxmlformats.org/officeDocument/2006/relationships/tags" Target="../tags/tag39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5.xml"/><Relationship Id="rId4" Type="http://schemas.openxmlformats.org/officeDocument/2006/relationships/image" Target="../media/image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398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5" Type="http://schemas.openxmlformats.org/officeDocument/2006/relationships/notesSlide" Target="../notesSlides/notesSlide104.xml"/><Relationship Id="rId4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7" Type="http://schemas.openxmlformats.org/officeDocument/2006/relationships/image" Target="../media/image6.png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notesSlide" Target="../notesSlides/notesSlide10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0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tags" Target="../tags/tag405.xml"/><Relationship Id="rId5" Type="http://schemas.openxmlformats.org/officeDocument/2006/relationships/notesSlide" Target="../notesSlides/notesSlide108.xml"/><Relationship Id="rId4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image" Target="../media/image9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7" Type="http://schemas.openxmlformats.org/officeDocument/2006/relationships/image" Target="../media/image6.png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7" Type="http://schemas.openxmlformats.org/officeDocument/2006/relationships/notesSlide" Target="../notesSlides/notesSlide111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18.xml"/><Relationship Id="rId4" Type="http://schemas.openxmlformats.org/officeDocument/2006/relationships/tags" Target="../tags/tag41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7" Type="http://schemas.openxmlformats.org/officeDocument/2006/relationships/notesSlide" Target="../notesSlides/notesSlide112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notesSlide" Target="../notesSlides/notesSlide113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28.xml"/><Relationship Id="rId4" Type="http://schemas.openxmlformats.org/officeDocument/2006/relationships/tags" Target="../tags/tag42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9.xml"/><Relationship Id="rId4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" Type="http://schemas.openxmlformats.org/officeDocument/2006/relationships/tags" Target="../tags/tag430.xml"/><Relationship Id="rId5" Type="http://schemas.openxmlformats.org/officeDocument/2006/relationships/notesSlide" Target="../notesSlides/notesSlide115.xml"/><Relationship Id="rId4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3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9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0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11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11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9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81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86.xml"/><Relationship Id="rId7" Type="http://schemas.openxmlformats.org/officeDocument/2006/relationships/notesSlide" Target="../notesSlides/notesSlide39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slideLayout" Target="../slideLayouts/slideLayout19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93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7" Type="http://schemas.openxmlformats.org/officeDocument/2006/relationships/notesSlide" Target="../notesSlides/notesSlide4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00.xml"/><Relationship Id="rId4" Type="http://schemas.openxmlformats.org/officeDocument/2006/relationships/tags" Target="../tags/tag19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3" Type="http://schemas.openxmlformats.org/officeDocument/2006/relationships/tags" Target="../tags/tag20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23.xml"/><Relationship Id="rId4" Type="http://schemas.openxmlformats.org/officeDocument/2006/relationships/tags" Target="../tags/tag2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slideLayout" Target="../slideLayouts/slideLayout19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7" Type="http://schemas.openxmlformats.org/officeDocument/2006/relationships/notesSlide" Target="../notesSlides/notesSlide50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30.xml"/><Relationship Id="rId4" Type="http://schemas.openxmlformats.org/officeDocument/2006/relationships/tags" Target="../tags/tag2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7" Type="http://schemas.openxmlformats.org/officeDocument/2006/relationships/image" Target="../media/image6.png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image" Target="../media/image6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4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7" Type="http://schemas.openxmlformats.org/officeDocument/2006/relationships/image" Target="../media/image6.png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5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7" Type="http://schemas.openxmlformats.org/officeDocument/2006/relationships/notesSlide" Target="../notesSlides/notesSlide60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59.xml"/><Relationship Id="rId4" Type="http://schemas.openxmlformats.org/officeDocument/2006/relationships/tags" Target="../tags/tag25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62.xml"/><Relationship Id="rId7" Type="http://schemas.openxmlformats.org/officeDocument/2006/relationships/notesSlide" Target="../notesSlides/notesSlide61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notesSlide" Target="../notesSlides/notesSlide62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7" Type="http://schemas.openxmlformats.org/officeDocument/2006/relationships/notesSlide" Target="../notesSlides/notesSlide63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74.xml"/><Relationship Id="rId4" Type="http://schemas.openxmlformats.org/officeDocument/2006/relationships/tags" Target="../tags/tag27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7" Type="http://schemas.openxmlformats.org/officeDocument/2006/relationships/image" Target="../media/image6.png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notesSlide" Target="../notesSlides/notesSlide68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8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7" Type="http://schemas.openxmlformats.org/officeDocument/2006/relationships/image" Target="../media/image6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9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7" Type="http://schemas.openxmlformats.org/officeDocument/2006/relationships/notesSlide" Target="../notesSlides/notesSlide72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98.xml"/><Relationship Id="rId4" Type="http://schemas.openxmlformats.org/officeDocument/2006/relationships/tags" Target="../tags/tag29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7" Type="http://schemas.openxmlformats.org/officeDocument/2006/relationships/notesSlide" Target="../notesSlides/notesSlide73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03.xml"/><Relationship Id="rId4" Type="http://schemas.openxmlformats.org/officeDocument/2006/relationships/tags" Target="../tags/tag30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306.xml"/><Relationship Id="rId7" Type="http://schemas.openxmlformats.org/officeDocument/2006/relationships/notesSlide" Target="../notesSlides/notesSlide74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08.xml"/><Relationship Id="rId4" Type="http://schemas.openxmlformats.org/officeDocument/2006/relationships/tags" Target="../tags/tag30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11.xml"/><Relationship Id="rId7" Type="http://schemas.openxmlformats.org/officeDocument/2006/relationships/notesSlide" Target="../notesSlides/notesSlide75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13.xml"/><Relationship Id="rId4" Type="http://schemas.openxmlformats.org/officeDocument/2006/relationships/tags" Target="../tags/tag3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4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5" Type="http://schemas.openxmlformats.org/officeDocument/2006/relationships/notesSlide" Target="../notesSlides/notesSlide77.xml"/><Relationship Id="rId4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image" Target="../media/image6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notesSlide" Target="../notesSlides/notesSlide80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2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notesSlide" Target="../notesSlides/notesSlide81.xml"/><Relationship Id="rId4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tags" Target="../tags/tag331.xml"/><Relationship Id="rId7" Type="http://schemas.openxmlformats.org/officeDocument/2006/relationships/image" Target="../media/image6.png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3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7" Type="http://schemas.openxmlformats.org/officeDocument/2006/relationships/image" Target="../media/image6.pn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4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7" Type="http://schemas.openxmlformats.org/officeDocument/2006/relationships/notesSlide" Target="../notesSlides/notesSlide87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46.xml"/><Relationship Id="rId4" Type="http://schemas.openxmlformats.org/officeDocument/2006/relationships/tags" Target="../tags/tag34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7" Type="http://schemas.openxmlformats.org/officeDocument/2006/relationships/notesSlide" Target="../notesSlides/notesSlide88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7" Type="http://schemas.openxmlformats.org/officeDocument/2006/relationships/notesSlide" Target="../notesSlides/notesSlide89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56.xml"/><Relationship Id="rId4" Type="http://schemas.openxmlformats.org/officeDocument/2006/relationships/tags" Target="../tags/tag35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7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notesSlide" Target="../notesSlides/notesSlide91.xml"/><Relationship Id="rId4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tags" Target="../tags/tag365.xml"/><Relationship Id="rId7" Type="http://schemas.openxmlformats.org/officeDocument/2006/relationships/image" Target="../media/image6.png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5" Type="http://schemas.openxmlformats.org/officeDocument/2006/relationships/notesSlide" Target="../notesSlides/notesSlide95.xml"/><Relationship Id="rId4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7" Type="http://schemas.openxmlformats.org/officeDocument/2006/relationships/image" Target="../media/image6.png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7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5" Type="http://schemas.openxmlformats.org/officeDocument/2006/relationships/notesSlide" Target="../notesSlides/notesSlide98.xml"/><Relationship Id="rId4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257935" y="2534285"/>
            <a:ext cx="968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17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项目实战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——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天天生鲜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192145" y="3861435"/>
            <a:ext cx="580517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Python程序开发案例教程（第2版）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0" y="1569085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商品分类页面</a:t>
              </a:r>
            </a:p>
          </p:txBody>
        </p:sp>
      </p:grpSp>
      <p:sp>
        <p:nvSpPr>
          <p:cNvPr id="8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979170" y="1557655"/>
            <a:ext cx="7254875" cy="528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商品分类页面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主要展示某一分类的全部商品，如图所示。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  <p:sp>
        <p:nvSpPr>
          <p:cNvPr id="6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7103110" y="3789680"/>
            <a:ext cx="4331970" cy="9798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以分页形式展示了低温奶制品分类下的所有商品，每页至多有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12个商品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7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42390" y="2277110"/>
            <a:ext cx="5017770" cy="4059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01290"/>
            <a:ext cx="6960870" cy="238188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3201670"/>
            <a:ext cx="6558915" cy="1410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模板文件为place_order.html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，该文件主要接收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视图函数place_order()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传递过来的数据，并根据数据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动态生成商品列表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总金额结算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这几部分的内容。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24318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place_order.html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class属性值为goods_list_td clearfix的&lt;ul&gt;标签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订单提交页面中商品列表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这一部分的内容，包括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商品图片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商品价格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，在该标签的相应位置使用模板语法插入变量，以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动态生成商品列表的内容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商品列表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2892425"/>
            <a:ext cx="7807960" cy="36868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for cart_goods in cart_goods_list %}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&lt;ul class="goods_list_td clearfix"&gt;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class="col01"&gt;&amp;nbsp;&lt;/li&gt;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class="col02"&gt;&lt;img src="/static/goods/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{{ cart_goods.goods_img }}.jpg"&gt;&lt;/li&gt;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class="col03"&gt;{{ cart_goods.goods_name}}&lt;/li&gt;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class="col05"&gt;{{ cart_goods.goods_price }}元&lt;/li&gt;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class="col06"&gt;{{ cart_goods.goods_num }}&lt;/li&gt;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class="col07"&gt;{{ cart_goods.total_money }}元&lt;/li&gt;&lt;/ul&gt;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endfor %}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24318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place_order.html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class属性值为settle_con的&lt;div&gt;标签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订单提交页面中总金额结算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这一部分的内容，在该标签的相应位置使用模板语法插入变量，以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动态生成总金额结算的信息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总金额结算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494915" y="2971165"/>
            <a:ext cx="7807960" cy="31984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class="settle_con"&gt;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class="total_goods_count"&gt;共&lt;em&gt;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{{ cart_goods_count }}&lt;/em&gt;件商品，总金额&lt;b&gt;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{{ cart_goods_money }}元&lt;/b&gt;&lt;/div&gt;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class="transit"&gt;运费：&lt;b&gt;10元&lt;/b&gt;&lt;/div&gt;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class="total_pay"&gt;实付款：&lt;b&gt;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{{ cart_goods_money|add:10 }}元&lt;/b&gt;&lt;/div&gt;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&lt;/div&gt;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配置路由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，能够配置购物车页面的访问路由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615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ttsx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文件中配置路由，具体代码如下加粗部分所示。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566670" y="2119630"/>
            <a:ext cx="6854825" cy="41490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cart.views import add_cart, show_cart, remove_cart,\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place_order, submit_order</a:t>
            </a:r>
            <a:endParaRPr sz="16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cart_extra_patterns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path('add_cart/', add_cart),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path('show_cart/', show_cart),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path('remove_cart/', remove_cart),</a:t>
            </a:r>
          </a:p>
          <a:p>
            <a:pPr algn="l">
              <a:lnSpc>
                <a:spcPct val="150000"/>
              </a:lnSpc>
            </a:pP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path('place_order/', place_order),</a:t>
            </a:r>
          </a:p>
          <a:p>
            <a:pPr algn="l">
              <a:lnSpc>
                <a:spcPct val="150000"/>
              </a:lnSpc>
            </a:pP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path('submit_order/', submit_order),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订单提交成功页面功能实现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创建订单提交成功功能视图函数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3677920" y="1551940"/>
            <a:ext cx="7671435" cy="431736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3921125" y="1808480"/>
            <a:ext cx="7152640" cy="3810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在天天生鲜项目中，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主要会涉及两个功能，分别是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订单信息展示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总金额结算展示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。订单信息展示功能主要是在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上展示订单对应的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总金额结算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展示功能主要是在提交成功页面上展示总金额相关的信息。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订单信息展示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总金额结算展示的实现逻辑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获取用户当前请求的订单id，根据该订单id到订单信息表中查询与之对应的订单数据，查询与订单对应的订单商品数据，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分别计算商品总价和商品总数量，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将订单数据、订单商品数据、商品总价和商品总数量分别传递给模板，以展示提交成功的订单页面。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71880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8597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文件中创建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视图函数submit_sucees()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，在该函数中按照上面的逻辑编写代码，实现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的相关功能，具体代码如下。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394460" y="2026285"/>
            <a:ext cx="9994265" cy="44176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submit_success(request):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order_id = request.GET.get('id')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order_info = OrderInfo.objects.get(order_id=order_id)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order_goods_list = OrderGoods.objects.filter(goods_order=order_info)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total_money = 0  # 商品总价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total_num = 0    # 商品总数量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for goods in order_goods_list: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goods.total_money = goods.goods_num * goods.goods_info.goods_price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total_money += goods.total_money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total_num += goods.goods_num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render(request, 'success.html', {'order_info': order_info,'order_goods_list': order_goods_list,</a:t>
            </a:r>
          </a:p>
          <a:p>
            <a:pPr algn="l">
              <a:lnSpc>
                <a:spcPct val="150000"/>
              </a:lnSpc>
            </a:pP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</a:t>
            </a: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'total_money': total_money,'total_num': total_num})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创建模板文件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，能够在天天生鲜项目中创建订单提交成功页面模板文件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商品详情页面</a:t>
              </a:r>
            </a:p>
          </p:txBody>
        </p:sp>
      </p:grpSp>
      <p:sp>
        <p:nvSpPr>
          <p:cNvPr id="8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979170" y="1557655"/>
            <a:ext cx="7254875" cy="528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主要展示具体商品的详细信息，如图所示。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  <p:sp>
        <p:nvSpPr>
          <p:cNvPr id="6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6917690" y="3234690"/>
            <a:ext cx="4373245" cy="21075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加入购物车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”按钮，会将商品加入到购物车，此时将鼠标移动至我的购物车上方，会弹出购物车列表，该列表中已经显示了刚刚加入的商品。再次单击“加入购物车”按钮，会增加商品的数量。</a:t>
            </a:r>
          </a:p>
        </p:txBody>
      </p:sp>
      <p:pic>
        <p:nvPicPr>
          <p:cNvPr id="2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70000" y="2402205"/>
            <a:ext cx="5121275" cy="377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01290"/>
            <a:ext cx="6960870" cy="238188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3201670"/>
            <a:ext cx="6558915" cy="1410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对应的模板文件为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，该文件主要接收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视图函数submit_sucees()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传递过来的数据，并根据数据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动态生成商品列表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总金额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计算这几部分的内容。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24318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class属性值为goods_list_td clearfix的&lt;ul&gt;标签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订单提交成功页面中商品列表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这一部分的内容，包括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商品图片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商品价格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，在该标签的相应位置使用模板语法插入变量，以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动态生成商品列表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的内容，具体代码如下。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商品列表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2892425"/>
            <a:ext cx="7807960" cy="36868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for order_goods in order_goods_list %}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&lt;ul class="goods_list_td clearfix"&gt;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class="col01"&gt;&amp;nbsp;&lt;/li&gt;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class="col02"&gt;&lt;img src="/static/goods/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{{ order_goods.goods_info.goods_img }}.jpg"&gt;&lt;/li&gt;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class="col03"&gt;{{ order_goods.goods_info.goods_name }}&lt;/li&gt;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class="col05"&gt;{{ order_goods.goods_info.goods_price }}元&lt;/li&gt;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class="col06"&gt;{{ order_goods.goods_num }}&lt;/li&gt;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class="col07"&gt;{{ order_goods.total_money }}元&lt;/li&gt;&lt;/ul&gt;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endfor %}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24318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success.html文件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中，&lt;table&gt;标签用于描述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订单提交成功页面中订单信息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这一部分的内容，包括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订单编号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收货地址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收货人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联系电话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，在该标签的相应位置使用模板语法插入变量，以动态生成订单信息，具体代码如下（详细代码查看备注）。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订单信息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3123565"/>
            <a:ext cx="7807960" cy="34556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&lt;table&gt;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&lt;tr&gt;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&lt;td width="100"&gt;订单编号:&lt;/td&gt;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&lt;td&gt;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{{ order_info.order_id }}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&lt;/td&gt;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&lt;/tr&gt;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...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24318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success.html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 属性值为common_list_con clearfix的 &lt;div&gt;标签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描述订单提交成功页面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中总金额计算这一部分的内容，包括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实付款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，在该标签的相应位置使用模板语法插入变量，以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动态生成总金额计算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的相关信息，具体代码如下。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总金额结算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2892425"/>
            <a:ext cx="7807960" cy="36868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&lt;h3 class="common_title"&gt;总金额结算&lt;/h3&gt;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class="common_list_con clearfix"&gt;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class="settle_con"&gt;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&lt;div class="total_goods_count"&gt;共&lt;em&gt;{{ total_num }}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&lt;/em&gt;件商品，总金额&lt;b&gt;{{ total_money }}元&lt;/b&gt;&lt;/div&gt;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&lt;div class="transit"&gt;运费：&lt;b&gt;10元&lt;/b&gt;&lt;/div&gt;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&lt;div class="total_pay"&gt;实付款：&lt;b&gt;{{ total_money|add:10 }}元&lt;/b&gt;&lt;/div&gt;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&lt;/div&gt;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配置路由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，能够配置订单提交成功页面的访问路由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615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ttsx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文件中配置路由，具体代码如下加粗部分所示。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566670" y="2119630"/>
            <a:ext cx="6854825" cy="40430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cart.views import add_cart, show_cart, remove_cart,\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place_order, submit_order, </a:t>
            </a: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submit_success</a:t>
            </a:r>
            <a:endParaRPr sz="16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cart_extra_patterns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path('add_cart/', add_cart),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path('show_cart/', show_cart),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path('remove_cart/', remove_cart),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path('place_order/', place_order),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path('submit_order/', submit_order),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path('submit_success/', submit_success),</a:t>
            </a:r>
            <a:endParaRPr sz="16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17.9.3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9338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本章首先介绍了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天天生鲜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各模块所包含的功能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各个页面所提供的功能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，然后分页面逐一实现了天天生鲜项目。通过学习本章的内容，读者能够熟练使用Django框架，具备使用Django框架开发Web项目的能力。</a:t>
            </a: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购物车页面</a:t>
              </a:r>
            </a:p>
          </p:txBody>
        </p:sp>
      </p:grpSp>
      <p:sp>
        <p:nvSpPr>
          <p:cNvPr id="8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979170" y="1557655"/>
            <a:ext cx="9933940" cy="9315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主要展示购物车中商品的信息、统计商品商品金额。在任意页面单击“我的购物车”按钮会进入购物车页面，如图所示。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  <p:sp>
        <p:nvSpPr>
          <p:cNvPr id="6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6958965" y="3803650"/>
            <a:ext cx="4373245" cy="1334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展示了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购物车中的所有商品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，每个商品都对应一个“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”按钮，单击“删除”按钮会将其对应的商品从购物车中删除。</a:t>
            </a:r>
          </a:p>
        </p:txBody>
      </p:sp>
      <p:pic>
        <p:nvPicPr>
          <p:cNvPr id="11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42390" y="2709545"/>
            <a:ext cx="5013325" cy="3522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订单提交页面</a:t>
              </a:r>
            </a:p>
          </p:txBody>
        </p:sp>
      </p:grpSp>
      <p:sp>
        <p:nvSpPr>
          <p:cNvPr id="8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979170" y="1557655"/>
            <a:ext cx="9933940" cy="9315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订单提交页面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主要展示购物车中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统计商品金额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。在购物车页面单击“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去结算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”按钮会进入购物车页面，如图所示。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  <p:sp>
        <p:nvSpPr>
          <p:cNvPr id="6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6958965" y="3001645"/>
            <a:ext cx="4373245" cy="3098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订单提交页面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主要划分为四部分，分别是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商品列表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收货地址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支付方式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总金额结算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商品列表部分主要展示所有商品的信息；收货地址部分主要展示收货的详细信息，此处需要用户填写信息；支付方式主要展示用户可以选择的支付方式，此处只支持货到付款的方式；总金额结算部分主要展示总金额和实付款的相关信息。</a:t>
            </a:r>
          </a:p>
        </p:txBody>
      </p:sp>
      <p:pic>
        <p:nvPicPr>
          <p:cNvPr id="12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70000" y="2489200"/>
            <a:ext cx="5144770" cy="4123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订单提交成功页面</a:t>
              </a:r>
            </a:p>
          </p:txBody>
        </p:sp>
      </p:grpSp>
      <p:sp>
        <p:nvSpPr>
          <p:cNvPr id="8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979170" y="1557655"/>
            <a:ext cx="9933940" cy="9315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展示商品信息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统计商品金额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。在订单提交页面单击“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”按钮会进入订单提交成功页面，如图所示。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  <p:pic>
        <p:nvPicPr>
          <p:cNvPr id="13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74415" y="2722880"/>
            <a:ext cx="4942205" cy="354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模型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天天生鲜项目的业务逻辑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，能够复述项目的业务逻辑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模块与功能分析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模快与功能分析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模块与功能分析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175" y="2709545"/>
            <a:ext cx="5264150" cy="21755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天天生鲜项目可以分为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商品模块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商品模块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这几个功能；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加入购物车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购物车商品展示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删除购物车商品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保存订单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显示订单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这几个功能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9" name="图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26530" y="1701165"/>
            <a:ext cx="4086225" cy="417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模快与功能分析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模块与功能分析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175" y="2709545"/>
            <a:ext cx="4284980" cy="2025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天天生鲜项目共使用了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6个页面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订单提交页面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订单提交成功页面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，各页面所包含的功能如图所示。</a:t>
            </a:r>
          </a:p>
        </p:txBody>
      </p:sp>
      <p:pic>
        <p:nvPicPr>
          <p:cNvPr id="21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62930" y="1845310"/>
            <a:ext cx="5591810" cy="3712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，能够说出每张数据表代表的含义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51965" y="2718435"/>
            <a:ext cx="7907020" cy="688340"/>
            <a:chOff x="978873" y="1800500"/>
            <a:chExt cx="7408317" cy="515937"/>
          </a:xfrm>
        </p:grpSpPr>
        <p:sp>
          <p:nvSpPr>
            <p:cNvPr id="6" name="Pentagon 3"/>
            <p:cNvSpPr/>
            <p:nvPr>
              <p:custDataLst>
                <p:tags r:id="rId5"/>
              </p:custDataLst>
            </p:nvPr>
          </p:nvSpPr>
          <p:spPr bwMode="auto">
            <a:xfrm>
              <a:off x="978873" y="1800500"/>
              <a:ext cx="7408317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了解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天天生鲜项目的业务逻辑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，能够复述项目的业务逻辑</a:t>
              </a:r>
            </a:p>
          </p:txBody>
        </p:sp>
        <p:sp>
          <p:nvSpPr>
            <p:cNvPr id="7" name="MH_Others_1"/>
            <p:cNvSpPr/>
            <p:nvPr>
              <p:custDataLst>
                <p:tags r:id="rId6"/>
              </p:custDataLst>
            </p:nvPr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51965" y="3588385"/>
            <a:ext cx="7907020" cy="685800"/>
            <a:chOff x="978871" y="2570437"/>
            <a:chExt cx="6469144" cy="514350"/>
          </a:xfrm>
        </p:grpSpPr>
        <p:sp>
          <p:nvSpPr>
            <p:cNvPr id="9" name="Pentagon 5"/>
            <p:cNvSpPr/>
            <p:nvPr>
              <p:custDataLst>
                <p:tags r:id="rId3"/>
              </p:custDataLst>
            </p:nvPr>
          </p:nvSpPr>
          <p:spPr bwMode="auto">
            <a:xfrm>
              <a:off x="978871" y="2570437"/>
              <a:ext cx="646914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天天生鲜项目的准备工作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，能够根据模型设计定义模型类</a:t>
              </a:r>
            </a:p>
          </p:txBody>
        </p:sp>
        <p:sp>
          <p:nvSpPr>
            <p:cNvPr id="10" name="MH_Others_1"/>
            <p:cNvSpPr/>
            <p:nvPr>
              <p:custDataLst>
                <p:tags r:id="rId4"/>
              </p:custDataLst>
            </p:nvPr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51965" y="4457065"/>
            <a:ext cx="7907020" cy="688340"/>
            <a:chOff x="978871" y="3338787"/>
            <a:chExt cx="8499077" cy="515938"/>
          </a:xfrm>
        </p:grpSpPr>
        <p:sp>
          <p:nvSpPr>
            <p:cNvPr id="12" name="Pentagon 6"/>
            <p:cNvSpPr/>
            <p:nvPr>
              <p:custDataLst>
                <p:tags r:id="rId1"/>
              </p:custDataLst>
            </p:nvPr>
          </p:nvSpPr>
          <p:spPr bwMode="auto">
            <a:xfrm>
              <a:off x="978871" y="3338787"/>
              <a:ext cx="849907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天天生鲜项目各功能实现方式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，能够实现项目的各功能</a:t>
              </a:r>
            </a:p>
          </p:txBody>
        </p:sp>
        <p:sp>
          <p:nvSpPr>
            <p:cNvPr id="13" name="MH_Others_1"/>
            <p:cNvSpPr/>
            <p:nvPr>
              <p:custDataLst>
                <p:tags r:id="rId2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数据库的设计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数据库设计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810" y="1344295"/>
            <a:ext cx="1006475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天生鲜主要涉及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订单商品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这几种数据，因此需要使用4张表来保存这些数据，这4张数据表分别为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商品分类表goods_goodscategory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商品表goods_goodsinfo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订单信息表cart_orderinfo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订单商品模型表cart_ordergoods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3" name="图片 -2147482624" descr="1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69895" y="2709545"/>
            <a:ext cx="6250940" cy="3903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前期准备工作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创建天天生鲜项目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，能够在PyCharm中创建天天生鲜项目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准备开发环境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创建项目</a:t>
            </a:r>
          </a:p>
        </p:txBody>
      </p:sp>
      <p:sp>
        <p:nvSpPr>
          <p:cNvPr id="6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150360" y="2926080"/>
            <a:ext cx="6530340" cy="235267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437380" y="2967355"/>
            <a:ext cx="598678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天天生鲜项目基于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操作系统，使用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 4.2.4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版本实现，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版本号为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3.11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，开发工具使用PyCharm，数据库使用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。由于本书在第15章创建了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隔离环境first_env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，所以这里将基于这个隔离环境实现本项目。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42125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创建项目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创建项目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810" y="1487805"/>
            <a:ext cx="968375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打开命令行窗口启动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虚拟环境first_env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，在当前目录下创建天天生鲜的ttsx项目，具体命令如下所示。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3956685" y="3933190"/>
            <a:ext cx="6240145" cy="9740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E:\env_space&gt;django-admin startproject ttsx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42390" y="2781300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创建应用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创建项目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810" y="1487805"/>
            <a:ext cx="96837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在命令行窗口中，切换工作目录至ttsx项目中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manage.py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文件所在的目录，在该目录下依次创建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应用goods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，分别负责处理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商品模块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购物车模块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的功能，命令如下所示。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3790315" y="3832225"/>
            <a:ext cx="6445250" cy="12611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E:\env_space\ttsx&gt;python manage.py startapp goods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E:\env_space\ttsx&gt;python manage.py startapp cart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42390" y="2781300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创建应用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创建项目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810" y="1487805"/>
            <a:ext cx="968375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应用创建完成后，还需要在ttsx项目的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settings.py文件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中进行配置才能够激活应用。在PyCharm工具中打开ttsx项目的settings.py文件，在该文件中修改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INSTALLED_APPS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配置项对应的列表，在该列表的末尾加入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应用，添加后的配置项如下所示。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1198880" y="2942590"/>
            <a:ext cx="9036685" cy="34518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(INSTALLED_APPS = [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'django.contrib.admin',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'django.contrib.auth',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'django.contrib.contenttypes',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'django.contrib.sessions',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'django.contrib.messages',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'django.contrib.staticfiles',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'cart',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'goods',]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配置数据库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创建项目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810" y="1487805"/>
            <a:ext cx="96837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由于ttsx项目使用的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数据库是MySQL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，所以这里需要在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settings.py文件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中修改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DATABASES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配置项以配置数据库，修改后的配置项如下所示。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1343660" y="2565400"/>
            <a:ext cx="9036685" cy="34518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DATABASES = {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'default': {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'ENGINE': 'django.db.backends.mysql',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'USER': 'root',                  # 数据库账号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'PASSWORD': '123456',  # 数据库密码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'HOST': 'localhost',         # 数据库的主机名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'NAME': 'ttsx',                # 数据库名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'PORT': 3306,                 # 数据库的端口号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}}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5.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创建数据库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创建项目</a:t>
            </a:r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019810" y="1487805"/>
            <a:ext cx="968375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管理员身份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打开命令行窗口中，在该窗口中通过命令切换到D:\programs\mysql-8.0.34-winx64\bin目录下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登录MySQL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，登录成功后在提示符后面输入创建数据库ttsx的命令，具体命令及其运行结果如下所示：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1576705" y="3141345"/>
            <a:ext cx="9036685" cy="12147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mysql&gt; create database ttsx charset=utf8;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Query OK, 1 row affected, 1 warning (0.12 sec)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模型类的定义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，能够根据天天生鲜数据库设计定义模型类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定义模型类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多多、京东、苏宁易购等是大家熟知的在线购物网站，这些网站提供清晰简洁的页面结构，包括首页、分类页面、详情页面和购物车页面等，让用户能够根据自身需求快速导航到所需页面，浏览商品信息，并进行下单操作。实际上，在线购物网站是Web应用的重要应用领域。本章将以一个在线购物网站——天天生鲜为例，演示使用Django框架开发Web应用的具体流程，旨在帮助读者巩固Django框架的使用方法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45865" y="3990340"/>
            <a:ext cx="4551680" cy="2738120"/>
            <a:chOff x="5606" y="5942"/>
            <a:chExt cx="7168" cy="4312"/>
          </a:xfrm>
        </p:grpSpPr>
        <p:pic>
          <p:nvPicPr>
            <p:cNvPr id="4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06" y="5942"/>
              <a:ext cx="7168" cy="4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697" y="6534"/>
              <a:ext cx="5056" cy="2835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定义模型类</a:t>
              </a:r>
            </a:p>
          </p:txBody>
        </p:sp>
      </p:grpSp>
      <p:sp>
        <p:nvSpPr>
          <p:cNvPr id="6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8605" y="2474595"/>
            <a:ext cx="6889750" cy="330898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76090" y="2565400"/>
            <a:ext cx="659638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天天生鲜项目总共有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四张数据表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，因此这里需要根据这四张表的结构定义四个与数据表对应的模型类。由于与商品模块有关的数据表有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goods_goodscategory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goods_goodsinfo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，所以这两张数据表对应的模型类可以同时定义在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文件中；由于与购物车模块有关的数据表有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cart_orderinfo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cart_ordergoods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，所以这两张数据表对应的模型类可以同时定义在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文件中。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42125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定义模型类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定义模型类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定义模型类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81100" y="1527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文件，定义两个模型类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GoodsCategory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GoodsInfo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，具体代码如下所示。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1343660" y="2637155"/>
            <a:ext cx="9036685" cy="28022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django.db import models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class GoodsCategory(models.Model):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"""goods_goodscategory表"""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cag_name = models.CharField(max_length=30)      # 分类名称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cag_css = models.CharField(max_length=20)       # 分类样式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cag_img = models.ImageField(upload_to='cag')    # 分类图片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定义模型类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定义模型类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81100" y="1527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文件，定义两个模型类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GoodsCategory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GoodsInfo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，具体代码如下所示。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1343660" y="2637155"/>
            <a:ext cx="9036685" cy="34417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class GoodsInfo(models.Model):  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"""goods_goodsinfo表"""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goods_name = models.CharField(max_length=100)    # 商品名字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goods_price = models.IntegerField(default=0)     # 商品价格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goods_desc = models.CharField(max_length=1000)   # 商品描述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goods_img =models.ImageField(upload_to='goods')  # 商品图片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# 所属的分类，GoodsCategory和GoodsInfo是一对多的关系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goods_cag = models.ForeignKey(GoodsCategory, on_delete=models.CASCADE)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定义模型类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定义模型类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181100" y="1527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文件，定义两个模型类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OrderInfo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OrderGoods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，具体代码如下所示。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1771015" y="2349500"/>
            <a:ext cx="9036685" cy="40309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django.db import models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goods.models import GoodsInfo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class OrderInfo(models.Model):  #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订单信息表cart_orderinfo</a:t>
            </a:r>
            <a:endParaRPr lang="en-US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status = ((1, '代付款'),(2, '代付款'),(3, '代付款'),(4, '代付款'),)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order_id = models.CharField(max_length=100)            # 订单编号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order_addr = models.CharField(max_length=100)        # 收货地址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order_recv = models.CharField(max_length=50)           # 收货人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order_tele = models.CharField(max_length=11)            # 联系电话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order_fee = models.IntegerField(default=10)                # 运费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order_extra = models.CharField(max_length=200)        # 订单备注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order_status = models.IntegerField(default=1, choices=status)  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# 订单状态</a:t>
            </a:r>
            <a:endParaRPr lang="en-US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定义模型类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定义模型类</a:t>
              </a:r>
            </a:p>
          </p:txBody>
        </p:sp>
      </p:grp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1771015" y="2712085"/>
            <a:ext cx="9036685" cy="27755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class OrderGoods(models.Model):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"""订单商品模型表cart_ordergoods"""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goods_info = models.ForeignKey(GoodsInfo, on_delete=models.CASCADE)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# 商品数量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goods_num = models.IntegerField()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# 商品所属订单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goods_order = models.ForeignKey(OrderInfo, on_delete=models.CASCADE)</a:t>
            </a: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181100" y="1527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文件，定义两个模型类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OrderInfo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OrderGoods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迁移数据库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，能够将定义模型类生成迁移文件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迁移数据库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迁移数据库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181100" y="1527175"/>
            <a:ext cx="9785350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模型类定义完成之后，就可以按照已定义的模型类来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创建对应的数据库表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。由于部分模型类中使用了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ImageField字段类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，该字段类需要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Pillow库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的支持，所以这里需要在虚拟环境中first_env安装Pillow库，具体安装命令如下所示：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1343660" y="3202305"/>
            <a:ext cx="9036685" cy="21653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E:\env_space\ttsx&gt;pip install Pillow==10.0.0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Collecting Pillow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Installing collected packages: Pillow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Successfully installed Pillow-10.0.0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迁移数据库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迁移数据库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181100" y="1527175"/>
            <a:ext cx="9210040" cy="5708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安装完成后，在虚拟环境中进入ttsx项目的根目录下，依次执行如下命令：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1343660" y="2269490"/>
            <a:ext cx="9036685" cy="12312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E:\env_space\ttsx&gt;python manage.py makemigrations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E:\env_space\ttsx&gt;python manage.py migrate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迁移数据库</a:t>
            </a: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1198880" y="3573780"/>
            <a:ext cx="9210040" cy="5708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执行完成后，使用MySQL命令查看ttsx数据库中创建的数据表，具体命令如下。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 bwMode="auto">
          <a:xfrm>
            <a:off x="1343660" y="4149090"/>
            <a:ext cx="9036685" cy="12312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mysql&gt; use ttsx;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Database changed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mysql&gt; show tables;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迁移数据库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181100" y="1527175"/>
            <a:ext cx="9210040" cy="15519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有了数据表之后，便可以向数据表中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添加商品数据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。由于天天生鲜项目涉及的商品数据是非常多的，若仍然通过手动编写代码的方式逐条向数据库添加数据，显然过程是极其烦琐的。为此，我们准备了包含数据库执行语句的“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天天生鲜SQL语句.txt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迁移数据库</a:t>
            </a:r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30270" y="3138805"/>
            <a:ext cx="5405755" cy="3107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迁移数据库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181100" y="1527175"/>
            <a:ext cx="9210040" cy="6756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添加完数据的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goods_goodsinfo表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具体如图所示。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迁移数据库</a:t>
            </a:r>
          </a:p>
        </p:txBody>
      </p:sp>
      <p:pic>
        <p:nvPicPr>
          <p:cNvPr id="20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755" y="2202815"/>
            <a:ext cx="8745220" cy="3823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19265" y="1903180"/>
            <a:ext cx="1192190" cy="613062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9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20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19265" y="2823578"/>
            <a:ext cx="1192190" cy="618406"/>
            <a:chOff x="2215144" y="2026500"/>
            <a:chExt cx="1244730" cy="850129"/>
          </a:xfrm>
        </p:grpSpPr>
        <p:sp>
          <p:nvSpPr>
            <p:cNvPr id="25" name="平行四边形 24"/>
            <p:cNvSpPr/>
            <p:nvPr>
              <p:custDataLst>
                <p:tags r:id="rId17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0"/>
            <p:cNvSpPr txBox="1"/>
            <p:nvPr>
              <p:custDataLst>
                <p:tags r:id="rId18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19265" y="3754156"/>
            <a:ext cx="1192190" cy="614525"/>
            <a:chOff x="2215144" y="3084852"/>
            <a:chExt cx="1244730" cy="844793"/>
          </a:xfrm>
        </p:grpSpPr>
        <p:sp>
          <p:nvSpPr>
            <p:cNvPr id="34" name="平行四边形 33"/>
            <p:cNvSpPr/>
            <p:nvPr>
              <p:custDataLst>
                <p:tags r:id="rId1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24817" y="1881001"/>
            <a:ext cx="5142331" cy="613062"/>
            <a:chOff x="4315150" y="953426"/>
            <a:chExt cx="3857250" cy="540057"/>
          </a:xfrm>
        </p:grpSpPr>
        <p:sp>
          <p:nvSpPr>
            <p:cNvPr id="37" name="矩形 36"/>
            <p:cNvSpPr/>
            <p:nvPr>
              <p:custDataLst>
                <p:tags r:id="rId13"/>
              </p:custDataLst>
            </p:nvPr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项目页面展示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38" name="平行四边形 37"/>
            <p:cNvSpPr/>
            <p:nvPr>
              <p:custDataLst>
                <p:tags r:id="rId14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24817" y="2806752"/>
            <a:ext cx="5142331" cy="613062"/>
            <a:chOff x="4315150" y="1647579"/>
            <a:chExt cx="3857250" cy="540057"/>
          </a:xfrm>
        </p:grpSpPr>
        <p:sp>
          <p:nvSpPr>
            <p:cNvPr id="40" name="矩形 39"/>
            <p:cNvSpPr/>
            <p:nvPr>
              <p:custDataLst>
                <p:tags r:id="rId11"/>
              </p:custDataLst>
            </p:nvPr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项目需求分析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41" name="平行四边形 40"/>
            <p:cNvSpPr/>
            <p:nvPr>
              <p:custDataLst>
                <p:tags r:id="rId12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24817" y="3732503"/>
            <a:ext cx="5142331" cy="613062"/>
            <a:chOff x="4315150" y="2341731"/>
            <a:chExt cx="3857250" cy="540057"/>
          </a:xfrm>
        </p:grpSpPr>
        <p:sp>
          <p:nvSpPr>
            <p:cNvPr id="43" name="矩形 42"/>
            <p:cNvSpPr/>
            <p:nvPr>
              <p:custDataLst>
                <p:tags r:id="rId9"/>
              </p:custDataLst>
            </p:nvPr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前期准备工作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平行四边形 43"/>
            <p:cNvSpPr/>
            <p:nvPr>
              <p:custDataLst>
                <p:tags r:id="rId10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83705" y="4732691"/>
            <a:ext cx="1192190" cy="613315"/>
            <a:chOff x="2215144" y="3084852"/>
            <a:chExt cx="1244730" cy="843130"/>
          </a:xfrm>
        </p:grpSpPr>
        <p:sp>
          <p:nvSpPr>
            <p:cNvPr id="46" name="平行四边形 45"/>
            <p:cNvSpPr/>
            <p:nvPr>
              <p:custDataLst>
                <p:tags r:id="rId7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89257" y="4711038"/>
            <a:ext cx="5142331" cy="613062"/>
            <a:chOff x="4315150" y="2341731"/>
            <a:chExt cx="3857250" cy="540057"/>
          </a:xfrm>
        </p:grpSpPr>
        <p:sp>
          <p:nvSpPr>
            <p:cNvPr id="49" name="矩形 48"/>
            <p:cNvSpPr/>
            <p:nvPr>
              <p:custDataLst>
                <p:tags r:id="rId5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首页功能实现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平行四边形 49"/>
            <p:cNvSpPr/>
            <p:nvPr>
              <p:custDataLst>
                <p:tags r:id="rId6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5683286"/>
            <a:ext cx="1192190" cy="613315"/>
            <a:chOff x="2215144" y="3084852"/>
            <a:chExt cx="1244730" cy="843130"/>
          </a:xfrm>
        </p:grpSpPr>
        <p:sp>
          <p:nvSpPr>
            <p:cNvPr id="52" name="平行四边形 51"/>
            <p:cNvSpPr/>
            <p:nvPr>
              <p:custDataLst>
                <p:tags r:id="rId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024817" y="5661633"/>
            <a:ext cx="5142331" cy="613062"/>
            <a:chOff x="4315150" y="2341731"/>
            <a:chExt cx="3857250" cy="540057"/>
          </a:xfrm>
        </p:grpSpPr>
        <p:sp>
          <p:nvSpPr>
            <p:cNvPr id="55" name="矩形 54"/>
            <p:cNvSpPr/>
            <p:nvPr>
              <p:custDataLst>
                <p:tags r:id="rId1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商品详情页面功能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平行四边形 55"/>
            <p:cNvSpPr/>
            <p:nvPr>
              <p:custDataLst>
                <p:tags r:id="rId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静态文件的配置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，能够在天天生鲜项目中配置静态文件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配置静态文件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配置静态文件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019175" y="2773680"/>
            <a:ext cx="5525770" cy="23863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在天天生鲜项目中需要使用到静态文件，该项目的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，因此可以在ttsx项目的根目录下创建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static目录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放置到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templates目录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，将其他文件全部放置到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static目录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配置静态文件</a:t>
            </a:r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86575" y="1413510"/>
            <a:ext cx="2950210" cy="510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配置静态文件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配置静态文件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054100" y="1471930"/>
            <a:ext cx="9785350" cy="7289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用于打开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文件，对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配置项进行如下设置：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1558290" y="2348865"/>
            <a:ext cx="9036685" cy="38500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TEMPLATES = [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{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'BACKEND': 'django.template.backends.django.DjangoTemplates',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'DIRS': [os.path.join(BASE_DIR, 'templates')],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'APP_DIRS': True,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'OPTIONS': {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'context_processors': [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'django.template.context_processors.debug',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'django.template.context_processors.request',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'django.contrib.auth.context_processors.auth',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'django.contrib.messages.context_processors.messages',],},},]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配置静态文件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17.3.4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配置静态文件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054100" y="1471930"/>
            <a:ext cx="9785350" cy="7289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settings.py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文件中，设置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static目录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的路径，具体代码如下所示。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 bwMode="auto">
          <a:xfrm>
            <a:off x="4222750" y="3429635"/>
            <a:ext cx="6687185" cy="12547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STATIC_URL = '/static/'</a:t>
            </a:r>
          </a:p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STATICFILES_DIRS = [os.path.join(BASE_DIR, 'static')]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42125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首页功能实现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视图函数的创建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，能够在天天生鲜项目中创建视图函数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商品分类</a:t>
              </a:r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82345" y="1630045"/>
            <a:ext cx="9785350" cy="17983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class属性值为subnav fl的&lt;ul&gt;标签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用于描述首页中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这部分的内容，在该标签的相应位置使用模板语法插入变量，以动态生成商品的分类，具体代码如下。</a:t>
            </a:r>
          </a:p>
        </p:txBody>
      </p:sp>
      <p:sp>
        <p:nvSpPr>
          <p:cNvPr id="5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1558290" y="3428365"/>
            <a:ext cx="9036685" cy="27705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&lt;ul class="subnav fl"&gt;</a:t>
            </a:r>
          </a:p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for cag in categories %}</a:t>
            </a:r>
          </a:p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&lt;li&gt;&lt;a href="/goods/?cag={{ cag.id }}&amp;page=1"</a:t>
            </a:r>
          </a:p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class="{{ cag.cag_css }}"&gt;{{ cag.cag_name }}&lt;/a&gt;&lt;/li&gt;</a:t>
            </a:r>
          </a:p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endfor %}</a:t>
            </a:r>
          </a:p>
          <a:p>
            <a:pPr algn="l"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最新商品</a:t>
              </a:r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82345" y="1558290"/>
            <a:ext cx="9785350" cy="15125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class属性值为list_model的&lt;div&gt;标签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用于描述首页中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每个分类下最新商品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这部分的内容，在该标签的相应位置使用模板语法插入变量，以动态生成每个分类对应的最新商品，具体代码如下（详细代码查看备注）。</a:t>
            </a:r>
          </a:p>
        </p:txBody>
      </p:sp>
      <p:sp>
        <p:nvSpPr>
          <p:cNvPr id="5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1558290" y="2928620"/>
            <a:ext cx="9036685" cy="3598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for cag in categories %}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class="list_model"&gt;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class="list_title clearfix"&gt;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&lt;h3 class="fl" id="model01"&gt;{{ cag.cag_name }}&lt;/h3&gt;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&lt;a href="/goods/?cag={{ cag.id }}&amp;page=1" 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class="goods_more fr" id="fruit_more"&gt;查看更多 &gt;&lt;/a&gt;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&lt;/div&gt;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class="goods_con clearfix"&gt;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...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endfor %}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</a:p>
          </p:txBody>
        </p:sp>
      </p:grpSp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82345" y="1414780"/>
            <a:ext cx="9785350" cy="1031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class属性值为list_model的&lt;div&gt;标签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首页中购物车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这部分的内容，在该标签的相应位置使用模板语法插入变量，以动态生成购物车的商品信息及总数量，具体代码如下。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1558290" y="2423795"/>
            <a:ext cx="9036685" cy="41033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class="guest_cart fr"&gt;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&lt;a href="/cart/show_cart/" class="cart_name fl"&gt;我的购物车&lt;/a&gt;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&lt;div class="goods_count fl"&gt;{{ cart_goods_count }}&lt;/div&gt;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&lt;ul class="cart_goods_show"&gt;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{% for cart_goods in cart_goods_list %}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&lt;li&gt;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&lt;img src="/static/goods/{{ cart_goods.goods_img }}.jpg" alt="商品图片"&gt;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{{ cart_goods.goods_name }}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&lt;div&gt;{{ cart_goods.goods_num }}&lt;/div&gt;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&lt;/li&gt;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{% endfor %}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&lt;/ul&gt;</a:t>
            </a:r>
          </a:p>
          <a:p>
            <a:pPr algn="l">
              <a:lnSpc>
                <a:spcPct val="150000"/>
              </a:lnSpc>
            </a:pP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&lt;/div&gt;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路由的配置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，能够在天天生鲜项目中配置访问首页的路由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17.4.3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119265" y="1903180"/>
            <a:ext cx="1192190" cy="613062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5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6"/>
              </p:custDataLst>
            </p:nvPr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19265" y="2823578"/>
            <a:ext cx="1192190" cy="618406"/>
            <a:chOff x="2215144" y="2026500"/>
            <a:chExt cx="1244730" cy="850129"/>
          </a:xfrm>
        </p:grpSpPr>
        <p:sp>
          <p:nvSpPr>
            <p:cNvPr id="25" name="平行四边形 24"/>
            <p:cNvSpPr/>
            <p:nvPr>
              <p:custDataLst>
                <p:tags r:id="rId13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0"/>
            <p:cNvSpPr txBox="1"/>
            <p:nvPr>
              <p:custDataLst>
                <p:tags r:id="rId14"/>
              </p:custDataLst>
            </p:nvPr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19265" y="3754156"/>
            <a:ext cx="1192190" cy="613315"/>
            <a:chOff x="2215144" y="3084852"/>
            <a:chExt cx="1244730" cy="843130"/>
          </a:xfrm>
        </p:grpSpPr>
        <p:sp>
          <p:nvSpPr>
            <p:cNvPr id="34" name="平行四边形 33"/>
            <p:cNvSpPr/>
            <p:nvPr>
              <p:custDataLst>
                <p:tags r:id="rId1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08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24817" y="1881001"/>
            <a:ext cx="5142331" cy="613062"/>
            <a:chOff x="4315150" y="953426"/>
            <a:chExt cx="3857250" cy="540057"/>
          </a:xfrm>
        </p:grpSpPr>
        <p:sp>
          <p:nvSpPr>
            <p:cNvPr id="37" name="矩形 36"/>
            <p:cNvSpPr/>
            <p:nvPr>
              <p:custDataLst>
                <p:tags r:id="rId9"/>
              </p:custDataLst>
            </p:nvPr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商品分类页面功能实现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平行四边形 37"/>
            <p:cNvSpPr/>
            <p:nvPr>
              <p:custDataLst>
                <p:tags r:id="rId10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024817" y="2806752"/>
            <a:ext cx="5142331" cy="613062"/>
            <a:chOff x="4315150" y="1647579"/>
            <a:chExt cx="3857250" cy="540057"/>
          </a:xfrm>
        </p:grpSpPr>
        <p:sp>
          <p:nvSpPr>
            <p:cNvPr id="40" name="矩形 39"/>
            <p:cNvSpPr/>
            <p:nvPr>
              <p:custDataLst>
                <p:tags r:id="rId7"/>
              </p:custDataLst>
            </p:nvPr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购物车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页面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平行四边形 40"/>
            <p:cNvSpPr/>
            <p:nvPr>
              <p:custDataLst>
                <p:tags r:id="rId8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24817" y="3732503"/>
            <a:ext cx="5142331" cy="613062"/>
            <a:chOff x="4315150" y="2341731"/>
            <a:chExt cx="3857250" cy="540057"/>
          </a:xfrm>
        </p:grpSpPr>
        <p:sp>
          <p:nvSpPr>
            <p:cNvPr id="43" name="矩形 42"/>
            <p:cNvSpPr/>
            <p:nvPr>
              <p:custDataLst>
                <p:tags r:id="rId5"/>
              </p:custDataLst>
            </p:nvPr>
          </p:nvSpPr>
          <p:spPr>
            <a:xfrm>
              <a:off x="4841197" y="2424395"/>
              <a:ext cx="2827146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订单提交页面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平行四边形 43"/>
            <p:cNvSpPr/>
            <p:nvPr>
              <p:custDataLst>
                <p:tags r:id="rId6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83705" y="4732691"/>
            <a:ext cx="1192190" cy="613315"/>
            <a:chOff x="2215144" y="3084852"/>
            <a:chExt cx="1244730" cy="843130"/>
          </a:xfrm>
        </p:grpSpPr>
        <p:sp>
          <p:nvSpPr>
            <p:cNvPr id="46" name="平行四边形 45"/>
            <p:cNvSpPr/>
            <p:nvPr>
              <p:custDataLst>
                <p:tags r:id="rId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09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89257" y="4711038"/>
            <a:ext cx="5142331" cy="613062"/>
            <a:chOff x="4315150" y="2341731"/>
            <a:chExt cx="3857250" cy="540057"/>
          </a:xfrm>
        </p:grpSpPr>
        <p:sp>
          <p:nvSpPr>
            <p:cNvPr id="49" name="矩形 48"/>
            <p:cNvSpPr/>
            <p:nvPr>
              <p:custDataLst>
                <p:tags r:id="rId1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订单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提交成功页面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平行四边形 49"/>
            <p:cNvSpPr/>
            <p:nvPr>
              <p:custDataLst>
                <p:tags r:id="rId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71930"/>
            <a:ext cx="9785350" cy="6337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ttsx项目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url.py文件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中配置路由，具体代码如下。</a:t>
            </a: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 bwMode="auto">
          <a:xfrm>
            <a:off x="1119505" y="2288540"/>
            <a:ext cx="9719945" cy="39039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django.contrib import admin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django.urls import path, include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goods.views import index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goods_extra_patterns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path('index/', index),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urlpatterns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path("admin/", admin.site.urls),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path('', include(goods_extra_patterns)),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访问首页的路由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17.4.3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商品详情页面功能实现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创建商品详情页面功能视图函数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1734185"/>
            <a:ext cx="6960870" cy="464756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1826260"/>
            <a:ext cx="6558915" cy="41852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在天天生鲜项目中，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商品详情页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面主要会涉及3个功能，分别是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商品信息展示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购物车商品展示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加入购物车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，由于购物车商品展示功能与首页实现逻辑相同，加入购物车功能的实现逻辑比较复杂，所以这里只分析一下商品信息展示功能。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商品信息展示功能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主要是在商品详情页面上展示某个商品的具体信息，包括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商品图片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商品名字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商品价格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商品介绍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等，这些信息全部保存在数据库的商品表中。另外，还需要在面包屑导航中展示某个商品所属的分类，分类信息保存在数据库的商品分类表中。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商品信息展示功能的实现逻辑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获取用户本次请求的商品id，根据id到商品表中查询与该id对应的商品数据，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从商品分类表中查询商品分类数据，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将查询到的商品数据以及商品分类数据传递给模板，使用模板引擎渲染模板文件，以展示商品的具体信息。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054100" y="929005"/>
            <a:ext cx="9785350" cy="10331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文件中增加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视图函数detail()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，该函数用于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展示商品详情页面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的内容，包括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商品详细信息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购物车商品展示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1119505" y="1903095"/>
            <a:ext cx="9719945" cy="47758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detail(request):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goods_id = request.GET.get('id')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goods_data = GoodsInfo.objects.get(id=goods_id) 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categories = GoodsCategory.objects.all() 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cart_goods_list = []  	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cart_goods_count = 0  	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for goods_id, goods_num in request.COOKIES.items():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if not goods_id.isdigit():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continue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cart_goods = GoodsInfo.objects.get(id=goods_id)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cart_goods.goods_num = goods_num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cart_goods_list.append(cart_goods)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cart_goods_count = cart_goods_count + int(goods_num)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render(request, 'detail.html', {'categories': categories,'goods_data': goods_data,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           </a:t>
            </a: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'cart_goods_list': cart_goods_list, 'cart_goods_count': cart_goods_count})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加入购物车功能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，能够在天天生鲜项目中实现加入购物车功能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实现加入购物车功能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实现加入购物车功能</a:t>
            </a:r>
          </a:p>
        </p:txBody>
      </p:sp>
      <p:sp>
        <p:nvSpPr>
          <p:cNvPr id="5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1311910"/>
            <a:ext cx="6960870" cy="506984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294505" y="1515110"/>
            <a:ext cx="6558915" cy="4496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商品详情页面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中还提供了加入购物车功能。当用户在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商品详情页面上单击“加入购物车”按钮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后，会将商品加入到购物车。根据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商品是否在购物车存在的状态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具体分以下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两种情况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处理：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（1）若这个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商品已经在购物车存在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，则将这个商品的数量在原来的基础上加1；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（2）若这个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商品不在购物车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，则将这个商品的数量显示为1。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加入到购物车以后，页面上方购物车图标对应的总数量会发生变化。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商品信息展示功能的实现逻辑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获取用户本次请求的商品id，检查商品id是否有效，如果商品id有效，获取当前请求来源页面的URL，根据该URL重定向到上个页面；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根据商品id获取当前请求的Cookie对应的商品数量，如果商品数量有值，则直接在之前数量上加1；如果商品数量没有值，则直接将商品数量设置为1，并将商品id和商品数量保存到Cookie中，更新Cookie的数据。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929005"/>
            <a:ext cx="9785350" cy="10331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模块中新增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视图函数add_cart()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，在该函数中按照上面的逻辑编写代码，具体代码如下。</a:t>
            </a: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 bwMode="auto">
          <a:xfrm>
            <a:off x="2457450" y="1962150"/>
            <a:ext cx="6555740" cy="45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add_cart(request):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goods_id = request.GET.get('id', '')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if goods_id: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prev_url = request.META['HTTP_REFERER']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response = redirect(prev_url)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goods_count = request.COOKIES.get(goods_id, '')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if goods_count: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goods_count = int(goods_count) + 1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else: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goods_count = 1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response.set_cookie(goods_id, goods_count)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response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实现加入购物车功能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创建模板文件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，能够在天天生鲜项目中创建商品详情页模板文件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5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719705"/>
            <a:ext cx="6960870" cy="201930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222750" y="2925445"/>
            <a:ext cx="6558915" cy="1383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商品详情页面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对应的模板文件为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detail.html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，该文件主要接收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视图函数detail()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传递过来的数据，并根据数据动态生成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商品图片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商品价格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商品介绍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这几部分的内容。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项目页面展示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detail.html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&lt;title&gt;标签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用于描述商品详情页面中商品分类这部分的内容，在该标签的相应位置使用模板语法插入变量，以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动态生成商品的分类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商品分类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981835" y="3213100"/>
            <a:ext cx="7807960" cy="13582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&lt;title&gt;{{ goods_data.goods_name }}-商品详情&lt;/title&gt;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detail.html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class属性值为goods_detail_pic fl的&lt;div&gt;标签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描述商品详情页面中商品图片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，在该标签的相应位置使用模板语法插入变量，以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动态生成商品图片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商品图片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981835" y="3213100"/>
            <a:ext cx="7807960" cy="1489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class="goods_detail_pic fl"&gt;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&lt;img src="/static/goods/{{ goods_data.goods_img }}.jpg"&gt;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&lt;/div&gt;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detail.html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 属性值为goods_detail_list fr的&lt;div&gt;标签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描述商品详情页面中商品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的其他信息，包括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商品价格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、加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入购物车的商品id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。在该标签的相应位置使用模板语法插入变量，以动态生成商品其他信息，具体代码如下（详细代码查看备注）。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商品图片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981835" y="3114675"/>
            <a:ext cx="7807960" cy="307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class="goods_detail_list fr"&gt;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&lt;h3&gt;{{ goods_data.goods_name }}&lt;/h3&gt;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&lt;br&gt;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class="prize_bar"&gt;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&lt;span class="show_pirze"&gt;¥&lt;em&gt;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{{ goods_data.goods_price }}&lt;/em&gt;&lt;/span&gt;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&lt;/div&gt;</a:t>
            </a:r>
          </a:p>
          <a:p>
            <a:pPr algn="l">
              <a:lnSpc>
                <a:spcPct val="150000"/>
              </a:lnSpc>
            </a:pP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31290"/>
            <a:ext cx="10208260" cy="1148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detail.html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 属性值为guest_cart fr的&lt;div&gt;标签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描述商品详情页面中的购物车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，在该标签的相应位置使用模板语法插入变量，以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动态生成购物车的商品以及总数量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981835" y="2409190"/>
            <a:ext cx="8660130" cy="42125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class="guest_cart fr"&gt;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&lt;a href="/cart/show_cart/" class="cart_name fl"&gt;我的购物车&lt;/a&gt;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class="goods_count fl"&gt;{{ cart_goods_count }}&lt;/div&gt;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&lt;ul class="cart_goods_show"&gt;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{% for cart_goods in cart_goods_list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&lt;li&gt;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&lt;img src="/static/goods/{{ cart_goods.goods_img }}.jpg" alt="商品图片"&gt;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{{ cart_goods.goods_name }}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&lt;div&gt;{{ cart_goods.goods_num }}&lt;/div&gt;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&lt;/li&gt;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{% endfor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&lt;/ul&gt;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&lt;/div&gt;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配置路由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，能够配置详情页的访问路由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17.5.4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054100" y="1072515"/>
            <a:ext cx="10208260" cy="615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ttsx项目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文件中配置路由，具体代码如下加粗部分所示。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981835" y="1693545"/>
            <a:ext cx="8660130" cy="4750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goods.views import index, </a:t>
            </a:r>
            <a:r>
              <a:rPr sz="1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detail</a:t>
            </a:r>
            <a:endParaRPr sz="14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cart.views import add_cart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goods_extra_patterns = [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path('index/', index),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sz="1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path('detail/', detail),</a:t>
            </a:r>
            <a:endParaRPr sz="14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sz="1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cart_extra_patterns = [</a:t>
            </a:r>
          </a:p>
          <a:p>
            <a:pPr algn="l">
              <a:lnSpc>
                <a:spcPct val="150000"/>
              </a:lnSpc>
            </a:pPr>
            <a:r>
              <a:rPr sz="1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path('add_cart/', add_cart),</a:t>
            </a:r>
          </a:p>
          <a:p>
            <a:pPr algn="l">
              <a:lnSpc>
                <a:spcPct val="150000"/>
              </a:lnSpc>
            </a:pPr>
            <a:r>
              <a:rPr sz="1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urlpatterns = [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path("admin/", admin.site.urls),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path('', include(goods_extra_patterns)),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sz="1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path('cart/', include(cart_extra_patterns)),</a:t>
            </a:r>
            <a:endParaRPr sz="14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商品分类页面功能实现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创建商品分类页面功能视图函数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1311910"/>
            <a:ext cx="6960870" cy="459867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1515110"/>
            <a:ext cx="6558915" cy="41757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在天天生鲜项目中，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商品分类页面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主要会涉及两个功能，分别是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商品分页展示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购物车商品展示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，由于购物车商品展示功能与首页实现逻辑相同，所以这里只分析一下商品分页展示的功能。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商品分页展示功能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主要是在商品分类页面上展示一个分类下的所有商品，并将这些商品以分页的形式进行呈现，每页上面至多显示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12个商品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。每个分类的商品数据全部保存在商品表中。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商品分页展示功能的实现逻辑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需要获取分类id和页码，根据该分类id到商品表中查询其对应的所有商品数据，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根据所有商品数据创建一个分页器对象，根据页码获取当前页码的数据，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将当前页码的数据、分页器对象传递给模板，使用模板引擎渲染首页，以分页的形式展示一个分类对应的全部商品。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9810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模块中新增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视图函数goods()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，在该函数中按照上面的逻辑编写代码，具体代码如下（详细代码查看备注）。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2259965"/>
            <a:ext cx="8660130" cy="4184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django.core.paginator import Paginator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goods(request):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"""商品展示页面"""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cag_id = request.GET.get('cag', 1)         # 获得当前分类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page_id = request.GET.get('page', 1)       # 获得当前页码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# 查询所有数据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goods_data = GoodsInfo.objects.filter(goods_cag_id=cag_id) 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paginator = Paginator(goods_data, 12)     # 创建分页器对象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page_data = paginator.page(page_id)        # 获得当前页码数据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...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天天生鲜项目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，能够复述出天天生鲜项目各页面包含的功能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创建模板文件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，能够在天天生鲜项目中创建商品分类页模板文件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01290"/>
            <a:ext cx="6960870" cy="238188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3201670"/>
            <a:ext cx="6558915" cy="1410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商品分类页面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对应的模板文件为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，该文件主要接收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视图函数goods()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传递过来的数据，并根据数据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动态生成商品分类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分页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这几部分的内容。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goods.html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class属性值为breadcrumb 的&lt;div&gt;标签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描述商品分类页面中商品分类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这部分的内容，在该标签的相应位置使用模板语法插入变量，以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动态生成商品的分类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商品分类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3213100"/>
            <a:ext cx="7807960" cy="2189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class="breadcrumb"&gt;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&lt;a href="#"&gt;当前分类:&lt;/a&gt;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&lt;span&gt;&lt;/span&gt;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&lt;a href="#"&gt;{{ current_cag.cag_name }}&lt;/a&gt;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&lt;/div&gt;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342390"/>
            <a:ext cx="1022159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class属性值为goods_type_list clearfix的&lt;ul&gt;标签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描述商品分类页面中的商品信息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商品图片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商品价格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。在该标签的相应位置使用模板语法插入变量，以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动态生成商品相关的信息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商品信息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638425" y="2703830"/>
            <a:ext cx="7165340" cy="40062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&lt;ul class="goods_type_list clearfix"&gt;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for goods in page_data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&lt;a href="/detail/?id={{ goods.id }}"&gt;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&lt;img src="/static/goods/{{ goods.goods_img }}.jpg"&gt;&lt;/a&gt;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&lt;div class="operate"&gt;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&lt;h4&gt;&lt;a href="/detail/?id={{ goods.id }}"&gt;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{{ goods.goods_name }}&lt;/a&gt;&lt;/h4&gt;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&lt;span class="prize"&gt;￥{{ goods.goods_price }}&lt;/span&gt;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&lt;/div&gt;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&lt;/li&gt;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endfor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&lt;/ul&gt;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22159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class属性值为search_bar clearfix的&lt;div&gt;标签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描述商品分类页面中购物车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这部分的内容，在该标签的相应位置使用模板语法插入变量，以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动态生成购物车相关的信息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，具体代码如下（详细代码查看备注）。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512695" y="2925445"/>
            <a:ext cx="7165340" cy="33153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class="search_bar clearfix"&gt;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&lt;a href="/index/" class="logo fl"&gt;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&lt;img src="/static/images/logo.png"&gt;&lt;/a&gt;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&lt;div class="guest_cart fr"&gt;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&lt;a href="/cart/show_cart/" class="cart_name fl"&gt;我的购物车&lt;/a&gt;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&lt;div class="goods_count fl"&gt;{{ cart_goods_count }}&lt;/div&gt;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&lt;ul class="cart_goods_show"&gt;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....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22159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class属性值为pagenation的&lt;div&gt;标签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描述商品分类页面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中分页这部分的内容，在该标签的相应位置使用模板语法插入变量，以根据数据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动态生成分页相关的信息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，具体代码如下（详细代码查看备注）。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739265" y="2925445"/>
            <a:ext cx="9302115" cy="36842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class="pagenation"&gt;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&lt;!--has_previous_page_number 如果有上一页，返回True--&gt;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if page_data.has_previous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&lt;a href="?cag={{ cag_id }}&amp;page={{ page_data.previous_page_number }}"&gt;上一页&lt;/a&gt;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endif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&lt;!--page_range 页码的范围，从1开始，例如[1,2,3,4]--&gt;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for index in paginator.page_range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&lt;!--number属性，表示当前页的序号，从1开始--&gt;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&lt;!--判断当前循环到的是不是当前页，如果是则高亮显示--&gt;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{% if index == page_data.number %}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...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配置路由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，能够配置分类页面的访问路由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615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ttsx项目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文件中配置路由，具体代码如下加粗部分所示。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566670" y="2119630"/>
            <a:ext cx="6854825" cy="3248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goods.views import index, detail, goods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goods_extra_patterns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path('index/', index),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path('detail/', detail),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path('goods/', goods),</a:t>
            </a:r>
            <a:endParaRPr sz="16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17.6.3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购物车页面功能实现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创建购物车页面功能视图函数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项目页面展示</a:t>
              </a:r>
            </a:p>
          </p:txBody>
        </p:sp>
      </p:grpSp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3321685"/>
            <a:ext cx="6912610" cy="133985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70705" y="3505200"/>
            <a:ext cx="641032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天天生鲜项目中共有6个页面，包括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订单提交页面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3677920" y="1499235"/>
            <a:ext cx="7671435" cy="452120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3921125" y="1680210"/>
            <a:ext cx="7152640" cy="42779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在天天生鲜项目中，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购物车页面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主要会涉及三个功能，分别是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购物车商品展示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商品结算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，由于购物车商品展示功能与首页中此功能的实现逻辑相同，删除商品功能的实现逻辑相比其他两个功能要复杂一些，所以这里只分析一下商品结算功能。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商品结算功能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是根据购物车页面用户选好的商品，根据这些商品的单价以及数量计算商品的总价，并将总价显示到页面上。由于天天生鲜项目不涉及折扣、优惠券或其他促销活动，所以这里在计算总价时不需要考虑这些情况。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商品结算功能的实现逻辑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需要获取当前请求的COOKIES中保存的商品id和商品数量，然后根据id到数据库的商品表中查询与之对应的商品数据，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获取商品价格，将商品价格与商品数量相乘，此时得到的结果便是商品总价，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将商品总价传递给模板，以在购物车页面上展示商品总价。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71880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9309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文件中新增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视图函数show_cart()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，在该函数中按照上面的逻辑编写代码，具体代码如下（详细代码查看备注）。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854960" y="2062480"/>
            <a:ext cx="6903085" cy="41535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show_cart(request):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cart_goods_list = []  # 购物车商品列表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cart_goods_count = 0  # 购物车商品总数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cart_goods_money = 0  # 商品总价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for goods_id, goods_num in request.COOKIES.items():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if not goods_id.isdigit():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continue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cart_goods = GoodsInfo.objects.get(id=goods_id)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...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创建删除商品功能视图函数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实现删除商品的功能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1311910"/>
            <a:ext cx="6960870" cy="459867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1586865"/>
            <a:ext cx="6558915" cy="39858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中还提供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删除商品功能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。当用户单击一个商品对应的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“删除”按钮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时，会将该商品会从购物车中删除，不管商品的数量是多少。删除商品后，购物车页面将不再显示被删除的商品。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删除商品功能的实现逻辑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获取用户本次请求的商品id，检查商品id是否存在，如果商品id存在，获取当前请求来源页面的URL，根据该URL重定向到购物车页面；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根据商品id获取当前请求的Cookie对应的商品数量，如果商品数量有值，则根据商品id删除指定的Cookie。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实现删除商品的功能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9810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文件中创建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视图函数remove_cart()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，在该函数中按照上面的逻辑编写代码，具体代码如下。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2259965"/>
            <a:ext cx="8660130" cy="41840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remove_cart(request):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"""删除购物车商品"""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goods_id = request.GET.get('id','')          # 获得要删除的商品id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if goods_id: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prev_url = request.META['HTTP_REFERER']  # 获得上一页面的URL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response = redirect(prev_url)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goods_count = request.COOKIES.get(goods_id,'')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if goods_count: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response.delete_cookie(goods_id)  # 根据商品id删除指定的Cookie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response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实现删除商品的功能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创建模板文件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，能够在天天生鲜项目中创建购物车页面模板文件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01290"/>
            <a:ext cx="6960870" cy="238188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3201670"/>
            <a:ext cx="6558915" cy="1410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对应的模板文件为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，该文件主要接收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视图函数show_cart()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传递过来的数据，并根据数据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商品统计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商品结算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这几部分的内容。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cart.html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class属性值为total_count的&lt;div&gt;标签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购物车页面中商品数量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这一部分的内容，在该标签的相应位置使用模板语法插入变量，以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动态生成商品数量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商品数量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3213100"/>
            <a:ext cx="7807960" cy="2189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&lt;div class="total_count"&gt;全部商品&lt;em&gt;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{{ cart_goods_count }}&lt;/em&gt;件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&lt;/div&gt;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14145"/>
            <a:ext cx="10374630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cart.html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class属性值为cart_list_td clearfix的&lt;ul&gt;标签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描述购物车页面中商品统计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这一部分的内容，包括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商品图片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商品价格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购买数量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小计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。在该标签的相应位置使用模板语法插入变量，以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动态生成商品统计的信息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商品统计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18335" y="2637790"/>
            <a:ext cx="8947150" cy="39858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for cart_goods in cart_goods_list %}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&lt;ul class="cart_list_td clearfix"&gt;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class="col01"&gt;&amp;nbsp;&lt;/li&gt;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class="col02"&gt;&lt;img src="/static/goods/{{ cart_goods.goods_img }}.jpg"&gt;&lt;/li&gt;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class="col03"&gt;{{ cart_goods.goods_name }}&lt;/li&gt;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class="col05"&gt;{{ cart_goods.goods_price }}元&lt;/li&gt;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class="col06"&gt;{{ cart_goods.goods_num }}&lt;/li&gt;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class="col07"&gt;{{ cart_goods.total_money }}元&lt;/li&gt;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class="col08"&gt;&lt;a href="/cart/remove_cart/?id={{ cart_goods.id }}"&gt;删除&lt;/a&gt;&lt;/li&gt;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&lt;/ul&gt;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{% endfor %}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10496550" cy="1431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cart.html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class属性值为settlements的&lt;ul&gt;标签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用于描述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购物车页面中商品结算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这一部分的内容，包括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商品总金额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商品数量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。在该标签的相应位置使用模板语法插入变量，以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动态生成商品结算的信息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商品结算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206625" y="3141345"/>
            <a:ext cx="7807960" cy="33058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&lt;ul class="settlements"&gt;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class="col01"&gt;&amp;nbsp;&lt;/li&gt;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class="col02"&gt;&amp;nbsp;&lt;/li&gt;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class="col03"&gt;合计(不含运费)：&lt;span&gt;¥&lt;/span&gt;&lt;em&gt;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{{ cart_goods_money }}&lt;/em&gt;&lt;br&gt;共计&lt;b&gt;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{{ cart_goods_count }}&lt;/b&gt;件商品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&lt;li class="col04"&gt;&lt;a href="/cart/place_order/"&gt;去结算&lt;/a&gt;&lt;/li&gt;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&lt;/ul&gt;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</a:p>
          </p:txBody>
        </p:sp>
      </p:grpSp>
      <p:sp>
        <p:nvSpPr>
          <p:cNvPr id="8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979170" y="1557655"/>
            <a:ext cx="7254875" cy="5289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主要展示全部商品分类以及最新商品信息，如图所示。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项目页面展示</a:t>
            </a:r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42390" y="2320290"/>
            <a:ext cx="5563235" cy="3935730"/>
          </a:xfrm>
          <a:prstGeom prst="rect">
            <a:avLst/>
          </a:prstGeom>
        </p:spPr>
      </p:pic>
      <p:sp>
        <p:nvSpPr>
          <p:cNvPr id="6" name="原创设计师QQ598969553          _4"/>
          <p:cNvSpPr/>
          <p:nvPr>
            <p:custDataLst>
              <p:tags r:id="rId4"/>
            </p:custDataLst>
          </p:nvPr>
        </p:nvSpPr>
        <p:spPr>
          <a:xfrm>
            <a:off x="7103110" y="2924175"/>
            <a:ext cx="4331970" cy="27279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首页主要划分为三部分，分别是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全部商品分类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位于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页面的右上角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部分，主要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购物车的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商品信息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总数量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默认的总数量为0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全部商品分类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位于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天天生鲜图标的下方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，以列表形式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展示所有的分类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位于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页面下半部分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，主要展示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每个分类下最新的四个商品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配置路由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，能够配置购物车页面的访问路由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615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ttsx项目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文件中配置路由，具体代码如下加粗部分所示。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566670" y="2119630"/>
            <a:ext cx="6854825" cy="3248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cart.views import add_cart, </a:t>
            </a: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show_cart, remove_cart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cart_extra_patterns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path('add_cart/', add_cart),</a:t>
            </a:r>
          </a:p>
          <a:p>
            <a:pPr algn="l">
              <a:lnSpc>
                <a:spcPct val="150000"/>
              </a:lnSpc>
            </a:pP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path('show_cart/', show_cart),</a:t>
            </a:r>
          </a:p>
          <a:p>
            <a:pPr algn="l">
              <a:lnSpc>
                <a:spcPct val="150000"/>
              </a:lnSpc>
            </a:pPr>
            <a:r>
              <a:rPr sz="16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path('remove_cart/', remove_cart),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17.7.4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配置路由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订单提交功能实现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17.8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创建订单提交功能视图函数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3677920" y="2627630"/>
            <a:ext cx="7671435" cy="263017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3921125" y="2749550"/>
            <a:ext cx="7152640" cy="23094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在天天生鲜项目中，用户确认好要购买的商品以及数量以后，单击购物车页面的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“去结算”按钮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会进入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。订单提交页面主要会涉及两个功能，分别是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购物车商品展示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提交订单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，由于购物车商品展示功能与购物车页面中此功能的实现逻辑相同，此处不再赘述；提交订单功能的实现逻辑相对复杂一些，将在17.8.2小节单独分析。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71880" y="2277745"/>
            <a:ext cx="2324100" cy="3362325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1423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模块中创建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视图函数place_order()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，由于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购物车商品展示功能与购物车页面中此功能的实现逻辑相同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，所以此处可以直接将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show_cart()函数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的代码复制过来，将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模板修改为place_order.html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，具体代码如下（详细代码查看备注）。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2703195"/>
            <a:ext cx="8660130" cy="37407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place_order(request):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cart_goods_list = []  # 购物车商品列表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cart_goods_count = 0  # 购物车商品总数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cart_goods_money = 0  # 商品总价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for goods_id, goods_num in request.COOKIES.items():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if not goods_id.isdigit():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continue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cart_goods = GoodsInfo.objects.get(id=goods_id)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...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创建视图函数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提交订单功能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，能够在天天生鲜项目中实现提交订单功能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实现提交订单功能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3677920" y="1815465"/>
            <a:ext cx="7671435" cy="433705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3921125" y="2015490"/>
            <a:ext cx="7152640" cy="3806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中还包含提交订单功能。当用户在订单提交页面中填写完订单信息且确认总金额信息之后，单击该页面的“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提交订单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”按钮会进入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订单提交成功页面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购物车的商品全部清空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提交订单功能的实现逻辑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获取用户本次请求的订单信息，将订单信息更新到订单信息表中，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使用订单id构建URL，根据构建好的URL重定向到其对应的订单提交成功页面；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从当前请求的Cookie获取商品id和商品数量，根据商品id到商品表中查询与之对应的商品数据，并将这些商品数据更新到订单商品模型表中，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根据商品id删除指定的Cookie，以清空购物车的商品信息。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71880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实现提交订单功能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072515"/>
            <a:ext cx="10208260" cy="1423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cart应用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文件中创建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视图函数submit_order()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，在该函数中按照上面的逻辑编写代码，实现提交订单的功能，具体代码如下（详细代码查看备注）。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81835" y="2103755"/>
            <a:ext cx="8660130" cy="4340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submit_order(request):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# 获取订单信息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addr = request.POST.get('addr', '')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recv = request.POST.get('recv', '')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tele = request.POST.get('tele', '')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extra = request.POST.get('extra', '')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# 保存订单信息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order_info = OrderInfo()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order_info.order_addr = addr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order_info.order_tele = tele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order_info.order_recv = recv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...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实现提交订单功能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17.8.3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创建模板文件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创建模板文件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，能够在天天生鲜项目中创建订单提交页面模板文件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  <p:tag name="KSO_WPP_MARK_KEY" val="e7a0f094-5756-40f7-9eda-ce9c717f1e47"/>
  <p:tag name="COMMONDATA" val="eyJoZGlkIjoiMGQxNWFmNjAzM2M0ZDVlY2QwYjk4NmE0NTY2ZWYyY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11864</Words>
  <Application>Microsoft Office PowerPoint</Application>
  <PresentationFormat>自定义</PresentationFormat>
  <Paragraphs>1142</Paragraphs>
  <Slides>117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117</vt:i4>
      </vt:variant>
    </vt:vector>
  </HeadingPairs>
  <TitlesOfParts>
    <vt:vector size="129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王晓娟</cp:lastModifiedBy>
  <cp:revision>7267</cp:revision>
  <dcterms:created xsi:type="dcterms:W3CDTF">2020-11-11T09:29:00Z</dcterms:created>
  <dcterms:modified xsi:type="dcterms:W3CDTF">2024-07-18T05:54:08Z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744D8EB2E76D4847A8112CE6B167364B</vt:lpwstr>
  </property>
</Properties>
</file>