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2.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22.xml" ContentType="application/vnd.openxmlformats-officedocument.presentationml.tags+xml"/>
  <Override PartName="/ppt/notesSlides/notesSlide8.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notesSlides/notesSlide9.xml" ContentType="application/vnd.openxmlformats-officedocument.presentationml.notesSlide+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notesSlides/notesSlide10.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notesSlides/notesSlide11.xml" ContentType="application/vnd.openxmlformats-officedocument.presentationml.notesSlide+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notesSlides/notesSlide12.xml" ContentType="application/vnd.openxmlformats-officedocument.presentationml.notesSlide+xml"/>
  <Override PartName="/ppt/tags/tag55.xml" ContentType="application/vnd.openxmlformats-officedocument.presentationml.tags+xml"/>
  <Override PartName="/ppt/notesSlides/notesSlide13.xml" ContentType="application/vnd.openxmlformats-officedocument.presentationml.notesSlide+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notesSlides/notesSlide14.xml" ContentType="application/vnd.openxmlformats-officedocument.presentationml.notesSlide+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66.xml" ContentType="application/vnd.openxmlformats-officedocument.presentationml.tags+xml"/>
  <Override PartName="/ppt/notesSlides/notesSlide17.xml" ContentType="application/vnd.openxmlformats-officedocument.presentationml.notesSlide+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notesSlides/notesSlide18.xml" ContentType="application/vnd.openxmlformats-officedocument.presentationml.notesSlide+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notesSlides/notesSlide19.xml" ContentType="application/vnd.openxmlformats-officedocument.presentationml.notesSlide+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notesSlides/notesSlide20.xml" ContentType="application/vnd.openxmlformats-officedocument.presentationml.notesSlide+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notesSlides/notesSlide21.xml" ContentType="application/vnd.openxmlformats-officedocument.presentationml.notesSlide+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notesSlides/notesSlide22.xml" ContentType="application/vnd.openxmlformats-officedocument.presentationml.notesSlide+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notesSlides/notesSlide23.xml" ContentType="application/vnd.openxmlformats-officedocument.presentationml.notesSlide+xml"/>
  <Override PartName="/ppt/tags/tag116.xml" ContentType="application/vnd.openxmlformats-officedocument.presentationml.tags+xml"/>
  <Override PartName="/ppt/notesSlides/notesSlide24.xml" ContentType="application/vnd.openxmlformats-officedocument.presentationml.notesSlide+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notesSlides/notesSlide25.xml" ContentType="application/vnd.openxmlformats-officedocument.presentationml.notesSlide+xml"/>
  <Override PartName="/ppt/tags/tag123.xml" ContentType="application/vnd.openxmlformats-officedocument.presentationml.tags+xml"/>
  <Override PartName="/ppt/notesSlides/notesSlide26.xml" ContentType="application/vnd.openxmlformats-officedocument.presentationml.notesSlide+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notesSlides/notesSlide27.xml" ContentType="application/vnd.openxmlformats-officedocument.presentationml.notesSlide+xml"/>
  <Override PartName="/ppt/tags/tag131.xml" ContentType="application/vnd.openxmlformats-officedocument.presentationml.tags+xml"/>
  <Override PartName="/ppt/notesSlides/notesSlide28.xml" ContentType="application/vnd.openxmlformats-officedocument.presentationml.notesSlide+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tags/tag139.xml" ContentType="application/vnd.openxmlformats-officedocument.presentationml.tags+xml"/>
  <Override PartName="/ppt/notesSlides/notesSlide31.xml" ContentType="application/vnd.openxmlformats-officedocument.presentationml.notesSlide+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notesSlides/notesSlide32.xml" ContentType="application/vnd.openxmlformats-officedocument.presentationml.notesSlide+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notesSlides/notesSlide33.xml" ContentType="application/vnd.openxmlformats-officedocument.presentationml.notesSlide+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notesSlides/notesSlide34.xml" ContentType="application/vnd.openxmlformats-officedocument.presentationml.notesSlide+xml"/>
  <Override PartName="/ppt/tags/tag171.xml" ContentType="application/vnd.openxmlformats-officedocument.presentationml.tags+xml"/>
  <Override PartName="/ppt/notesSlides/notesSlide35.xml" ContentType="application/vnd.openxmlformats-officedocument.presentationml.notesSlide+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notesSlides/notesSlide36.xml" ContentType="application/vnd.openxmlformats-officedocument.presentationml.notesSlide+xml"/>
  <Override PartName="/ppt/tags/tag175.xml" ContentType="application/vnd.openxmlformats-officedocument.presentationml.tags+xml"/>
  <Override PartName="/ppt/notesSlides/notesSlide37.xml" ContentType="application/vnd.openxmlformats-officedocument.presentationml.notesSlide+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notesSlides/notesSlide38.xml" ContentType="application/vnd.openxmlformats-officedocument.presentationml.notesSlide+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tags/tag187.xml" ContentType="application/vnd.openxmlformats-officedocument.presentationml.tags+xml"/>
  <Override PartName="/ppt/notesSlides/notesSlide41.xml" ContentType="application/vnd.openxmlformats-officedocument.presentationml.notesSlide+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notesSlides/notesSlide42.xml" ContentType="application/vnd.openxmlformats-officedocument.presentationml.notesSlide+xml"/>
  <Override PartName="/ppt/tags/tag212.xml" ContentType="application/vnd.openxmlformats-officedocument.presentationml.tags+xml"/>
  <Override PartName="/ppt/tags/tag213.xml" ContentType="application/vnd.openxmlformats-officedocument.presentationml.tags+xml"/>
  <Override PartName="/ppt/notesSlides/notesSlide43.xml" ContentType="application/vnd.openxmlformats-officedocument.presentationml.notesSlide+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notesSlides/notesSlide44.xml" ContentType="application/vnd.openxmlformats-officedocument.presentationml.notesSlide+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tags/tag226.xml" ContentType="application/vnd.openxmlformats-officedocument.presentationml.tags+xml"/>
  <Override PartName="/ppt/tags/tag227.xml" ContentType="application/vnd.openxmlformats-officedocument.presentationml.tags+xml"/>
  <Override PartName="/ppt/notesSlides/notesSlide47.xml" ContentType="application/vnd.openxmlformats-officedocument.presentationml.notesSlide+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notesSlides/notesSlide48.xml" ContentType="application/vnd.openxmlformats-officedocument.presentationml.notesSlide+xml"/>
  <Override PartName="/ppt/tags/tag231.xml" ContentType="application/vnd.openxmlformats-officedocument.presentationml.tags+xml"/>
  <Override PartName="/ppt/notesSlides/notesSlide49.xml" ContentType="application/vnd.openxmlformats-officedocument.presentationml.notesSlide+xml"/>
  <Override PartName="/ppt/comments/comment1.xml" ContentType="application/vnd.openxmlformats-officedocument.presentationml.comments+xml"/>
  <Override PartName="/ppt/tags/tag232.xml" ContentType="application/vnd.openxmlformats-officedocument.presentationml.tags+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7" r:id="rId2"/>
  </p:sldMasterIdLst>
  <p:notesMasterIdLst>
    <p:notesMasterId r:id="rId58"/>
  </p:notesMasterIdLst>
  <p:handoutMasterIdLst>
    <p:handoutMasterId r:id="rId59"/>
  </p:handoutMasterIdLst>
  <p:sldIdLst>
    <p:sldId id="325" r:id="rId3"/>
    <p:sldId id="264" r:id="rId4"/>
    <p:sldId id="1667" r:id="rId5"/>
    <p:sldId id="328" r:id="rId6"/>
    <p:sldId id="327" r:id="rId7"/>
    <p:sldId id="1226" r:id="rId8"/>
    <p:sldId id="309" r:id="rId9"/>
    <p:sldId id="259" r:id="rId10"/>
    <p:sldId id="1099" r:id="rId11"/>
    <p:sldId id="1668" r:id="rId12"/>
    <p:sldId id="1606" r:id="rId13"/>
    <p:sldId id="1669" r:id="rId14"/>
    <p:sldId id="1608" r:id="rId15"/>
    <p:sldId id="1459" r:id="rId16"/>
    <p:sldId id="1670" r:id="rId17"/>
    <p:sldId id="1610" r:id="rId18"/>
    <p:sldId id="1460" r:id="rId19"/>
    <p:sldId id="1228" r:id="rId20"/>
    <p:sldId id="1611" r:id="rId21"/>
    <p:sldId id="1671" r:id="rId22"/>
    <p:sldId id="1672" r:id="rId23"/>
    <p:sldId id="1673" r:id="rId24"/>
    <p:sldId id="1674" r:id="rId25"/>
    <p:sldId id="1675" r:id="rId26"/>
    <p:sldId id="1676" r:id="rId27"/>
    <p:sldId id="1677" r:id="rId28"/>
    <p:sldId id="1678" r:id="rId29"/>
    <p:sldId id="1743" r:id="rId30"/>
    <p:sldId id="1744" r:id="rId31"/>
    <p:sldId id="1419" r:id="rId32"/>
    <p:sldId id="1298" r:id="rId33"/>
    <p:sldId id="1299" r:id="rId34"/>
    <p:sldId id="1486" r:id="rId35"/>
    <p:sldId id="1745" r:id="rId36"/>
    <p:sldId id="1746" r:id="rId37"/>
    <p:sldId id="1618" r:id="rId38"/>
    <p:sldId id="1748" r:id="rId39"/>
    <p:sldId id="1747" r:id="rId40"/>
    <p:sldId id="1749" r:id="rId41"/>
    <p:sldId id="1420" r:id="rId42"/>
    <p:sldId id="1120" r:id="rId43"/>
    <p:sldId id="1121" r:id="rId44"/>
    <p:sldId id="1489" r:id="rId45"/>
    <p:sldId id="1621" r:id="rId46"/>
    <p:sldId id="1495" r:id="rId47"/>
    <p:sldId id="1496" r:id="rId48"/>
    <p:sldId id="1623" r:id="rId49"/>
    <p:sldId id="1624" r:id="rId50"/>
    <p:sldId id="1324" r:id="rId51"/>
    <p:sldId id="1627" r:id="rId52"/>
    <p:sldId id="1647" r:id="rId53"/>
    <p:sldId id="1648" r:id="rId54"/>
    <p:sldId id="1649" r:id="rId55"/>
    <p:sldId id="338" r:id="rId56"/>
    <p:sldId id="326" r:id="rId57"/>
  </p:sldIdLst>
  <p:sldSz cx="12190413" cy="6859588"/>
  <p:notesSz cx="6858000" cy="9144000"/>
  <p:custDataLst>
    <p:tags r:id="rId60"/>
  </p:custDataLst>
  <p:defaultText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79" userDrawn="1">
          <p15:clr>
            <a:srgbClr val="A4A3A4"/>
          </p15:clr>
        </p15:guide>
        <p15:guide id="2" pos="256" userDrawn="1">
          <p15:clr>
            <a:srgbClr val="A4A3A4"/>
          </p15:clr>
        </p15:guide>
        <p15:guide id="3" pos="6639" userDrawn="1">
          <p15:clr>
            <a:srgbClr val="A4A3A4"/>
          </p15:clr>
        </p15:guide>
      </p15:sldGuideLst>
    </p:ext>
    <p:ext uri="{2D200454-40CA-4A62-9FC3-DE9A4176ACB9}">
      <p15:notesGuideLst xmlns:p15="http://schemas.microsoft.com/office/powerpoint/2012/main">
        <p15:guide id="1" orient="horz" pos="2638">
          <p15:clr>
            <a:srgbClr val="A4A3A4"/>
          </p15:clr>
        </p15:guide>
        <p15:guide id="2" pos="2177">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孟方思" initials="mfs" lastIdx="1" clrIdx="0"/>
  <p:cmAuthor id="2" name="LD" initials="L" lastIdx="2" clrIdx="1"/>
  <p:cmAuthor id="3" name="Lv0593" initials="L" lastIdx="15" clrIdx="2"/>
  <p:cmAuthor id="4" name="itcast" initials="i" lastIdx="2"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BBC"/>
    <a:srgbClr val="595959"/>
    <a:srgbClr val="0075CC"/>
    <a:srgbClr val="005DA2"/>
    <a:srgbClr val="1369B2"/>
    <a:srgbClr val="FAFAFA"/>
    <a:srgbClr val="F2F2F2"/>
    <a:srgbClr val="008DF6"/>
    <a:srgbClr val="F5F5F5"/>
    <a:srgbClr val="3992D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920" autoAdjust="0"/>
    <p:restoredTop sz="55672" autoAdjust="0"/>
  </p:normalViewPr>
  <p:slideViewPr>
    <p:cSldViewPr showGuides="1">
      <p:cViewPr varScale="1">
        <p:scale>
          <a:sx n="58" d="100"/>
          <a:sy n="58" d="100"/>
        </p:scale>
        <p:origin x="72" y="1104"/>
      </p:cViewPr>
      <p:guideLst>
        <p:guide orient="horz" pos="1979"/>
        <p:guide pos="256"/>
        <p:guide pos="663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20106"/>
    </p:cViewPr>
  </p:sorterViewPr>
  <p:notesViewPr>
    <p:cSldViewPr>
      <p:cViewPr varScale="1">
        <p:scale>
          <a:sx n="86" d="100"/>
          <a:sy n="86" d="100"/>
        </p:scale>
        <p:origin x="-3810" y="-90"/>
      </p:cViewPr>
      <p:guideLst>
        <p:guide orient="horz" pos="2638"/>
        <p:guide pos="2177"/>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notesMaster" Target="notesMasters/notesMaster1.xml"/><Relationship Id="rId5" Type="http://schemas.openxmlformats.org/officeDocument/2006/relationships/slide" Target="slides/slide3.xml"/><Relationship Id="rId61" Type="http://schemas.openxmlformats.org/officeDocument/2006/relationships/commentAuthors" Target="commentAuthor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handoutMaster" Target="handoutMasters/handoutMaster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tags" Target="tags/tag1.xml"/><Relationship Id="rId65"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comments/comment1.xml><?xml version="1.0" encoding="utf-8"?>
<p:cmLst xmlns:a="http://schemas.openxmlformats.org/drawingml/2006/main" xmlns:r="http://schemas.openxmlformats.org/officeDocument/2006/relationships" xmlns:p="http://schemas.openxmlformats.org/presentationml/2006/main">
  <p:cm authorId="4" dt="2023-10-09T15:34:36.414" idx="2">
    <p:pos x="5634" y="1626"/>
    <p:tex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353A075-29DF-4CAE-8BA7-CDA0ED456C88}" type="datetimeFigureOut">
              <a:rPr lang="zh-CN" altLang="en-US" smtClean="0"/>
              <a:t>2024/7/18</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E3924EE-29F1-4E68-A53A-86CBCBDF827A}"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A2B73EA-EE91-4E33-A9C1-8BF5DD7139A2}" type="datetimeFigureOut">
              <a:rPr lang="zh-CN" altLang="en-US" smtClean="0"/>
              <a:t>2024/7/18</a:t>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92B679-AE23-4750-8FB0-6513430B8953}"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1219200" rtl="0" eaLnBrk="1" latinLnBrk="0" hangingPunct="1">
      <a:defRPr sz="1600" kern="1200">
        <a:solidFill>
          <a:schemeClr val="tx1"/>
        </a:solidFill>
        <a:latin typeface="+mn-lt"/>
        <a:ea typeface="+mn-ea"/>
        <a:cs typeface="+mn-cs"/>
      </a:defRPr>
    </a:lvl1pPr>
    <a:lvl2pPr marL="609600" algn="l" defTabSz="1219200" rtl="0" eaLnBrk="1" latinLnBrk="0" hangingPunct="1">
      <a:defRPr sz="1600" kern="1200">
        <a:solidFill>
          <a:schemeClr val="tx1"/>
        </a:solidFill>
        <a:latin typeface="+mn-lt"/>
        <a:ea typeface="+mn-ea"/>
        <a:cs typeface="+mn-cs"/>
      </a:defRPr>
    </a:lvl2pPr>
    <a:lvl3pPr marL="1219200" algn="l" defTabSz="1219200" rtl="0" eaLnBrk="1" latinLnBrk="0" hangingPunct="1">
      <a:defRPr sz="1600" kern="1200">
        <a:solidFill>
          <a:schemeClr val="tx1"/>
        </a:solidFill>
        <a:latin typeface="+mn-lt"/>
        <a:ea typeface="+mn-ea"/>
        <a:cs typeface="+mn-cs"/>
      </a:defRPr>
    </a:lvl3pPr>
    <a:lvl4pPr marL="1828800" algn="l" defTabSz="1219200" rtl="0" eaLnBrk="1" latinLnBrk="0" hangingPunct="1">
      <a:defRPr sz="1600" kern="1200">
        <a:solidFill>
          <a:schemeClr val="tx1"/>
        </a:solidFill>
        <a:latin typeface="+mn-lt"/>
        <a:ea typeface="+mn-ea"/>
        <a:cs typeface="+mn-cs"/>
      </a:defRPr>
    </a:lvl4pPr>
    <a:lvl5pPr marL="2438400" algn="l" defTabSz="1219200" rtl="0" eaLnBrk="1" latinLnBrk="0" hangingPunct="1">
      <a:defRPr sz="1600" kern="1200">
        <a:solidFill>
          <a:schemeClr val="tx1"/>
        </a:solidFill>
        <a:latin typeface="+mn-lt"/>
        <a:ea typeface="+mn-ea"/>
        <a:cs typeface="+mn-cs"/>
      </a:defRPr>
    </a:lvl5pPr>
    <a:lvl6pPr marL="3048000" algn="l" defTabSz="1219200" rtl="0" eaLnBrk="1" latinLnBrk="0" hangingPunct="1">
      <a:defRPr sz="1600" kern="1200">
        <a:solidFill>
          <a:schemeClr val="tx1"/>
        </a:solidFill>
        <a:latin typeface="+mn-lt"/>
        <a:ea typeface="+mn-ea"/>
        <a:cs typeface="+mn-cs"/>
      </a:defRPr>
    </a:lvl6pPr>
    <a:lvl7pPr marL="3657600" algn="l" defTabSz="1219200" rtl="0" eaLnBrk="1" latinLnBrk="0" hangingPunct="1">
      <a:defRPr sz="1600" kern="1200">
        <a:solidFill>
          <a:schemeClr val="tx1"/>
        </a:solidFill>
        <a:latin typeface="+mn-lt"/>
        <a:ea typeface="+mn-ea"/>
        <a:cs typeface="+mn-cs"/>
      </a:defRPr>
    </a:lvl7pPr>
    <a:lvl8pPr marL="4267200" algn="l" defTabSz="1219200" rtl="0" eaLnBrk="1" latinLnBrk="0" hangingPunct="1">
      <a:defRPr sz="1600" kern="1200">
        <a:solidFill>
          <a:schemeClr val="tx1"/>
        </a:solidFill>
        <a:latin typeface="+mn-lt"/>
        <a:ea typeface="+mn-ea"/>
        <a:cs typeface="+mn-cs"/>
      </a:defRPr>
    </a:lvl8pPr>
    <a:lvl9pPr marL="4876800" algn="l" defTabSz="121920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24</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25</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26</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27</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28</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29</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30</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31</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32</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33</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34</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35</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36</a:t>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37</a:t>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38</a:t>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39</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a:t>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40</a:t>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41</a:t>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45</a:t>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46</a:t>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47</a:t>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48</a:t>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49</a:t>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50</a:t>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51</a:t>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52</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a:t>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53</a:t>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54</a:t>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和副标题">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669777" y="2309308"/>
            <a:ext cx="10850541" cy="899333"/>
          </a:xfrm>
        </p:spPr>
        <p:txBody>
          <a:bodyPr lIns="101600" tIns="38100" rIns="25400" bIns="38100" anchor="t" anchorCtr="0">
            <a:noAutofit/>
          </a:bodyPr>
          <a:lstStyle>
            <a:lvl1pPr algn="ctr">
              <a:defRPr sz="5400" b="0" spc="600">
                <a:effectLst/>
                <a:latin typeface="+mn-ea"/>
                <a:ea typeface="+mn-ea"/>
              </a:defRPr>
            </a:lvl1pPr>
          </a:lstStyle>
          <a:p>
            <a:r>
              <a:rPr lang="zh-CN" altLang="en-US" dirty="0"/>
              <a:t>单击此处编辑标题</a:t>
            </a:r>
          </a:p>
        </p:txBody>
      </p:sp>
      <p:sp>
        <p:nvSpPr>
          <p:cNvPr id="3" name="副标题 2"/>
          <p:cNvSpPr>
            <a:spLocks noGrp="1"/>
          </p:cNvSpPr>
          <p:nvPr>
            <p:ph type="subTitle" idx="1" hasCustomPrompt="1"/>
          </p:nvPr>
        </p:nvSpPr>
        <p:spPr>
          <a:xfrm>
            <a:off x="669820" y="3566185"/>
            <a:ext cx="10850454" cy="801518"/>
          </a:xfrm>
        </p:spPr>
        <p:txBody>
          <a:bodyPr lIns="101600" tIns="38100" rIns="76200" bIns="38100" anchor="ctr" anchorCtr="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latin typeface="+mn-ea"/>
                <a:ea typeface="+mn-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5365" indent="0" algn="ctr">
              <a:buNone/>
              <a:defRPr sz="1600"/>
            </a:lvl6pPr>
            <a:lvl7pPr marL="2742565" indent="0" algn="ctr">
              <a:buNone/>
              <a:defRPr sz="1600"/>
            </a:lvl7pPr>
            <a:lvl8pPr marL="3199765" indent="0" algn="ctr">
              <a:buNone/>
              <a:defRPr sz="1600"/>
            </a:lvl8pPr>
            <a:lvl9pPr marL="3656965" indent="0" algn="ctr">
              <a:buNone/>
              <a:defRPr sz="1600"/>
            </a:lvl9pPr>
          </a:lstStyle>
          <a:p>
            <a:r>
              <a:rPr lang="zh-CN" altLang="en-US" dirty="0"/>
              <a:t>单击此处编辑副标题</a:t>
            </a:r>
          </a:p>
        </p:txBody>
      </p:sp>
      <p:sp>
        <p:nvSpPr>
          <p:cNvPr id="17" name="页脚占位符 16"/>
          <p:cNvSpPr>
            <a:spLocks noGrp="1"/>
          </p:cNvSpPr>
          <p:nvPr>
            <p:ph type="ftr" sz="quarter" idx="11"/>
          </p:nvPr>
        </p:nvSpPr>
        <p:spPr/>
        <p:txBody>
          <a:bodyPr/>
          <a:lstStyle>
            <a:lvl1pPr>
              <a:defRPr>
                <a:latin typeface="+mn-ea"/>
              </a:defRPr>
            </a:lvl1pPr>
          </a:lstStyle>
          <a:p>
            <a:endParaRPr lang="zh-CN" altLang="en-US" dirty="0"/>
          </a:p>
        </p:txBody>
      </p:sp>
      <p:sp>
        <p:nvSpPr>
          <p:cNvPr id="18" name="灯片编号占位符 17"/>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chemeClr val="bg1"/>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1007304" y="834057"/>
            <a:ext cx="104638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2" name="Group 7"/>
          <p:cNvGrpSpPr/>
          <p:nvPr userDrawn="1"/>
        </p:nvGrpSpPr>
        <p:grpSpPr bwMode="auto">
          <a:xfrm>
            <a:off x="431315" y="390618"/>
            <a:ext cx="520428" cy="274702"/>
            <a:chOff x="0" y="0"/>
            <a:chExt cx="1041399" cy="549275"/>
          </a:xfrm>
        </p:grpSpPr>
        <p:sp>
          <p:nvSpPr>
            <p:cNvPr id="13" name="Freeform 16"/>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solidFill>
              <a:srgbClr val="005DA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 name="Freeform 17"/>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solidFill>
              <a:srgbClr val="399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 name="Freeform 18"/>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5" name="TextBox 4"/>
          <p:cNvSpPr txBox="1"/>
          <p:nvPr userDrawn="1"/>
        </p:nvSpPr>
        <p:spPr>
          <a:xfrm>
            <a:off x="305731" y="6526138"/>
            <a:ext cx="2909155" cy="276999"/>
          </a:xfrm>
          <a:prstGeom prst="rect">
            <a:avLst/>
          </a:prstGeom>
          <a:noFill/>
        </p:spPr>
        <p:txBody>
          <a:bodyPr wrap="square" rtlCol="0">
            <a:spAutoFit/>
          </a:bodyPr>
          <a:lstStyle/>
          <a:p>
            <a:r>
              <a:rPr lang="en-US" altLang="zh-CN" sz="1200" b="0" dirty="0" err="1">
                <a:solidFill>
                  <a:srgbClr val="595959"/>
                </a:solidFill>
                <a:latin typeface="微软雅黑" panose="020B0503020204020204" pitchFamily="34" charset="-122"/>
                <a:ea typeface="微软雅黑" panose="020B0503020204020204" pitchFamily="34" charset="-122"/>
              </a:rPr>
              <a:t>yx.ityxb.com</a:t>
            </a:r>
            <a:endParaRPr lang="zh-CN" altLang="en-US" sz="1200" b="0" dirty="0">
              <a:solidFill>
                <a:srgbClr val="595959"/>
              </a:solidFill>
              <a:latin typeface="微软雅黑" panose="020B0503020204020204" pitchFamily="34" charset="-122"/>
              <a:ea typeface="微软雅黑" panose="020B0503020204020204" pitchFamily="34" charset="-122"/>
            </a:endParaRPr>
          </a:p>
        </p:txBody>
      </p:sp>
      <p:sp>
        <p:nvSpPr>
          <p:cNvPr id="6" name="矩形 5"/>
          <p:cNvSpPr/>
          <p:nvPr userDrawn="1"/>
        </p:nvSpPr>
        <p:spPr>
          <a:xfrm>
            <a:off x="0" y="6794447"/>
            <a:ext cx="10631710" cy="84639"/>
          </a:xfrm>
          <a:prstGeom prst="rect">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userDrawn="1"/>
        </p:nvSpPr>
        <p:spPr>
          <a:xfrm>
            <a:off x="10703717" y="6794446"/>
            <a:ext cx="1486695" cy="8463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903518" y="294845"/>
            <a:ext cx="2595061" cy="405057"/>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标题和内容">
    <p:bg>
      <p:bgPr>
        <a:solidFill>
          <a:schemeClr val="bg1"/>
        </a:solid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标题和内容">
    <p:bg>
      <p:bgPr>
        <a:solidFill>
          <a:schemeClr val="bg1"/>
        </a:solid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2959" y="4407922"/>
            <a:ext cx="10361851" cy="1362390"/>
          </a:xfrm>
        </p:spPr>
        <p:txBody>
          <a:bodyPr anchor="t"/>
          <a:lstStyle>
            <a:lvl1pPr algn="l">
              <a:defRPr sz="5300" b="1" cap="all"/>
            </a:lvl1pPr>
          </a:lstStyle>
          <a:p>
            <a:r>
              <a:rPr lang="zh-CN" altLang="en-US"/>
              <a:t>单击此处编辑母版标题样式</a:t>
            </a:r>
          </a:p>
        </p:txBody>
      </p:sp>
      <p:sp>
        <p:nvSpPr>
          <p:cNvPr id="3" name="文本占位符 2"/>
          <p:cNvSpPr>
            <a:spLocks noGrp="1"/>
          </p:cNvSpPr>
          <p:nvPr>
            <p:ph type="body" idx="1"/>
          </p:nvPr>
        </p:nvSpPr>
        <p:spPr>
          <a:xfrm>
            <a:off x="962959" y="2907386"/>
            <a:ext cx="10361851" cy="1500534"/>
          </a:xfrm>
        </p:spPr>
        <p:txBody>
          <a:bodyPr anchor="b"/>
          <a:lstStyle>
            <a:lvl1pPr marL="0" indent="0">
              <a:buNone/>
              <a:defRPr sz="2700">
                <a:solidFill>
                  <a:schemeClr val="tx1">
                    <a:tint val="75000"/>
                  </a:schemeClr>
                </a:solidFill>
              </a:defRPr>
            </a:lvl1pPr>
            <a:lvl2pPr marL="609600" indent="0">
              <a:buNone/>
              <a:defRPr sz="2400">
                <a:solidFill>
                  <a:schemeClr val="tx1">
                    <a:tint val="75000"/>
                  </a:schemeClr>
                </a:solidFill>
              </a:defRPr>
            </a:lvl2pPr>
            <a:lvl3pPr marL="1219200" indent="0">
              <a:buNone/>
              <a:defRPr sz="2100">
                <a:solidFill>
                  <a:schemeClr val="tx1">
                    <a:tint val="75000"/>
                  </a:schemeClr>
                </a:solidFill>
              </a:defRPr>
            </a:lvl3pPr>
            <a:lvl4pPr marL="1828800" indent="0">
              <a:buNone/>
              <a:defRPr sz="1900">
                <a:solidFill>
                  <a:schemeClr val="tx1">
                    <a:tint val="75000"/>
                  </a:schemeClr>
                </a:solidFill>
              </a:defRPr>
            </a:lvl4pPr>
            <a:lvl5pPr marL="2438400" indent="0">
              <a:buNone/>
              <a:defRPr sz="1900">
                <a:solidFill>
                  <a:schemeClr val="tx1">
                    <a:tint val="75000"/>
                  </a:schemeClr>
                </a:solidFill>
              </a:defRPr>
            </a:lvl5pPr>
            <a:lvl6pPr marL="3048000" indent="0">
              <a:buNone/>
              <a:defRPr sz="1900">
                <a:solidFill>
                  <a:schemeClr val="tx1">
                    <a:tint val="75000"/>
                  </a:schemeClr>
                </a:solidFill>
              </a:defRPr>
            </a:lvl6pPr>
            <a:lvl7pPr marL="3657600" indent="0">
              <a:buNone/>
              <a:defRPr sz="1900">
                <a:solidFill>
                  <a:schemeClr val="tx1">
                    <a:tint val="75000"/>
                  </a:schemeClr>
                </a:solidFill>
              </a:defRPr>
            </a:lvl7pPr>
            <a:lvl8pPr marL="4267200" indent="0">
              <a:buNone/>
              <a:defRPr sz="1900">
                <a:solidFill>
                  <a:schemeClr val="tx1">
                    <a:tint val="75000"/>
                  </a:schemeClr>
                </a:solidFill>
              </a:defRPr>
            </a:lvl8pPr>
            <a:lvl9pPr marL="4876800" indent="0">
              <a:buNone/>
              <a:defRPr sz="19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2024/7/18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521" y="1600572"/>
            <a:ext cx="5384099" cy="4527011"/>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6793" y="1600572"/>
            <a:ext cx="5384099" cy="4527011"/>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2024/7/18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521" y="1535469"/>
            <a:ext cx="5386216" cy="639911"/>
          </a:xfrm>
        </p:spPr>
        <p:txBody>
          <a:bodyPr anchor="b"/>
          <a:lstStyle>
            <a:lvl1pPr marL="0" indent="0">
              <a:buNone/>
              <a:defRPr sz="3200" b="1"/>
            </a:lvl1pPr>
            <a:lvl2pPr marL="609600" indent="0">
              <a:buNone/>
              <a:defRPr sz="2700" b="1"/>
            </a:lvl2pPr>
            <a:lvl3pPr marL="1219200" indent="0">
              <a:buNone/>
              <a:defRPr sz="2400" b="1"/>
            </a:lvl3pPr>
            <a:lvl4pPr marL="1828800" indent="0">
              <a:buNone/>
              <a:defRPr sz="2100" b="1"/>
            </a:lvl4pPr>
            <a:lvl5pPr marL="2438400" indent="0">
              <a:buNone/>
              <a:defRPr sz="2100" b="1"/>
            </a:lvl5pPr>
            <a:lvl6pPr marL="3048000" indent="0">
              <a:buNone/>
              <a:defRPr sz="2100" b="1"/>
            </a:lvl6pPr>
            <a:lvl7pPr marL="3657600" indent="0">
              <a:buNone/>
              <a:defRPr sz="2100" b="1"/>
            </a:lvl7pPr>
            <a:lvl8pPr marL="4267200" indent="0">
              <a:buNone/>
              <a:defRPr sz="2100" b="1"/>
            </a:lvl8pPr>
            <a:lvl9pPr marL="4876800" indent="0">
              <a:buNone/>
              <a:defRPr sz="2100" b="1"/>
            </a:lvl9pPr>
          </a:lstStyle>
          <a:p>
            <a:pPr lvl="0"/>
            <a:r>
              <a:rPr lang="zh-CN" altLang="en-US"/>
              <a:t>单击此处编辑母版文本样式</a:t>
            </a:r>
          </a:p>
        </p:txBody>
      </p:sp>
      <p:sp>
        <p:nvSpPr>
          <p:cNvPr id="4" name="内容占位符 3"/>
          <p:cNvSpPr>
            <a:spLocks noGrp="1"/>
          </p:cNvSpPr>
          <p:nvPr>
            <p:ph sz="half" idx="2"/>
          </p:nvPr>
        </p:nvSpPr>
        <p:spPr>
          <a:xfrm>
            <a:off x="609521" y="2175378"/>
            <a:ext cx="5386216" cy="3952203"/>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562" y="1535469"/>
            <a:ext cx="5388332" cy="639911"/>
          </a:xfrm>
        </p:spPr>
        <p:txBody>
          <a:bodyPr anchor="b"/>
          <a:lstStyle>
            <a:lvl1pPr marL="0" indent="0">
              <a:buNone/>
              <a:defRPr sz="3200" b="1"/>
            </a:lvl1pPr>
            <a:lvl2pPr marL="609600" indent="0">
              <a:buNone/>
              <a:defRPr sz="2700" b="1"/>
            </a:lvl2pPr>
            <a:lvl3pPr marL="1219200" indent="0">
              <a:buNone/>
              <a:defRPr sz="2400" b="1"/>
            </a:lvl3pPr>
            <a:lvl4pPr marL="1828800" indent="0">
              <a:buNone/>
              <a:defRPr sz="2100" b="1"/>
            </a:lvl4pPr>
            <a:lvl5pPr marL="2438400" indent="0">
              <a:buNone/>
              <a:defRPr sz="2100" b="1"/>
            </a:lvl5pPr>
            <a:lvl6pPr marL="3048000" indent="0">
              <a:buNone/>
              <a:defRPr sz="2100" b="1"/>
            </a:lvl6pPr>
            <a:lvl7pPr marL="3657600" indent="0">
              <a:buNone/>
              <a:defRPr sz="2100" b="1"/>
            </a:lvl7pPr>
            <a:lvl8pPr marL="4267200" indent="0">
              <a:buNone/>
              <a:defRPr sz="2100" b="1"/>
            </a:lvl8pPr>
            <a:lvl9pPr marL="4876800" indent="0">
              <a:buNone/>
              <a:defRPr sz="2100" b="1"/>
            </a:lvl9pPr>
          </a:lstStyle>
          <a:p>
            <a:pPr lvl="0"/>
            <a:r>
              <a:rPr lang="zh-CN" altLang="en-US"/>
              <a:t>单击此处编辑母版文本样式</a:t>
            </a:r>
          </a:p>
        </p:txBody>
      </p:sp>
      <p:sp>
        <p:nvSpPr>
          <p:cNvPr id="6" name="内容占位符 5"/>
          <p:cNvSpPr>
            <a:spLocks noGrp="1"/>
          </p:cNvSpPr>
          <p:nvPr>
            <p:ph sz="quarter" idx="4"/>
          </p:nvPr>
        </p:nvSpPr>
        <p:spPr>
          <a:xfrm>
            <a:off x="6192562" y="2175378"/>
            <a:ext cx="5388332" cy="3952203"/>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2024/7/18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2024/7/18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2024/7/18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sp>
        <p:nvSpPr>
          <p:cNvPr id="8" name="等腰三角形 7"/>
          <p:cNvSpPr/>
          <p:nvPr userDrawn="1"/>
        </p:nvSpPr>
        <p:spPr>
          <a:xfrm flipH="1" flipV="1">
            <a:off x="-767029" y="-29126"/>
            <a:ext cx="3825848" cy="1804442"/>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userDrawn="1"/>
        </p:nvSpPr>
        <p:spPr>
          <a:xfrm flipH="1" flipV="1">
            <a:off x="1413539" y="0"/>
            <a:ext cx="3825848" cy="1804442"/>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userDrawn="1"/>
        </p:nvSpPr>
        <p:spPr>
          <a:xfrm>
            <a:off x="6085438" y="4298493"/>
            <a:ext cx="5426766" cy="2559507"/>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userDrawn="1"/>
        </p:nvSpPr>
        <p:spPr>
          <a:xfrm>
            <a:off x="7741543" y="3609725"/>
            <a:ext cx="6887119" cy="3248275"/>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p:cNvGrpSpPr/>
          <p:nvPr userDrawn="1"/>
        </p:nvGrpSpPr>
        <p:grpSpPr>
          <a:xfrm>
            <a:off x="2308773" y="3693670"/>
            <a:ext cx="7551038" cy="105497"/>
            <a:chOff x="2101845" y="3387257"/>
            <a:chExt cx="7551038" cy="105497"/>
          </a:xfrm>
        </p:grpSpPr>
        <p:cxnSp>
          <p:nvCxnSpPr>
            <p:cNvPr id="42" name="直接连接符 41"/>
            <p:cNvCxnSpPr/>
            <p:nvPr/>
          </p:nvCxnSpPr>
          <p:spPr>
            <a:xfrm>
              <a:off x="2369489" y="3440005"/>
              <a:ext cx="7283394" cy="0"/>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5" name="椭圆 44"/>
            <p:cNvSpPr/>
            <p:nvPr/>
          </p:nvSpPr>
          <p:spPr>
            <a:xfrm>
              <a:off x="2101845" y="3387257"/>
              <a:ext cx="105497" cy="105497"/>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椭圆 1"/>
          <p:cNvSpPr/>
          <p:nvPr userDrawn="1"/>
        </p:nvSpPr>
        <p:spPr>
          <a:xfrm>
            <a:off x="9998623" y="3693670"/>
            <a:ext cx="105497" cy="105497"/>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118890" y="5045086"/>
            <a:ext cx="3952633" cy="616956"/>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cxnSp>
        <p:nvCxnSpPr>
          <p:cNvPr id="8" name="直接连接符 7"/>
          <p:cNvCxnSpPr/>
          <p:nvPr userDrawn="1"/>
        </p:nvCxnSpPr>
        <p:spPr>
          <a:xfrm>
            <a:off x="984634" y="1413103"/>
            <a:ext cx="10198475"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9" name="组合 8"/>
          <p:cNvGrpSpPr/>
          <p:nvPr userDrawn="1"/>
        </p:nvGrpSpPr>
        <p:grpSpPr>
          <a:xfrm>
            <a:off x="10607120" y="654595"/>
            <a:ext cx="575989" cy="577246"/>
            <a:chOff x="6084168" y="1274820"/>
            <a:chExt cx="432048" cy="432834"/>
          </a:xfrm>
        </p:grpSpPr>
        <p:sp>
          <p:nvSpPr>
            <p:cNvPr id="10" name="椭圆 22"/>
            <p:cNvSpPr>
              <a:spLocks noChangeArrowheads="1"/>
            </p:cNvSpPr>
            <p:nvPr/>
          </p:nvSpPr>
          <p:spPr bwMode="auto">
            <a:xfrm>
              <a:off x="6084168" y="1274820"/>
              <a:ext cx="432048" cy="432834"/>
            </a:xfrm>
            <a:prstGeom prst="ellipse">
              <a:avLst/>
            </a:prstGeom>
            <a:solidFill>
              <a:srgbClr val="1369B2"/>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1"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2" name="组合 11"/>
          <p:cNvGrpSpPr/>
          <p:nvPr userDrawn="1"/>
        </p:nvGrpSpPr>
        <p:grpSpPr>
          <a:xfrm>
            <a:off x="8879153" y="655120"/>
            <a:ext cx="575989" cy="576197"/>
            <a:chOff x="4788024" y="1275213"/>
            <a:chExt cx="432048" cy="432048"/>
          </a:xfrm>
        </p:grpSpPr>
        <p:sp>
          <p:nvSpPr>
            <p:cNvPr id="13"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4"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5" name="组合 14"/>
          <p:cNvGrpSpPr/>
          <p:nvPr userDrawn="1"/>
        </p:nvGrpSpPr>
        <p:grpSpPr>
          <a:xfrm>
            <a:off x="9743137" y="654595"/>
            <a:ext cx="577036" cy="577246"/>
            <a:chOff x="5436096" y="1274820"/>
            <a:chExt cx="432833" cy="432834"/>
          </a:xfrm>
        </p:grpSpPr>
        <p:sp>
          <p:nvSpPr>
            <p:cNvPr id="16"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7"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8" name="组合 17"/>
          <p:cNvGrpSpPr/>
          <p:nvPr userDrawn="1"/>
        </p:nvGrpSpPr>
        <p:grpSpPr>
          <a:xfrm>
            <a:off x="7151187" y="654595"/>
            <a:ext cx="577036" cy="577246"/>
            <a:chOff x="3491880" y="1274820"/>
            <a:chExt cx="432833" cy="432834"/>
          </a:xfrm>
        </p:grpSpPr>
        <p:sp>
          <p:nvSpPr>
            <p:cNvPr id="19" name="椭圆 16"/>
            <p:cNvSpPr>
              <a:spLocks noChangeArrowheads="1"/>
            </p:cNvSpPr>
            <p:nvPr/>
          </p:nvSpPr>
          <p:spPr bwMode="auto">
            <a:xfrm>
              <a:off x="3491880" y="1274820"/>
              <a:ext cx="432833" cy="432834"/>
            </a:xfrm>
            <a:prstGeom prst="ellipse">
              <a:avLst/>
            </a:prstGeom>
            <a:solidFill>
              <a:srgbClr val="1369B2"/>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0"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21" name="组合 20"/>
          <p:cNvGrpSpPr/>
          <p:nvPr userDrawn="1"/>
        </p:nvGrpSpPr>
        <p:grpSpPr>
          <a:xfrm>
            <a:off x="8015170" y="654595"/>
            <a:ext cx="577036" cy="577246"/>
            <a:chOff x="4139952" y="1274820"/>
            <a:chExt cx="432833" cy="432834"/>
          </a:xfrm>
        </p:grpSpPr>
        <p:sp>
          <p:nvSpPr>
            <p:cNvPr id="22"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正文">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69777" y="581333"/>
            <a:ext cx="10850541" cy="64812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3200" b="1" i="0" u="none" strike="noStrike" kern="1200" cap="none" spc="200" normalizeH="0" baseline="0" noProof="1" dirty="0">
                <a:solidFill>
                  <a:schemeClr val="tx1"/>
                </a:solidFill>
                <a:uFillTx/>
                <a:latin typeface="+mn-ea"/>
                <a:ea typeface="+mn-ea"/>
                <a:cs typeface="+mj-cs"/>
                <a:sym typeface="+mn-ea"/>
              </a:defRPr>
            </a:lvl1pPr>
          </a:lstStyle>
          <a:p>
            <a:pPr lvl="0"/>
            <a:r>
              <a:rPr dirty="0">
                <a:sym typeface="+mn-ea"/>
              </a:rPr>
              <a:t>单击此处编辑标题</a:t>
            </a:r>
          </a:p>
        </p:txBody>
      </p:sp>
      <p:sp>
        <p:nvSpPr>
          <p:cNvPr id="5" name="页脚占位符 4"/>
          <p:cNvSpPr>
            <a:spLocks noGrp="1"/>
          </p:cNvSpPr>
          <p:nvPr>
            <p:ph type="ftr" sz="quarter" idx="11"/>
          </p:nvPr>
        </p:nvSpPr>
        <p:spPr/>
        <p:txBody>
          <a:bodyPr/>
          <a:lstStyle>
            <a:lvl1pPr>
              <a:defRPr>
                <a:latin typeface="+mn-ea"/>
              </a:defRPr>
            </a:lvl1pPr>
          </a:lstStyle>
          <a:p>
            <a:endParaRPr lang="zh-CN" altLang="en-US"/>
          </a:p>
        </p:txBody>
      </p:sp>
      <p:sp>
        <p:nvSpPr>
          <p:cNvPr id="6" name="灯片编号占位符 5"/>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a:p>
        </p:txBody>
      </p:sp>
      <p:sp>
        <p:nvSpPr>
          <p:cNvPr id="7" name="文本占位符 6"/>
          <p:cNvSpPr>
            <a:spLocks noGrp="1"/>
          </p:cNvSpPr>
          <p:nvPr>
            <p:ph type="body" idx="1" hasCustomPrompt="1"/>
          </p:nvPr>
        </p:nvSpPr>
        <p:spPr>
          <a:xfrm>
            <a:off x="669820" y="1508404"/>
            <a:ext cx="10850454" cy="4750044"/>
          </a:xfrm>
          <a:prstGeom prst="rect">
            <a:avLst/>
          </a:prstGeom>
        </p:spPr>
        <p:txBody>
          <a:bodyPr vert="horz" lIns="101600" tIns="0" rIns="82550" bIns="0" rtlCol="0">
            <a:normAutofit/>
          </a:bodyPr>
          <a:lstStyle>
            <a:lvl1pPr>
              <a:defRPr sz="2400"/>
            </a:lvl1pPr>
            <a:lvl2pPr>
              <a:defRPr sz="2400"/>
            </a:lvl2pPr>
            <a:lvl3pPr>
              <a:defRPr sz="2400"/>
            </a:lvl3pPr>
            <a:lvl4pPr>
              <a:defRPr sz="2400"/>
            </a:lvl4pPr>
            <a:lvl5pPr>
              <a:defRPr sz="2400"/>
            </a:lvl5pPr>
          </a:lstStyle>
          <a:p>
            <a:pPr lvl="0"/>
            <a:r>
              <a:rPr lang="zh-CN" altLang="en-US" dirty="0"/>
              <a:t>单击此处编辑正文</a:t>
            </a:r>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pic>
        <p:nvPicPr>
          <p:cNvPr id="16" name="图片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222998" y="3789834"/>
            <a:ext cx="3952633" cy="616956"/>
          </a:xfrm>
          <a:prstGeom prst="rect">
            <a:avLst/>
          </a:prstGeom>
        </p:spPr>
      </p:pic>
      <p:sp>
        <p:nvSpPr>
          <p:cNvPr id="4" name="日期占位符 3"/>
          <p:cNvSpPr>
            <a:spLocks noGrp="1"/>
          </p:cNvSpPr>
          <p:nvPr>
            <p:ph type="dt" sz="half" idx="10"/>
          </p:nvPr>
        </p:nvSpPr>
        <p:spPr/>
        <p:txBody>
          <a:bodyPr/>
          <a:lstStyle/>
          <a:p>
            <a:fld id="{530820CF-B880-4189-942D-D702A7CBA730}" type="datetimeFigureOut">
              <a:rPr lang="zh-CN" altLang="en-US" smtClean="0"/>
              <a:t>2024/7/18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40" name="等腰三角形 39"/>
          <p:cNvSpPr/>
          <p:nvPr userDrawn="1"/>
        </p:nvSpPr>
        <p:spPr>
          <a:xfrm>
            <a:off x="7741543" y="3609725"/>
            <a:ext cx="6887119" cy="3248275"/>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userDrawn="1"/>
        </p:nvSpPr>
        <p:spPr>
          <a:xfrm flipH="1" flipV="1">
            <a:off x="-766394" y="-28491"/>
            <a:ext cx="3825848" cy="1804442"/>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userDrawn="1"/>
        </p:nvSpPr>
        <p:spPr>
          <a:xfrm flipH="1" flipV="1">
            <a:off x="1414174" y="635"/>
            <a:ext cx="3825848" cy="1804442"/>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userDrawn="1"/>
        </p:nvSpPr>
        <p:spPr>
          <a:xfrm>
            <a:off x="6086073" y="4299128"/>
            <a:ext cx="5426766" cy="2559507"/>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p:cNvGrpSpPr/>
          <p:nvPr userDrawn="1"/>
        </p:nvGrpSpPr>
        <p:grpSpPr>
          <a:xfrm>
            <a:off x="2308773" y="3437345"/>
            <a:ext cx="7551038" cy="105497"/>
            <a:chOff x="2101845" y="3387257"/>
            <a:chExt cx="7551038" cy="105497"/>
          </a:xfrm>
        </p:grpSpPr>
        <p:cxnSp>
          <p:nvCxnSpPr>
            <p:cNvPr id="42" name="直接连接符 41"/>
            <p:cNvCxnSpPr/>
            <p:nvPr/>
          </p:nvCxnSpPr>
          <p:spPr>
            <a:xfrm>
              <a:off x="2369489" y="3440005"/>
              <a:ext cx="7283394" cy="0"/>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5" name="椭圆 44"/>
            <p:cNvSpPr/>
            <p:nvPr/>
          </p:nvSpPr>
          <p:spPr>
            <a:xfrm>
              <a:off x="2101845" y="3387257"/>
              <a:ext cx="105497" cy="105497"/>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椭圆 9"/>
          <p:cNvSpPr/>
          <p:nvPr userDrawn="1"/>
        </p:nvSpPr>
        <p:spPr>
          <a:xfrm>
            <a:off x="10011958" y="3437345"/>
            <a:ext cx="105497" cy="105497"/>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descr="寄语(1)"/>
          <p:cNvPicPr>
            <a:picLocks noChangeAspect="1"/>
          </p:cNvPicPr>
          <p:nvPr userDrawn="1"/>
        </p:nvPicPr>
        <p:blipFill>
          <a:blip r:embed="rId3"/>
          <a:srcRect l="114" t="60287" r="-114" b="572"/>
          <a:stretch>
            <a:fillRect/>
          </a:stretch>
        </p:blipFill>
        <p:spPr>
          <a:xfrm>
            <a:off x="2480310" y="2508250"/>
            <a:ext cx="7532370" cy="1657985"/>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8049" y="274702"/>
            <a:ext cx="2742843" cy="585288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521" y="274702"/>
            <a:ext cx="8025355" cy="585288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2024/7/18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标题与图文">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lvl1pPr>
              <a:defRPr>
                <a:latin typeface="+mn-ea"/>
              </a:defRPr>
            </a:lvl1pPr>
          </a:lstStyle>
          <a:p>
            <a:endParaRPr lang="zh-CN" altLang="en-US"/>
          </a:p>
        </p:txBody>
      </p:sp>
      <p:sp>
        <p:nvSpPr>
          <p:cNvPr id="4" name="灯片编号占位符 3"/>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a:p>
        </p:txBody>
      </p:sp>
      <p:sp>
        <p:nvSpPr>
          <p:cNvPr id="5" name="标题 4"/>
          <p:cNvSpPr>
            <a:spLocks noGrp="1"/>
          </p:cNvSpPr>
          <p:nvPr>
            <p:ph type="title" hasCustomPrompt="1"/>
          </p:nvPr>
        </p:nvSpPr>
        <p:spPr>
          <a:xfrm>
            <a:off x="839974" y="727845"/>
            <a:ext cx="3931306" cy="1115266"/>
          </a:xfrm>
        </p:spPr>
        <p:txBody>
          <a:bodyPr anchor="ctr" anchorCtr="0"/>
          <a:lstStyle>
            <a:lvl1pPr>
              <a:defRPr sz="3200">
                <a:latin typeface="+mn-ea"/>
                <a:ea typeface="+mn-ea"/>
              </a:defRPr>
            </a:lvl1pPr>
          </a:lstStyle>
          <a:p>
            <a:r>
              <a:rPr lang="zh-CN" altLang="en-US"/>
              <a:t>单击此处编辑标题</a:t>
            </a:r>
          </a:p>
        </p:txBody>
      </p:sp>
      <p:sp>
        <p:nvSpPr>
          <p:cNvPr id="6" name="内容占位符 5"/>
          <p:cNvSpPr>
            <a:spLocks noGrp="1"/>
          </p:cNvSpPr>
          <p:nvPr>
            <p:ph idx="1" hasCustomPrompt="1"/>
          </p:nvPr>
        </p:nvSpPr>
        <p:spPr>
          <a:xfrm>
            <a:off x="5137617" y="727845"/>
            <a:ext cx="6171235" cy="5404215"/>
          </a:xfrm>
        </p:spPr>
        <p:txBody>
          <a:bodyPr/>
          <a:lstStyle>
            <a:lvl1pPr>
              <a:defRPr sz="2400">
                <a:latin typeface="+mn-ea"/>
                <a:ea typeface="+mn-ea"/>
              </a:defRPr>
            </a:lvl1pPr>
            <a:lvl2pPr marL="457200" indent="0">
              <a:buNone/>
              <a:defRPr sz="2400">
                <a:latin typeface="+mn-ea"/>
                <a:ea typeface="+mn-ea"/>
              </a:defRPr>
            </a:lvl2pPr>
            <a:lvl3pPr>
              <a:defRPr sz="2400">
                <a:latin typeface="+mn-ea"/>
                <a:ea typeface="+mn-ea"/>
              </a:defRPr>
            </a:lvl3pPr>
            <a:lvl4pPr>
              <a:defRPr sz="2400">
                <a:latin typeface="+mn-ea"/>
                <a:ea typeface="+mn-ea"/>
              </a:defRPr>
            </a:lvl4pPr>
            <a:lvl5pPr>
              <a:defRPr sz="2400">
                <a:latin typeface="+mn-ea"/>
                <a:ea typeface="+mn-ea"/>
              </a:defRPr>
            </a:lvl5pPr>
            <a:lvl6pPr>
              <a:defRPr sz="2000"/>
            </a:lvl6pPr>
            <a:lvl7pPr>
              <a:defRPr sz="2000"/>
            </a:lvl7pPr>
            <a:lvl8pPr>
              <a:defRPr sz="2000"/>
            </a:lvl8pPr>
            <a:lvl9pPr>
              <a:defRPr sz="2000"/>
            </a:lvl9pPr>
          </a:lstStyle>
          <a:p>
            <a:pPr lvl="0"/>
            <a:r>
              <a:rPr lang="zh-CN" altLang="en-US"/>
              <a:t>单击此处编辑正文</a:t>
            </a:r>
          </a:p>
        </p:txBody>
      </p:sp>
      <p:sp>
        <p:nvSpPr>
          <p:cNvPr id="7" name="文本占位符 6"/>
          <p:cNvSpPr>
            <a:spLocks noGrp="1"/>
          </p:cNvSpPr>
          <p:nvPr>
            <p:ph type="body" sz="half" idx="2" hasCustomPrompt="1"/>
          </p:nvPr>
        </p:nvSpPr>
        <p:spPr>
          <a:xfrm>
            <a:off x="839974" y="2240060"/>
            <a:ext cx="3931306" cy="3892636"/>
          </a:xfrm>
        </p:spPr>
        <p:txBody>
          <a:bodyPr/>
          <a:lstStyle>
            <a:lvl1pPr marL="342900" indent="-342900">
              <a:buFont typeface="Arial" panose="020B0604020202020204" pitchFamily="34" charset="0"/>
              <a:buChar char="•"/>
              <a:defRPr sz="2400">
                <a:latin typeface="+mn-ea"/>
                <a:ea typeface="+mn-ea"/>
              </a:defRPr>
            </a:lvl1pPr>
            <a:lvl2pPr marL="457200" indent="0">
              <a:buNone/>
              <a:defRPr sz="1400"/>
            </a:lvl2pPr>
            <a:lvl3pPr marL="914400" indent="0">
              <a:buNone/>
              <a:defRPr sz="1200"/>
            </a:lvl3pPr>
            <a:lvl4pPr marL="1371600" indent="0">
              <a:buNone/>
              <a:defRPr sz="1000"/>
            </a:lvl4pPr>
            <a:lvl5pPr marL="1828800" indent="0">
              <a:buNone/>
              <a:defRPr sz="1000"/>
            </a:lvl5pPr>
            <a:lvl6pPr marL="2285365" indent="0">
              <a:buNone/>
              <a:defRPr sz="1000"/>
            </a:lvl6pPr>
            <a:lvl7pPr marL="2742565" indent="0">
              <a:buNone/>
              <a:defRPr sz="1000"/>
            </a:lvl7pPr>
            <a:lvl8pPr marL="3199765" indent="0">
              <a:buNone/>
              <a:defRPr sz="1000"/>
            </a:lvl8pPr>
            <a:lvl9pPr marL="3656965" indent="0">
              <a:buNone/>
              <a:defRPr sz="1000"/>
            </a:lvl9pPr>
          </a:lstStyle>
          <a:p>
            <a:pPr lvl="0"/>
            <a:r>
              <a:rPr lang="zh-CN" altLang="en-US"/>
              <a:t>单击此处编辑正文</a:t>
            </a:r>
          </a:p>
          <a:p>
            <a:pPr lvl="0"/>
            <a:r>
              <a:rPr lang="zh-CN" altLang="en-US">
                <a:sym typeface="+mn-ea"/>
              </a:rPr>
              <a:t>单击此处编辑正文</a:t>
            </a:r>
            <a:endParaRPr lang="zh-CN" altLang="en-US"/>
          </a:p>
          <a:p>
            <a:pPr lvl="0"/>
            <a:r>
              <a:rPr lang="zh-CN" altLang="en-US">
                <a:sym typeface="+mn-ea"/>
              </a:rPr>
              <a:t>单击此处编辑正文</a:t>
            </a:r>
            <a:endParaRPr lang="zh-CN" altLang="en-US"/>
          </a:p>
          <a:p>
            <a:pPr lvl="0"/>
            <a:r>
              <a:rPr lang="zh-CN" altLang="en-US">
                <a:sym typeface="+mn-ea"/>
              </a:rPr>
              <a:t>单击此处编辑正文</a:t>
            </a:r>
          </a:p>
          <a:p>
            <a:pPr lvl="0"/>
            <a:r>
              <a:rPr lang="zh-CN" altLang="en-US">
                <a:sym typeface="+mn-ea"/>
              </a:rPr>
              <a:t>单击此处编辑正文</a:t>
            </a:r>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图片与注释">
    <p:spTree>
      <p:nvGrpSpPr>
        <p:cNvPr id="1" name=""/>
        <p:cNvGrpSpPr/>
        <p:nvPr/>
      </p:nvGrpSpPr>
      <p:grpSpPr>
        <a:xfrm>
          <a:off x="0" y="0"/>
          <a:ext cx="0" cy="0"/>
          <a:chOff x="0" y="0"/>
          <a:chExt cx="0" cy="0"/>
        </a:xfrm>
      </p:grpSpPr>
      <p:sp>
        <p:nvSpPr>
          <p:cNvPr id="6" name="页脚占位符 5"/>
          <p:cNvSpPr>
            <a:spLocks noGrp="1"/>
          </p:cNvSpPr>
          <p:nvPr>
            <p:ph type="ftr" sz="quarter" idx="11"/>
          </p:nvPr>
        </p:nvSpPr>
        <p:spPr/>
        <p:txBody>
          <a:bodyPr/>
          <a:lstStyle>
            <a:lvl1pPr>
              <a:defRPr>
                <a:latin typeface="+mn-ea"/>
              </a:defRPr>
            </a:lvl1pPr>
          </a:lstStyle>
          <a:p>
            <a:endParaRPr lang="zh-CN" altLang="en-US" dirty="0"/>
          </a:p>
        </p:txBody>
      </p:sp>
      <p:sp>
        <p:nvSpPr>
          <p:cNvPr id="7" name="灯片编号占位符 6"/>
          <p:cNvSpPr>
            <a:spLocks noGrp="1"/>
          </p:cNvSpPr>
          <p:nvPr>
            <p:ph type="sldNum" sz="quarter" idx="12"/>
          </p:nvPr>
        </p:nvSpPr>
        <p:spPr/>
        <p:txBody>
          <a:bodyPr/>
          <a:lstStyle>
            <a:lvl1pPr>
              <a:defRPr>
                <a:latin typeface="+mn-ea"/>
              </a:defRPr>
            </a:lvl1pPr>
          </a:lstStyle>
          <a:p>
            <a:fld id="{FABC47A4-756D-490B-A52F-7D9E2C9FC05F}" type="slidenum">
              <a:rPr lang="zh-CN" altLang="en-US" smtClean="0"/>
              <a:t>‹#›</a:t>
            </a:fld>
            <a:endParaRPr lang="zh-CN" altLang="en-US"/>
          </a:p>
        </p:txBody>
      </p:sp>
      <p:sp>
        <p:nvSpPr>
          <p:cNvPr id="9" name="标题 8"/>
          <p:cNvSpPr>
            <a:spLocks noGrp="1"/>
          </p:cNvSpPr>
          <p:nvPr>
            <p:ph type="title" hasCustomPrompt="1"/>
          </p:nvPr>
        </p:nvSpPr>
        <p:spPr>
          <a:xfrm>
            <a:off x="669820" y="5606183"/>
            <a:ext cx="10850454" cy="558268"/>
          </a:xfrm>
        </p:spPr>
        <p:txBody>
          <a:bodyPr/>
          <a:lstStyle>
            <a:lvl1pPr>
              <a:defRPr b="0">
                <a:latin typeface="+mn-ea"/>
                <a:ea typeface="+mn-ea"/>
              </a:defRPr>
            </a:lvl1pPr>
          </a:lstStyle>
          <a:p>
            <a:r>
              <a:rPr lang="zh-CN" altLang="en-US"/>
              <a:t>单击此处编辑正文</a:t>
            </a:r>
          </a:p>
        </p:txBody>
      </p:sp>
      <p:sp>
        <p:nvSpPr>
          <p:cNvPr id="8" name="内容占位符 7"/>
          <p:cNvSpPr>
            <a:spLocks noGrp="1"/>
          </p:cNvSpPr>
          <p:nvPr>
            <p:ph idx="1" hasCustomPrompt="1"/>
          </p:nvPr>
        </p:nvSpPr>
        <p:spPr>
          <a:xfrm>
            <a:off x="669820" y="641469"/>
            <a:ext cx="10850454" cy="4556969"/>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45720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6765"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vertTitleAndTx" preserve="1">
  <p:cSld name="单张大图">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lvl1pPr>
              <a:defRPr>
                <a:latin typeface="+mn-ea"/>
              </a:defRPr>
            </a:lvl1pPr>
          </a:lstStyle>
          <a:p>
            <a:endParaRPr lang="zh-CN" altLang="en-US"/>
          </a:p>
        </p:txBody>
      </p:sp>
      <p:sp>
        <p:nvSpPr>
          <p:cNvPr id="6" name="灯片编号占位符 5"/>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a:p>
        </p:txBody>
      </p:sp>
      <p:sp>
        <p:nvSpPr>
          <p:cNvPr id="7" name="内容占位符 6"/>
          <p:cNvSpPr>
            <a:spLocks noGrp="1"/>
          </p:cNvSpPr>
          <p:nvPr>
            <p:ph idx="1" hasCustomPrompt="1"/>
          </p:nvPr>
        </p:nvSpPr>
        <p:spPr>
          <a:xfrm>
            <a:off x="0" y="0"/>
            <a:ext cx="12194539" cy="686943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45720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6765"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两联图片">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a:p>
        </p:txBody>
      </p:sp>
      <p:sp>
        <p:nvSpPr>
          <p:cNvPr id="2" name="内容占位符 1"/>
          <p:cNvSpPr>
            <a:spLocks noGrp="1"/>
          </p:cNvSpPr>
          <p:nvPr>
            <p:ph sz="half" idx="2" hasCustomPrompt="1"/>
          </p:nvPr>
        </p:nvSpPr>
        <p:spPr>
          <a:xfrm>
            <a:off x="467922" y="565255"/>
            <a:ext cx="5399196" cy="572876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6765"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p>
        </p:txBody>
      </p:sp>
      <p:sp>
        <p:nvSpPr>
          <p:cNvPr id="6" name="内容占位符 5"/>
          <p:cNvSpPr>
            <a:spLocks noGrp="1"/>
          </p:cNvSpPr>
          <p:nvPr>
            <p:ph sz="half" idx="13" hasCustomPrompt="1"/>
          </p:nvPr>
        </p:nvSpPr>
        <p:spPr>
          <a:xfrm>
            <a:off x="6286787" y="565255"/>
            <a:ext cx="5399196" cy="572876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6765"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a:t>
            </a:r>
            <a:r>
              <a:rPr>
                <a:sym typeface="+mn-ea"/>
              </a:rPr>
              <a:t>正文</a:t>
            </a:r>
            <a:endParaRPr dirty="0">
              <a:sym typeface="+mn-ea"/>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a:p>
        </p:txBody>
      </p:sp>
      <p:sp>
        <p:nvSpPr>
          <p:cNvPr id="2" name="标题 1"/>
          <p:cNvSpPr>
            <a:spLocks noGrp="1"/>
          </p:cNvSpPr>
          <p:nvPr>
            <p:ph type="title" hasCustomPrompt="1"/>
          </p:nvPr>
        </p:nvSpPr>
        <p:spPr>
          <a:xfrm>
            <a:off x="669777" y="623706"/>
            <a:ext cx="10850541" cy="899333"/>
          </a:xfrm>
        </p:spPr>
        <p:txBody>
          <a:bodyPr vert="horz" lIns="101600" tIns="38100" rIns="25400" bIns="38100" rtlCol="0" anchor="ctr" anchorCtr="0">
            <a:noAutofit/>
          </a:bodyPr>
          <a:lstStyle>
            <a:lvl1pPr marL="0" marR="0" algn="ctr" defTabSz="914400" rtl="0" eaLnBrk="1" fontAlgn="auto" latinLnBrk="0" hangingPunct="1">
              <a:lnSpc>
                <a:spcPct val="100000"/>
              </a:lnSpc>
              <a:buNone/>
              <a:defRPr kumimoji="0" lang="zh-CN" altLang="en-US" sz="3200" b="0" i="0" u="none" strike="noStrike" kern="1200" cap="none" spc="600" normalizeH="0" baseline="0" noProof="1" dirty="0">
                <a:solidFill>
                  <a:schemeClr val="tx1"/>
                </a:solidFill>
                <a:effectLst/>
                <a:uFillTx/>
                <a:latin typeface="+mn-ea"/>
                <a:ea typeface="+mn-ea"/>
                <a:cs typeface="+mj-cs"/>
                <a:sym typeface="+mn-ea"/>
              </a:defRPr>
            </a:lvl1pPr>
          </a:lstStyle>
          <a:p>
            <a:pPr lvl="0"/>
            <a:r>
              <a:rPr>
                <a:sym typeface="+mn-ea"/>
              </a:rPr>
              <a:t>单击此处编辑标题</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dirty="0"/>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grpSp>
        <p:nvGrpSpPr>
          <p:cNvPr id="42" name="组合 41"/>
          <p:cNvGrpSpPr/>
          <p:nvPr userDrawn="1"/>
        </p:nvGrpSpPr>
        <p:grpSpPr>
          <a:xfrm>
            <a:off x="0" y="2202951"/>
            <a:ext cx="12190413" cy="2420263"/>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6" name="矩形 45"/>
            <p:cNvSpPr/>
            <p:nvPr/>
          </p:nvSpPr>
          <p:spPr>
            <a:xfrm>
              <a:off x="170694" y="261768"/>
              <a:ext cx="3936004" cy="61198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7" name="平行四边形 46"/>
            <p:cNvSpPr/>
            <p:nvPr/>
          </p:nvSpPr>
          <p:spPr>
            <a:xfrm>
              <a:off x="376965" y="178257"/>
              <a:ext cx="1036076" cy="779005"/>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8" name="文本框 6"/>
            <p:cNvSpPr txBox="1"/>
            <p:nvPr/>
          </p:nvSpPr>
          <p:spPr>
            <a:xfrm>
              <a:off x="619911" y="284178"/>
              <a:ext cx="650908" cy="553578"/>
            </a:xfrm>
            <a:prstGeom prst="rect">
              <a:avLst/>
            </a:prstGeom>
            <a:noFill/>
          </p:spPr>
          <p:txBody>
            <a:bodyPr wrap="square" lIns="68580" tIns="34290" rIns="68580" bIns="34290" rtlCol="0">
              <a:spAutoFit/>
            </a:bodyPr>
            <a:lstStyle/>
            <a:p>
              <a:endParaRPr lang="zh-CN" altLang="en-US" sz="10700" dirty="0">
                <a:solidFill>
                  <a:schemeClr val="bg1">
                    <a:lumMod val="9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7" name="组合 6"/>
          <p:cNvGrpSpPr/>
          <p:nvPr userDrawn="1"/>
        </p:nvGrpSpPr>
        <p:grpSpPr>
          <a:xfrm>
            <a:off x="7919172" y="1700153"/>
            <a:ext cx="575989" cy="577246"/>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rgbClr val="1369B2"/>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8" name="组合 7"/>
          <p:cNvGrpSpPr/>
          <p:nvPr userDrawn="1"/>
        </p:nvGrpSpPr>
        <p:grpSpPr>
          <a:xfrm>
            <a:off x="6191205" y="1700678"/>
            <a:ext cx="575989" cy="576197"/>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9" name="组合 8"/>
          <p:cNvGrpSpPr/>
          <p:nvPr userDrawn="1"/>
        </p:nvGrpSpPr>
        <p:grpSpPr>
          <a:xfrm>
            <a:off x="7055189" y="1700153"/>
            <a:ext cx="577036" cy="577246"/>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0" name="组合 9"/>
          <p:cNvGrpSpPr/>
          <p:nvPr userDrawn="1"/>
        </p:nvGrpSpPr>
        <p:grpSpPr>
          <a:xfrm>
            <a:off x="4463238" y="1700153"/>
            <a:ext cx="577036" cy="577246"/>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rgbClr val="1369B2"/>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2" name="组合 11"/>
          <p:cNvGrpSpPr/>
          <p:nvPr userDrawn="1"/>
        </p:nvGrpSpPr>
        <p:grpSpPr>
          <a:xfrm>
            <a:off x="5327222" y="1700153"/>
            <a:ext cx="577036" cy="577246"/>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13" Type="http://schemas.openxmlformats.org/officeDocument/2006/relationships/slideLayout" Target="../slideLayouts/slideLayout21.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slideLayout" Target="../slideLayouts/slideLayout20.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879605" y="6351009"/>
            <a:ext cx="2699578" cy="316859"/>
          </a:xfrm>
          <a:prstGeom prst="rect">
            <a:avLst/>
          </a:prstGeom>
        </p:spPr>
        <p:txBody>
          <a:bodyPr vert="horz" lIns="91440" tIns="45720" rIns="91440" bIns="45720" rtlCol="0" anchor="ctr">
            <a:normAutofit/>
          </a:bodyPr>
          <a:lstStyle>
            <a:lvl1pPr algn="l">
              <a:defRPr sz="1200">
                <a:solidFill>
                  <a:schemeClr val="tx1">
                    <a:tint val="75000"/>
                  </a:schemeClr>
                </a:solidFill>
                <a:latin typeface="+mn-ea"/>
              </a:defRPr>
            </a:lvl1pPr>
          </a:lstStyle>
          <a:p>
            <a:fld id="{760FBDFE-C587-4B4C-A407-44438C67B59E}" type="datetimeFigureOut">
              <a:rPr lang="zh-CN" altLang="en-US" smtClean="0"/>
              <a:t>2024/7/18</a:t>
            </a:fld>
            <a:endParaRPr lang="zh-CN" altLang="en-US"/>
          </a:p>
        </p:txBody>
      </p:sp>
      <p:sp>
        <p:nvSpPr>
          <p:cNvPr id="5" name="页脚占位符 4"/>
          <p:cNvSpPr>
            <a:spLocks noGrp="1"/>
          </p:cNvSpPr>
          <p:nvPr>
            <p:ph type="ftr" sz="quarter" idx="3"/>
          </p:nvPr>
        </p:nvSpPr>
        <p:spPr>
          <a:xfrm>
            <a:off x="4115357" y="6351009"/>
            <a:ext cx="3959381" cy="316859"/>
          </a:xfrm>
          <a:prstGeom prst="rect">
            <a:avLst/>
          </a:prstGeom>
        </p:spPr>
        <p:txBody>
          <a:bodyPr vert="horz" lIns="91440" tIns="45720" rIns="91440" bIns="45720" rtlCol="0" anchor="ctr">
            <a:normAutofit/>
          </a:bodyPr>
          <a:lstStyle>
            <a:lvl1pPr algn="ctr">
              <a:defRPr sz="1200">
                <a:solidFill>
                  <a:schemeClr val="tx1">
                    <a:tint val="75000"/>
                  </a:schemeClr>
                </a:solidFill>
                <a:latin typeface="+mn-ea"/>
              </a:defRPr>
            </a:lvl1pPr>
          </a:lstStyle>
          <a:p>
            <a:endParaRPr lang="zh-CN" altLang="en-US" dirty="0"/>
          </a:p>
        </p:txBody>
      </p:sp>
      <p:sp>
        <p:nvSpPr>
          <p:cNvPr id="6" name="灯片编号占位符 5"/>
          <p:cNvSpPr>
            <a:spLocks noGrp="1"/>
          </p:cNvSpPr>
          <p:nvPr>
            <p:ph type="sldNum" sz="quarter" idx="4"/>
          </p:nvPr>
        </p:nvSpPr>
        <p:spPr>
          <a:xfrm>
            <a:off x="8609254" y="6351009"/>
            <a:ext cx="2699578" cy="316859"/>
          </a:xfrm>
          <a:prstGeom prst="rect">
            <a:avLst/>
          </a:prstGeom>
        </p:spPr>
        <p:txBody>
          <a:bodyPr vert="horz" lIns="91440" tIns="45720" rIns="91440" bIns="45720" rtlCol="0" anchor="ctr">
            <a:normAutofit/>
          </a:bodyPr>
          <a:lstStyle>
            <a:lvl1pPr algn="r">
              <a:defRPr sz="1200">
                <a:solidFill>
                  <a:schemeClr val="tx1">
                    <a:tint val="75000"/>
                  </a:schemeClr>
                </a:solidFill>
                <a:latin typeface="+mn-ea"/>
              </a:defRPr>
            </a:lvl1pPr>
          </a:lstStyle>
          <a:p>
            <a:fld id="{49AE70B2-8BF9-45C0-BB95-33D1B9D3A854}" type="slidenum">
              <a:rPr lang="zh-CN" altLang="en-US" smtClean="0"/>
              <a:t>‹#›</a:t>
            </a:fld>
            <a:endParaRPr lang="zh-CN" altLang="en-US" dirty="0"/>
          </a:p>
        </p:txBody>
      </p:sp>
      <p:sp>
        <p:nvSpPr>
          <p:cNvPr id="7" name="KSO_TEMPLATE" hidden="1"/>
          <p:cNvSpPr/>
          <p:nvPr userDrawn="1"/>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标题 7"/>
          <p:cNvSpPr>
            <a:spLocks noGrp="1"/>
          </p:cNvSpPr>
          <p:nvPr>
            <p:ph type="title"/>
          </p:nvPr>
        </p:nvSpPr>
        <p:spPr>
          <a:xfrm>
            <a:off x="669777" y="581333"/>
            <a:ext cx="10850541" cy="64812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3200" b="1" i="0" u="none" strike="noStrike" kern="1200" cap="none" spc="200" normalizeH="0" baseline="0" noProof="1" dirty="0">
                <a:solidFill>
                  <a:schemeClr val="tx1"/>
                </a:solidFill>
                <a:uFillTx/>
                <a:latin typeface="+mn-ea"/>
                <a:ea typeface="+mn-ea"/>
                <a:cs typeface="+mj-cs"/>
                <a:sym typeface="+mn-ea"/>
              </a:defRPr>
            </a:lvl1pPr>
          </a:lstStyle>
          <a:p>
            <a:pPr lvl="0"/>
            <a:r>
              <a:rPr dirty="0">
                <a:sym typeface="+mn-ea"/>
              </a:rPr>
              <a:t>单击此处编辑标题</a:t>
            </a:r>
          </a:p>
        </p:txBody>
      </p:sp>
      <p:sp>
        <p:nvSpPr>
          <p:cNvPr id="9" name="文本占位符 8"/>
          <p:cNvSpPr>
            <a:spLocks noGrp="1"/>
          </p:cNvSpPr>
          <p:nvPr>
            <p:ph type="body" idx="1"/>
          </p:nvPr>
        </p:nvSpPr>
        <p:spPr>
          <a:xfrm>
            <a:off x="669820" y="1508404"/>
            <a:ext cx="10850454" cy="4750044"/>
          </a:xfrm>
          <a:prstGeom prst="rect">
            <a:avLst/>
          </a:prstGeom>
        </p:spPr>
        <p:txBody>
          <a:bodyPr vert="horz" lIns="101600" tIns="0" rIns="82550" bIns="0" rtlCol="0">
            <a:normAutofit/>
          </a:bodyPr>
          <a:lstStyle>
            <a:lvl1pPr>
              <a:defRPr sz="2400"/>
            </a:lvl1pPr>
            <a:lvl2pPr>
              <a:defRPr sz="2400"/>
            </a:lvl2pPr>
            <a:lvl3pPr>
              <a:defRPr sz="2400"/>
            </a:lvl3pPr>
            <a:lvl4pPr>
              <a:defRPr sz="2400"/>
            </a:lvl4pPr>
            <a:lvl5pPr>
              <a:defRPr sz="2400"/>
            </a:lvl5pPr>
          </a:lstStyle>
          <a:p>
            <a:pPr lvl="0"/>
            <a:r>
              <a:rPr lang="zh-CN" altLang="en-US" dirty="0"/>
              <a:t>单击此处编辑正文</a:t>
            </a:r>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mc:AlternateContent xmlns:mc="http://schemas.openxmlformats.org/markup-compatibility/2006" xmlns:p14="http://schemas.microsoft.com/office/powerpoint/2010/main">
    <mc:Choice Requires="p14">
      <p:transition p14:dur="10"/>
    </mc:Choice>
    <mc:Fallback xmlns="">
      <p:transition/>
    </mc:Fallback>
  </mc:AlternateConten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n-ea"/>
          <a:ea typeface="+mn-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ea"/>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4pPr>
      <a:lvl5pPr marL="2056765"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5pPr>
      <a:lvl6pPr marL="25139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1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5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5365"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521" y="274702"/>
            <a:ext cx="10971372" cy="1143265"/>
          </a:xfrm>
          <a:prstGeom prst="rect">
            <a:avLst/>
          </a:prstGeom>
        </p:spPr>
        <p:txBody>
          <a:bodyPr vert="horz" lIns="121917" tIns="60958" rIns="121917" bIns="60958" rtlCol="0" anchor="ctr">
            <a:normAutofit/>
          </a:bodyPr>
          <a:lstStyle/>
          <a:p>
            <a:r>
              <a:rPr lang="zh-CN" altLang="en-US"/>
              <a:t>单击此处编辑母版标题样式</a:t>
            </a:r>
          </a:p>
        </p:txBody>
      </p:sp>
      <p:sp>
        <p:nvSpPr>
          <p:cNvPr id="3" name="文本占位符 2"/>
          <p:cNvSpPr>
            <a:spLocks noGrp="1"/>
          </p:cNvSpPr>
          <p:nvPr>
            <p:ph type="body" idx="1"/>
          </p:nvPr>
        </p:nvSpPr>
        <p:spPr>
          <a:xfrm>
            <a:off x="609521" y="1600572"/>
            <a:ext cx="10971372" cy="4527011"/>
          </a:xfrm>
          <a:prstGeom prst="rect">
            <a:avLst/>
          </a:prstGeom>
        </p:spPr>
        <p:txBody>
          <a:bodyPr vert="horz" lIns="121917" tIns="60958" rIns="121917" bIns="60958"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521" y="6357822"/>
            <a:ext cx="2844430" cy="365210"/>
          </a:xfrm>
          <a:prstGeom prst="rect">
            <a:avLst/>
          </a:prstGeom>
        </p:spPr>
        <p:txBody>
          <a:bodyPr vert="horz" lIns="121917" tIns="60958" rIns="121917" bIns="60958" rtlCol="0" anchor="ctr"/>
          <a:lstStyle>
            <a:lvl1pPr algn="l">
              <a:defRPr sz="1600">
                <a:solidFill>
                  <a:schemeClr val="tx1">
                    <a:tint val="75000"/>
                  </a:schemeClr>
                </a:solidFill>
              </a:defRPr>
            </a:lvl1pPr>
          </a:lstStyle>
          <a:p>
            <a:fld id="{530820CF-B880-4189-942D-D702A7CBA730}" type="datetimeFigureOut">
              <a:rPr lang="zh-CN" altLang="en-US" smtClean="0"/>
              <a:t>2024/7/18</a:t>
            </a:fld>
            <a:endParaRPr lang="zh-CN" altLang="en-US"/>
          </a:p>
        </p:txBody>
      </p:sp>
      <p:sp>
        <p:nvSpPr>
          <p:cNvPr id="5" name="页脚占位符 4"/>
          <p:cNvSpPr>
            <a:spLocks noGrp="1"/>
          </p:cNvSpPr>
          <p:nvPr>
            <p:ph type="ftr" sz="quarter" idx="3"/>
          </p:nvPr>
        </p:nvSpPr>
        <p:spPr>
          <a:xfrm>
            <a:off x="4165058" y="6357822"/>
            <a:ext cx="3860297" cy="365210"/>
          </a:xfrm>
          <a:prstGeom prst="rect">
            <a:avLst/>
          </a:prstGeom>
        </p:spPr>
        <p:txBody>
          <a:bodyPr vert="horz" lIns="121917" tIns="60958" rIns="121917" bIns="60958" rtlCol="0" anchor="ctr"/>
          <a:lstStyle>
            <a:lvl1pPr algn="ctr">
              <a:defRPr sz="16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6463" y="6357822"/>
            <a:ext cx="2844430" cy="365210"/>
          </a:xfrm>
          <a:prstGeom prst="rect">
            <a:avLst/>
          </a:prstGeom>
        </p:spPr>
        <p:txBody>
          <a:bodyPr vert="horz" lIns="121917" tIns="60958" rIns="121917" bIns="60958" rtlCol="0" anchor="ctr"/>
          <a:lstStyle>
            <a:lvl1pPr algn="r">
              <a:defRPr sz="16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Lst>
  <mc:AlternateContent xmlns:mc="http://schemas.openxmlformats.org/markup-compatibility/2006" xmlns:p14="http://schemas.microsoft.com/office/powerpoint/2010/main">
    <mc:Choice Requires="p14">
      <p:transition p14:dur="10"/>
    </mc:Choice>
    <mc:Fallback xmlns="">
      <p:transition/>
    </mc:Fallback>
  </mc:AlternateContent>
  <p:txStyles>
    <p:titleStyle>
      <a:lvl1pPr algn="ctr" defTabSz="1219200" rtl="0" eaLnBrk="1" latinLnBrk="0" hangingPunct="1">
        <a:spcBef>
          <a:spcPct val="0"/>
        </a:spcBef>
        <a:buNone/>
        <a:defRPr sz="5900" kern="1200">
          <a:solidFill>
            <a:schemeClr val="tx1"/>
          </a:solidFill>
          <a:latin typeface="+mj-lt"/>
          <a:ea typeface="+mj-ea"/>
          <a:cs typeface="+mj-cs"/>
        </a:defRPr>
      </a:lvl1pPr>
    </p:titleStyle>
    <p:bodyStyle>
      <a:lvl1pPr marL="457200" indent="-457200" algn="l" defTabSz="1219200" rtl="0" eaLnBrk="1" latinLnBrk="0" hangingPunct="1">
        <a:spcBef>
          <a:spcPct val="20000"/>
        </a:spcBef>
        <a:buFont typeface="Arial" panose="020B0604020202020204" pitchFamily="34" charset="0"/>
        <a:buChar char="•"/>
        <a:defRPr sz="4300" kern="1200">
          <a:solidFill>
            <a:schemeClr val="tx1"/>
          </a:solidFill>
          <a:latin typeface="+mn-lt"/>
          <a:ea typeface="+mn-ea"/>
          <a:cs typeface="+mn-cs"/>
        </a:defRPr>
      </a:lvl1pPr>
      <a:lvl2pPr marL="990600" indent="-381000" algn="l" defTabSz="1219200" rtl="0" eaLnBrk="1" latinLnBrk="0" hangingPunct="1">
        <a:spcBef>
          <a:spcPct val="20000"/>
        </a:spcBef>
        <a:buFont typeface="Arial" panose="020B0604020202020204" pitchFamily="34" charset="0"/>
        <a:buChar char="–"/>
        <a:defRPr sz="3700" kern="1200">
          <a:solidFill>
            <a:schemeClr val="tx1"/>
          </a:solidFill>
          <a:latin typeface="+mn-lt"/>
          <a:ea typeface="+mn-ea"/>
          <a:cs typeface="+mn-cs"/>
        </a:defRPr>
      </a:lvl2pPr>
      <a:lvl3pPr marL="1524000" indent="-304800" algn="l" defTabSz="12192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4pPr>
      <a:lvl5pPr marL="27432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8" Type="http://schemas.openxmlformats.org/officeDocument/2006/relationships/notesSlide" Target="../notesSlides/notesSlide10.xml"/><Relationship Id="rId3" Type="http://schemas.openxmlformats.org/officeDocument/2006/relationships/tags" Target="../tags/tag31.xml"/><Relationship Id="rId7" Type="http://schemas.openxmlformats.org/officeDocument/2006/relationships/slideLayout" Target="../slideLayouts/slideLayout10.xml"/><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tags" Target="../tags/tag34.xml"/><Relationship Id="rId5" Type="http://schemas.openxmlformats.org/officeDocument/2006/relationships/tags" Target="../tags/tag33.xml"/><Relationship Id="rId4" Type="http://schemas.openxmlformats.org/officeDocument/2006/relationships/tags" Target="../tags/tag32.xml"/><Relationship Id="rId9" Type="http://schemas.openxmlformats.org/officeDocument/2006/relationships/image" Target="../media/image6.png"/></Relationships>
</file>

<file path=ppt/slides/_rels/slide11.xml.rels><?xml version="1.0" encoding="UTF-8" standalone="yes"?>
<Relationships xmlns="http://schemas.openxmlformats.org/package/2006/relationships"><Relationship Id="rId8" Type="http://schemas.openxmlformats.org/officeDocument/2006/relationships/tags" Target="../tags/tag42.xml"/><Relationship Id="rId13" Type="http://schemas.openxmlformats.org/officeDocument/2006/relationships/tags" Target="../tags/tag47.xml"/><Relationship Id="rId3" Type="http://schemas.openxmlformats.org/officeDocument/2006/relationships/tags" Target="../tags/tag37.xml"/><Relationship Id="rId7" Type="http://schemas.openxmlformats.org/officeDocument/2006/relationships/tags" Target="../tags/tag41.xml"/><Relationship Id="rId12" Type="http://schemas.openxmlformats.org/officeDocument/2006/relationships/tags" Target="../tags/tag46.xml"/><Relationship Id="rId2" Type="http://schemas.openxmlformats.org/officeDocument/2006/relationships/tags" Target="../tags/tag36.xml"/><Relationship Id="rId16" Type="http://schemas.openxmlformats.org/officeDocument/2006/relationships/notesSlide" Target="../notesSlides/notesSlide11.xml"/><Relationship Id="rId1" Type="http://schemas.openxmlformats.org/officeDocument/2006/relationships/tags" Target="../tags/tag35.xml"/><Relationship Id="rId6" Type="http://schemas.openxmlformats.org/officeDocument/2006/relationships/tags" Target="../tags/tag40.xml"/><Relationship Id="rId11" Type="http://schemas.openxmlformats.org/officeDocument/2006/relationships/tags" Target="../tags/tag45.xml"/><Relationship Id="rId5" Type="http://schemas.openxmlformats.org/officeDocument/2006/relationships/tags" Target="../tags/tag39.xml"/><Relationship Id="rId15" Type="http://schemas.openxmlformats.org/officeDocument/2006/relationships/slideLayout" Target="../slideLayouts/slideLayout10.xml"/><Relationship Id="rId10" Type="http://schemas.openxmlformats.org/officeDocument/2006/relationships/tags" Target="../tags/tag44.xml"/><Relationship Id="rId4" Type="http://schemas.openxmlformats.org/officeDocument/2006/relationships/tags" Target="../tags/tag38.xml"/><Relationship Id="rId9" Type="http://schemas.openxmlformats.org/officeDocument/2006/relationships/tags" Target="../tags/tag43.xml"/><Relationship Id="rId14" Type="http://schemas.openxmlformats.org/officeDocument/2006/relationships/tags" Target="../tags/tag48.xml"/></Relationships>
</file>

<file path=ppt/slides/_rels/slide12.xml.rels><?xml version="1.0" encoding="UTF-8" standalone="yes"?>
<Relationships xmlns="http://schemas.openxmlformats.org/package/2006/relationships"><Relationship Id="rId8" Type="http://schemas.openxmlformats.org/officeDocument/2006/relationships/notesSlide" Target="../notesSlides/notesSlide12.xml"/><Relationship Id="rId3" Type="http://schemas.openxmlformats.org/officeDocument/2006/relationships/tags" Target="../tags/tag51.xml"/><Relationship Id="rId7" Type="http://schemas.openxmlformats.org/officeDocument/2006/relationships/slideLayout" Target="../slideLayouts/slideLayout10.xml"/><Relationship Id="rId2" Type="http://schemas.openxmlformats.org/officeDocument/2006/relationships/tags" Target="../tags/tag50.xml"/><Relationship Id="rId1" Type="http://schemas.openxmlformats.org/officeDocument/2006/relationships/tags" Target="../tags/tag49.xml"/><Relationship Id="rId6" Type="http://schemas.openxmlformats.org/officeDocument/2006/relationships/tags" Target="../tags/tag54.xml"/><Relationship Id="rId5" Type="http://schemas.openxmlformats.org/officeDocument/2006/relationships/tags" Target="../tags/tag53.xml"/><Relationship Id="rId4" Type="http://schemas.openxmlformats.org/officeDocument/2006/relationships/tags" Target="../tags/tag5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0.xml"/><Relationship Id="rId1" Type="http://schemas.openxmlformats.org/officeDocument/2006/relationships/tags" Target="../tags/tag55.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tags" Target="../tags/tag58.xml"/><Relationship Id="rId7" Type="http://schemas.openxmlformats.org/officeDocument/2006/relationships/notesSlide" Target="../notesSlides/notesSlide14.xml"/><Relationship Id="rId2" Type="http://schemas.openxmlformats.org/officeDocument/2006/relationships/tags" Target="../tags/tag57.xml"/><Relationship Id="rId1" Type="http://schemas.openxmlformats.org/officeDocument/2006/relationships/tags" Target="../tags/tag56.xml"/><Relationship Id="rId6" Type="http://schemas.openxmlformats.org/officeDocument/2006/relationships/slideLayout" Target="../slideLayouts/slideLayout10.xml"/><Relationship Id="rId5" Type="http://schemas.openxmlformats.org/officeDocument/2006/relationships/tags" Target="../tags/tag60.xml"/><Relationship Id="rId4" Type="http://schemas.openxmlformats.org/officeDocument/2006/relationships/tags" Target="../tags/tag59.xml"/></Relationships>
</file>

<file path=ppt/slides/_rels/slide15.xml.rels><?xml version="1.0" encoding="UTF-8" standalone="yes"?>
<Relationships xmlns="http://schemas.openxmlformats.org/package/2006/relationships"><Relationship Id="rId3" Type="http://schemas.openxmlformats.org/officeDocument/2006/relationships/tags" Target="../tags/tag63.xml"/><Relationship Id="rId7" Type="http://schemas.openxmlformats.org/officeDocument/2006/relationships/notesSlide" Target="../notesSlides/notesSlide15.xml"/><Relationship Id="rId2" Type="http://schemas.openxmlformats.org/officeDocument/2006/relationships/tags" Target="../tags/tag62.xml"/><Relationship Id="rId1" Type="http://schemas.openxmlformats.org/officeDocument/2006/relationships/tags" Target="../tags/tag61.xml"/><Relationship Id="rId6" Type="http://schemas.openxmlformats.org/officeDocument/2006/relationships/slideLayout" Target="../slideLayouts/slideLayout10.xml"/><Relationship Id="rId5" Type="http://schemas.openxmlformats.org/officeDocument/2006/relationships/tags" Target="../tags/tag65.xml"/><Relationship Id="rId4" Type="http://schemas.openxmlformats.org/officeDocument/2006/relationships/tags" Target="../tags/tag6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0.xml"/><Relationship Id="rId1" Type="http://schemas.openxmlformats.org/officeDocument/2006/relationships/tags" Target="../tags/tag66.xml"/><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8" Type="http://schemas.openxmlformats.org/officeDocument/2006/relationships/tags" Target="../tags/tag74.xml"/><Relationship Id="rId13" Type="http://schemas.openxmlformats.org/officeDocument/2006/relationships/tags" Target="../tags/tag79.xml"/><Relationship Id="rId18" Type="http://schemas.openxmlformats.org/officeDocument/2006/relationships/tags" Target="../tags/tag84.xml"/><Relationship Id="rId3" Type="http://schemas.openxmlformats.org/officeDocument/2006/relationships/tags" Target="../tags/tag69.xml"/><Relationship Id="rId21" Type="http://schemas.openxmlformats.org/officeDocument/2006/relationships/notesSlide" Target="../notesSlides/notesSlide18.xml"/><Relationship Id="rId7" Type="http://schemas.openxmlformats.org/officeDocument/2006/relationships/tags" Target="../tags/tag73.xml"/><Relationship Id="rId12" Type="http://schemas.openxmlformats.org/officeDocument/2006/relationships/tags" Target="../tags/tag78.xml"/><Relationship Id="rId17" Type="http://schemas.openxmlformats.org/officeDocument/2006/relationships/tags" Target="../tags/tag83.xml"/><Relationship Id="rId2" Type="http://schemas.openxmlformats.org/officeDocument/2006/relationships/tags" Target="../tags/tag68.xml"/><Relationship Id="rId16" Type="http://schemas.openxmlformats.org/officeDocument/2006/relationships/tags" Target="../tags/tag82.xml"/><Relationship Id="rId20" Type="http://schemas.openxmlformats.org/officeDocument/2006/relationships/slideLayout" Target="../slideLayouts/slideLayout10.xml"/><Relationship Id="rId1" Type="http://schemas.openxmlformats.org/officeDocument/2006/relationships/tags" Target="../tags/tag67.xml"/><Relationship Id="rId6" Type="http://schemas.openxmlformats.org/officeDocument/2006/relationships/tags" Target="../tags/tag72.xml"/><Relationship Id="rId11" Type="http://schemas.openxmlformats.org/officeDocument/2006/relationships/tags" Target="../tags/tag77.xml"/><Relationship Id="rId5" Type="http://schemas.openxmlformats.org/officeDocument/2006/relationships/tags" Target="../tags/tag71.xml"/><Relationship Id="rId15" Type="http://schemas.openxmlformats.org/officeDocument/2006/relationships/tags" Target="../tags/tag81.xml"/><Relationship Id="rId10" Type="http://schemas.openxmlformats.org/officeDocument/2006/relationships/tags" Target="../tags/tag76.xml"/><Relationship Id="rId19" Type="http://schemas.openxmlformats.org/officeDocument/2006/relationships/tags" Target="../tags/tag85.xml"/><Relationship Id="rId4" Type="http://schemas.openxmlformats.org/officeDocument/2006/relationships/tags" Target="../tags/tag70.xml"/><Relationship Id="rId9" Type="http://schemas.openxmlformats.org/officeDocument/2006/relationships/tags" Target="../tags/tag75.xml"/><Relationship Id="rId14" Type="http://schemas.openxmlformats.org/officeDocument/2006/relationships/tags" Target="../tags/tag80.xml"/></Relationships>
</file>

<file path=ppt/slides/_rels/slide19.xml.rels><?xml version="1.0" encoding="UTF-8" standalone="yes"?>
<Relationships xmlns="http://schemas.openxmlformats.org/package/2006/relationships"><Relationship Id="rId8" Type="http://schemas.openxmlformats.org/officeDocument/2006/relationships/notesSlide" Target="../notesSlides/notesSlide19.xml"/><Relationship Id="rId3" Type="http://schemas.openxmlformats.org/officeDocument/2006/relationships/tags" Target="../tags/tag88.xml"/><Relationship Id="rId7" Type="http://schemas.openxmlformats.org/officeDocument/2006/relationships/slideLayout" Target="../slideLayouts/slideLayout10.xml"/><Relationship Id="rId2" Type="http://schemas.openxmlformats.org/officeDocument/2006/relationships/tags" Target="../tags/tag87.xml"/><Relationship Id="rId1" Type="http://schemas.openxmlformats.org/officeDocument/2006/relationships/tags" Target="../tags/tag86.xml"/><Relationship Id="rId6" Type="http://schemas.openxmlformats.org/officeDocument/2006/relationships/tags" Target="../tags/tag91.xml"/><Relationship Id="rId5" Type="http://schemas.openxmlformats.org/officeDocument/2006/relationships/tags" Target="../tags/tag90.xml"/><Relationship Id="rId4" Type="http://schemas.openxmlformats.org/officeDocument/2006/relationships/tags" Target="../tags/tag89.xml"/></Relationships>
</file>

<file path=ppt/slides/_rels/slide2.xml.rels><?xml version="1.0" encoding="UTF-8" standalone="yes"?>
<Relationships xmlns="http://schemas.openxmlformats.org/package/2006/relationships"><Relationship Id="rId8" Type="http://schemas.openxmlformats.org/officeDocument/2006/relationships/tags" Target="../tags/tag9.xml"/><Relationship Id="rId3" Type="http://schemas.openxmlformats.org/officeDocument/2006/relationships/tags" Target="../tags/tag4.xml"/><Relationship Id="rId7" Type="http://schemas.openxmlformats.org/officeDocument/2006/relationships/tags" Target="../tags/tag8.xml"/><Relationship Id="rId12" Type="http://schemas.openxmlformats.org/officeDocument/2006/relationships/notesSlide" Target="../notesSlides/notesSlide2.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slideLayout" Target="../slideLayouts/slideLayout19.xml"/><Relationship Id="rId5" Type="http://schemas.openxmlformats.org/officeDocument/2006/relationships/tags" Target="../tags/tag6.xml"/><Relationship Id="rId10" Type="http://schemas.openxmlformats.org/officeDocument/2006/relationships/tags" Target="../tags/tag11.xml"/><Relationship Id="rId4" Type="http://schemas.openxmlformats.org/officeDocument/2006/relationships/tags" Target="../tags/tag5.xml"/><Relationship Id="rId9" Type="http://schemas.openxmlformats.org/officeDocument/2006/relationships/tags" Target="../tags/tag10.xml"/></Relationships>
</file>

<file path=ppt/slides/_rels/slide20.xml.rels><?xml version="1.0" encoding="UTF-8" standalone="yes"?>
<Relationships xmlns="http://schemas.openxmlformats.org/package/2006/relationships"><Relationship Id="rId8" Type="http://schemas.openxmlformats.org/officeDocument/2006/relationships/notesSlide" Target="../notesSlides/notesSlide20.xml"/><Relationship Id="rId3" Type="http://schemas.openxmlformats.org/officeDocument/2006/relationships/tags" Target="../tags/tag94.xml"/><Relationship Id="rId7" Type="http://schemas.openxmlformats.org/officeDocument/2006/relationships/slideLayout" Target="../slideLayouts/slideLayout10.xml"/><Relationship Id="rId2" Type="http://schemas.openxmlformats.org/officeDocument/2006/relationships/tags" Target="../tags/tag93.xml"/><Relationship Id="rId1" Type="http://schemas.openxmlformats.org/officeDocument/2006/relationships/tags" Target="../tags/tag92.xml"/><Relationship Id="rId6" Type="http://schemas.openxmlformats.org/officeDocument/2006/relationships/tags" Target="../tags/tag97.xml"/><Relationship Id="rId5" Type="http://schemas.openxmlformats.org/officeDocument/2006/relationships/tags" Target="../tags/tag96.xml"/><Relationship Id="rId4" Type="http://schemas.openxmlformats.org/officeDocument/2006/relationships/tags" Target="../tags/tag95.xml"/></Relationships>
</file>

<file path=ppt/slides/_rels/slide21.xml.rels><?xml version="1.0" encoding="UTF-8" standalone="yes"?>
<Relationships xmlns="http://schemas.openxmlformats.org/package/2006/relationships"><Relationship Id="rId8" Type="http://schemas.openxmlformats.org/officeDocument/2006/relationships/notesSlide" Target="../notesSlides/notesSlide21.xml"/><Relationship Id="rId3" Type="http://schemas.openxmlformats.org/officeDocument/2006/relationships/tags" Target="../tags/tag100.xml"/><Relationship Id="rId7" Type="http://schemas.openxmlformats.org/officeDocument/2006/relationships/slideLayout" Target="../slideLayouts/slideLayout10.xml"/><Relationship Id="rId2" Type="http://schemas.openxmlformats.org/officeDocument/2006/relationships/tags" Target="../tags/tag99.xml"/><Relationship Id="rId1" Type="http://schemas.openxmlformats.org/officeDocument/2006/relationships/tags" Target="../tags/tag98.xml"/><Relationship Id="rId6" Type="http://schemas.openxmlformats.org/officeDocument/2006/relationships/tags" Target="../tags/tag103.xml"/><Relationship Id="rId5" Type="http://schemas.openxmlformats.org/officeDocument/2006/relationships/tags" Target="../tags/tag102.xml"/><Relationship Id="rId4" Type="http://schemas.openxmlformats.org/officeDocument/2006/relationships/tags" Target="../tags/tag101.xml"/></Relationships>
</file>

<file path=ppt/slides/_rels/slide22.xml.rels><?xml version="1.0" encoding="UTF-8" standalone="yes"?>
<Relationships xmlns="http://schemas.openxmlformats.org/package/2006/relationships"><Relationship Id="rId8" Type="http://schemas.openxmlformats.org/officeDocument/2006/relationships/notesSlide" Target="../notesSlides/notesSlide22.xml"/><Relationship Id="rId3" Type="http://schemas.openxmlformats.org/officeDocument/2006/relationships/tags" Target="../tags/tag106.xml"/><Relationship Id="rId7" Type="http://schemas.openxmlformats.org/officeDocument/2006/relationships/slideLayout" Target="../slideLayouts/slideLayout10.xml"/><Relationship Id="rId2" Type="http://schemas.openxmlformats.org/officeDocument/2006/relationships/tags" Target="../tags/tag105.xml"/><Relationship Id="rId1" Type="http://schemas.openxmlformats.org/officeDocument/2006/relationships/tags" Target="../tags/tag104.xml"/><Relationship Id="rId6" Type="http://schemas.openxmlformats.org/officeDocument/2006/relationships/tags" Target="../tags/tag109.xml"/><Relationship Id="rId5" Type="http://schemas.openxmlformats.org/officeDocument/2006/relationships/tags" Target="../tags/tag108.xml"/><Relationship Id="rId4" Type="http://schemas.openxmlformats.org/officeDocument/2006/relationships/tags" Target="../tags/tag107.xml"/></Relationships>
</file>

<file path=ppt/slides/_rels/slide23.xml.rels><?xml version="1.0" encoding="UTF-8" standalone="yes"?>
<Relationships xmlns="http://schemas.openxmlformats.org/package/2006/relationships"><Relationship Id="rId8" Type="http://schemas.openxmlformats.org/officeDocument/2006/relationships/notesSlide" Target="../notesSlides/notesSlide23.xml"/><Relationship Id="rId3" Type="http://schemas.openxmlformats.org/officeDocument/2006/relationships/tags" Target="../tags/tag112.xml"/><Relationship Id="rId7" Type="http://schemas.openxmlformats.org/officeDocument/2006/relationships/slideLayout" Target="../slideLayouts/slideLayout10.xml"/><Relationship Id="rId2" Type="http://schemas.openxmlformats.org/officeDocument/2006/relationships/tags" Target="../tags/tag111.xml"/><Relationship Id="rId1" Type="http://schemas.openxmlformats.org/officeDocument/2006/relationships/tags" Target="../tags/tag110.xml"/><Relationship Id="rId6" Type="http://schemas.openxmlformats.org/officeDocument/2006/relationships/tags" Target="../tags/tag115.xml"/><Relationship Id="rId5" Type="http://schemas.openxmlformats.org/officeDocument/2006/relationships/tags" Target="../tags/tag114.xml"/><Relationship Id="rId4" Type="http://schemas.openxmlformats.org/officeDocument/2006/relationships/tags" Target="../tags/tag113.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0.xml"/><Relationship Id="rId1" Type="http://schemas.openxmlformats.org/officeDocument/2006/relationships/tags" Target="../tags/tag116.xml"/><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8" Type="http://schemas.openxmlformats.org/officeDocument/2006/relationships/notesSlide" Target="../notesSlides/notesSlide25.xml"/><Relationship Id="rId3" Type="http://schemas.openxmlformats.org/officeDocument/2006/relationships/tags" Target="../tags/tag119.xml"/><Relationship Id="rId7" Type="http://schemas.openxmlformats.org/officeDocument/2006/relationships/slideLayout" Target="../slideLayouts/slideLayout10.xml"/><Relationship Id="rId2" Type="http://schemas.openxmlformats.org/officeDocument/2006/relationships/tags" Target="../tags/tag118.xml"/><Relationship Id="rId1" Type="http://schemas.openxmlformats.org/officeDocument/2006/relationships/tags" Target="../tags/tag117.xml"/><Relationship Id="rId6" Type="http://schemas.openxmlformats.org/officeDocument/2006/relationships/tags" Target="../tags/tag122.xml"/><Relationship Id="rId5" Type="http://schemas.openxmlformats.org/officeDocument/2006/relationships/tags" Target="../tags/tag121.xml"/><Relationship Id="rId4" Type="http://schemas.openxmlformats.org/officeDocument/2006/relationships/tags" Target="../tags/tag120.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0.xml"/><Relationship Id="rId1" Type="http://schemas.openxmlformats.org/officeDocument/2006/relationships/tags" Target="../tags/tag123.xml"/><Relationship Id="rId4" Type="http://schemas.openxmlformats.org/officeDocument/2006/relationships/image" Target="../media/image5.png"/></Relationships>
</file>

<file path=ppt/slides/_rels/slide27.xml.rels><?xml version="1.0" encoding="UTF-8" standalone="yes"?>
<Relationships xmlns="http://schemas.openxmlformats.org/package/2006/relationships"><Relationship Id="rId8" Type="http://schemas.openxmlformats.org/officeDocument/2006/relationships/slideLayout" Target="../slideLayouts/slideLayout10.xml"/><Relationship Id="rId3" Type="http://schemas.openxmlformats.org/officeDocument/2006/relationships/tags" Target="../tags/tag126.xml"/><Relationship Id="rId7" Type="http://schemas.openxmlformats.org/officeDocument/2006/relationships/tags" Target="../tags/tag130.xml"/><Relationship Id="rId2" Type="http://schemas.openxmlformats.org/officeDocument/2006/relationships/tags" Target="../tags/tag125.xml"/><Relationship Id="rId1" Type="http://schemas.openxmlformats.org/officeDocument/2006/relationships/tags" Target="../tags/tag124.xml"/><Relationship Id="rId6" Type="http://schemas.openxmlformats.org/officeDocument/2006/relationships/tags" Target="../tags/tag129.xml"/><Relationship Id="rId5" Type="http://schemas.openxmlformats.org/officeDocument/2006/relationships/tags" Target="../tags/tag128.xml"/><Relationship Id="rId4" Type="http://schemas.openxmlformats.org/officeDocument/2006/relationships/tags" Target="../tags/tag127.xml"/><Relationship Id="rId9"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0.xml"/><Relationship Id="rId1" Type="http://schemas.openxmlformats.org/officeDocument/2006/relationships/tags" Target="../tags/tag131.xml"/><Relationship Id="rId4" Type="http://schemas.openxmlformats.org/officeDocument/2006/relationships/image" Target="../media/image5.png"/></Relationships>
</file>

<file path=ppt/slides/_rels/slide29.xml.rels><?xml version="1.0" encoding="UTF-8" standalone="yes"?>
<Relationships xmlns="http://schemas.openxmlformats.org/package/2006/relationships"><Relationship Id="rId8" Type="http://schemas.openxmlformats.org/officeDocument/2006/relationships/slideLayout" Target="../slideLayouts/slideLayout10.xml"/><Relationship Id="rId3" Type="http://schemas.openxmlformats.org/officeDocument/2006/relationships/tags" Target="../tags/tag134.xml"/><Relationship Id="rId7" Type="http://schemas.openxmlformats.org/officeDocument/2006/relationships/tags" Target="../tags/tag138.xml"/><Relationship Id="rId2" Type="http://schemas.openxmlformats.org/officeDocument/2006/relationships/tags" Target="../tags/tag133.xml"/><Relationship Id="rId1" Type="http://schemas.openxmlformats.org/officeDocument/2006/relationships/tags" Target="../tags/tag132.xml"/><Relationship Id="rId6" Type="http://schemas.openxmlformats.org/officeDocument/2006/relationships/tags" Target="../tags/tag137.xml"/><Relationship Id="rId5" Type="http://schemas.openxmlformats.org/officeDocument/2006/relationships/tags" Target="../tags/tag136.xml"/><Relationship Id="rId4" Type="http://schemas.openxmlformats.org/officeDocument/2006/relationships/tags" Target="../tags/tag135.xml"/><Relationship Id="rId9"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8" Type="http://schemas.openxmlformats.org/officeDocument/2006/relationships/tags" Target="../tags/tag19.xml"/><Relationship Id="rId3" Type="http://schemas.openxmlformats.org/officeDocument/2006/relationships/tags" Target="../tags/tag14.xml"/><Relationship Id="rId7" Type="http://schemas.openxmlformats.org/officeDocument/2006/relationships/tags" Target="../tags/tag18.xml"/><Relationship Id="rId12" Type="http://schemas.openxmlformats.org/officeDocument/2006/relationships/notesSlide" Target="../notesSlides/notesSlide3.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tags" Target="../tags/tag17.xml"/><Relationship Id="rId11" Type="http://schemas.openxmlformats.org/officeDocument/2006/relationships/slideLayout" Target="../slideLayouts/slideLayout19.xml"/><Relationship Id="rId5" Type="http://schemas.openxmlformats.org/officeDocument/2006/relationships/tags" Target="../tags/tag16.xml"/><Relationship Id="rId10" Type="http://schemas.openxmlformats.org/officeDocument/2006/relationships/tags" Target="../tags/tag21.xml"/><Relationship Id="rId4" Type="http://schemas.openxmlformats.org/officeDocument/2006/relationships/tags" Target="../tags/tag15.xml"/><Relationship Id="rId9" Type="http://schemas.openxmlformats.org/officeDocument/2006/relationships/tags" Target="../tags/tag20.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0.xml"/><Relationship Id="rId1" Type="http://schemas.openxmlformats.org/officeDocument/2006/relationships/tags" Target="../tags/tag139.xml"/><Relationship Id="rId4" Type="http://schemas.openxmlformats.org/officeDocument/2006/relationships/image" Target="../media/image5.png"/></Relationships>
</file>

<file path=ppt/slides/_rels/slide32.xml.rels><?xml version="1.0" encoding="UTF-8" standalone="yes"?>
<Relationships xmlns="http://schemas.openxmlformats.org/package/2006/relationships"><Relationship Id="rId8" Type="http://schemas.openxmlformats.org/officeDocument/2006/relationships/tags" Target="../tags/tag147.xml"/><Relationship Id="rId3" Type="http://schemas.openxmlformats.org/officeDocument/2006/relationships/tags" Target="../tags/tag142.xml"/><Relationship Id="rId7" Type="http://schemas.openxmlformats.org/officeDocument/2006/relationships/tags" Target="../tags/tag146.xml"/><Relationship Id="rId2" Type="http://schemas.openxmlformats.org/officeDocument/2006/relationships/tags" Target="../tags/tag141.xml"/><Relationship Id="rId1" Type="http://schemas.openxmlformats.org/officeDocument/2006/relationships/tags" Target="../tags/tag140.xml"/><Relationship Id="rId6" Type="http://schemas.openxmlformats.org/officeDocument/2006/relationships/tags" Target="../tags/tag145.xml"/><Relationship Id="rId11" Type="http://schemas.openxmlformats.org/officeDocument/2006/relationships/notesSlide" Target="../notesSlides/notesSlide32.xml"/><Relationship Id="rId5" Type="http://schemas.openxmlformats.org/officeDocument/2006/relationships/tags" Target="../tags/tag144.xml"/><Relationship Id="rId10" Type="http://schemas.openxmlformats.org/officeDocument/2006/relationships/slideLayout" Target="../slideLayouts/slideLayout10.xml"/><Relationship Id="rId4" Type="http://schemas.openxmlformats.org/officeDocument/2006/relationships/tags" Target="../tags/tag143.xml"/><Relationship Id="rId9" Type="http://schemas.openxmlformats.org/officeDocument/2006/relationships/tags" Target="../tags/tag148.xml"/></Relationships>
</file>

<file path=ppt/slides/_rels/slide33.xml.rels><?xml version="1.0" encoding="UTF-8" standalone="yes"?>
<Relationships xmlns="http://schemas.openxmlformats.org/package/2006/relationships"><Relationship Id="rId8" Type="http://schemas.openxmlformats.org/officeDocument/2006/relationships/tags" Target="../tags/tag156.xml"/><Relationship Id="rId13" Type="http://schemas.openxmlformats.org/officeDocument/2006/relationships/tags" Target="../tags/tag161.xml"/><Relationship Id="rId3" Type="http://schemas.openxmlformats.org/officeDocument/2006/relationships/tags" Target="../tags/tag151.xml"/><Relationship Id="rId7" Type="http://schemas.openxmlformats.org/officeDocument/2006/relationships/tags" Target="../tags/tag155.xml"/><Relationship Id="rId12" Type="http://schemas.openxmlformats.org/officeDocument/2006/relationships/tags" Target="../tags/tag160.xml"/><Relationship Id="rId2" Type="http://schemas.openxmlformats.org/officeDocument/2006/relationships/tags" Target="../tags/tag150.xml"/><Relationship Id="rId16" Type="http://schemas.openxmlformats.org/officeDocument/2006/relationships/notesSlide" Target="../notesSlides/notesSlide33.xml"/><Relationship Id="rId1" Type="http://schemas.openxmlformats.org/officeDocument/2006/relationships/tags" Target="../tags/tag149.xml"/><Relationship Id="rId6" Type="http://schemas.openxmlformats.org/officeDocument/2006/relationships/tags" Target="../tags/tag154.xml"/><Relationship Id="rId11" Type="http://schemas.openxmlformats.org/officeDocument/2006/relationships/tags" Target="../tags/tag159.xml"/><Relationship Id="rId5" Type="http://schemas.openxmlformats.org/officeDocument/2006/relationships/tags" Target="../tags/tag153.xml"/><Relationship Id="rId15" Type="http://schemas.openxmlformats.org/officeDocument/2006/relationships/slideLayout" Target="../slideLayouts/slideLayout10.xml"/><Relationship Id="rId10" Type="http://schemas.openxmlformats.org/officeDocument/2006/relationships/tags" Target="../tags/tag158.xml"/><Relationship Id="rId4" Type="http://schemas.openxmlformats.org/officeDocument/2006/relationships/tags" Target="../tags/tag152.xml"/><Relationship Id="rId9" Type="http://schemas.openxmlformats.org/officeDocument/2006/relationships/tags" Target="../tags/tag157.xml"/><Relationship Id="rId14" Type="http://schemas.openxmlformats.org/officeDocument/2006/relationships/tags" Target="../tags/tag162.xml"/></Relationships>
</file>

<file path=ppt/slides/_rels/slide34.xml.rels><?xml version="1.0" encoding="UTF-8" standalone="yes"?>
<Relationships xmlns="http://schemas.openxmlformats.org/package/2006/relationships"><Relationship Id="rId8" Type="http://schemas.openxmlformats.org/officeDocument/2006/relationships/tags" Target="../tags/tag170.xml"/><Relationship Id="rId3" Type="http://schemas.openxmlformats.org/officeDocument/2006/relationships/tags" Target="../tags/tag165.xml"/><Relationship Id="rId7" Type="http://schemas.openxmlformats.org/officeDocument/2006/relationships/tags" Target="../tags/tag169.xml"/><Relationship Id="rId2" Type="http://schemas.openxmlformats.org/officeDocument/2006/relationships/tags" Target="../tags/tag164.xml"/><Relationship Id="rId1" Type="http://schemas.openxmlformats.org/officeDocument/2006/relationships/tags" Target="../tags/tag163.xml"/><Relationship Id="rId6" Type="http://schemas.openxmlformats.org/officeDocument/2006/relationships/tags" Target="../tags/tag168.xml"/><Relationship Id="rId5" Type="http://schemas.openxmlformats.org/officeDocument/2006/relationships/tags" Target="../tags/tag167.xml"/><Relationship Id="rId10" Type="http://schemas.openxmlformats.org/officeDocument/2006/relationships/notesSlide" Target="../notesSlides/notesSlide34.xml"/><Relationship Id="rId4" Type="http://schemas.openxmlformats.org/officeDocument/2006/relationships/tags" Target="../tags/tag166.xml"/><Relationship Id="rId9"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0.xml"/><Relationship Id="rId1" Type="http://schemas.openxmlformats.org/officeDocument/2006/relationships/tags" Target="../tags/tag171.xml"/><Relationship Id="rId4" Type="http://schemas.openxmlformats.org/officeDocument/2006/relationships/image" Target="../media/image5.png"/></Relationships>
</file>

<file path=ppt/slides/_rels/slide36.xml.rels><?xml version="1.0" encoding="UTF-8" standalone="yes"?>
<Relationships xmlns="http://schemas.openxmlformats.org/package/2006/relationships"><Relationship Id="rId3" Type="http://schemas.openxmlformats.org/officeDocument/2006/relationships/tags" Target="../tags/tag174.xml"/><Relationship Id="rId2" Type="http://schemas.openxmlformats.org/officeDocument/2006/relationships/tags" Target="../tags/tag173.xml"/><Relationship Id="rId1" Type="http://schemas.openxmlformats.org/officeDocument/2006/relationships/tags" Target="../tags/tag172.xml"/><Relationship Id="rId6" Type="http://schemas.openxmlformats.org/officeDocument/2006/relationships/image" Target="../media/image8.png"/><Relationship Id="rId5" Type="http://schemas.openxmlformats.org/officeDocument/2006/relationships/notesSlide" Target="../notesSlides/notesSlide36.xml"/><Relationship Id="rId4"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0.xml"/><Relationship Id="rId1" Type="http://schemas.openxmlformats.org/officeDocument/2006/relationships/tags" Target="../tags/tag175.xml"/><Relationship Id="rId4" Type="http://schemas.openxmlformats.org/officeDocument/2006/relationships/image" Target="../media/image5.png"/></Relationships>
</file>

<file path=ppt/slides/_rels/slide38.xml.rels><?xml version="1.0" encoding="UTF-8" standalone="yes"?>
<Relationships xmlns="http://schemas.openxmlformats.org/package/2006/relationships"><Relationship Id="rId8" Type="http://schemas.openxmlformats.org/officeDocument/2006/relationships/slideLayout" Target="../slideLayouts/slideLayout10.xml"/><Relationship Id="rId3" Type="http://schemas.openxmlformats.org/officeDocument/2006/relationships/tags" Target="../tags/tag178.xml"/><Relationship Id="rId7" Type="http://schemas.openxmlformats.org/officeDocument/2006/relationships/tags" Target="../tags/tag182.xml"/><Relationship Id="rId2" Type="http://schemas.openxmlformats.org/officeDocument/2006/relationships/tags" Target="../tags/tag177.xml"/><Relationship Id="rId1" Type="http://schemas.openxmlformats.org/officeDocument/2006/relationships/tags" Target="../tags/tag176.xml"/><Relationship Id="rId6" Type="http://schemas.openxmlformats.org/officeDocument/2006/relationships/tags" Target="../tags/tag181.xml"/><Relationship Id="rId5" Type="http://schemas.openxmlformats.org/officeDocument/2006/relationships/tags" Target="../tags/tag180.xml"/><Relationship Id="rId4" Type="http://schemas.openxmlformats.org/officeDocument/2006/relationships/tags" Target="../tags/tag179.xml"/><Relationship Id="rId9"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3" Type="http://schemas.openxmlformats.org/officeDocument/2006/relationships/tags" Target="../tags/tag185.xml"/><Relationship Id="rId2" Type="http://schemas.openxmlformats.org/officeDocument/2006/relationships/tags" Target="../tags/tag184.xml"/><Relationship Id="rId1" Type="http://schemas.openxmlformats.org/officeDocument/2006/relationships/tags" Target="../tags/tag183.xml"/><Relationship Id="rId6" Type="http://schemas.openxmlformats.org/officeDocument/2006/relationships/notesSlide" Target="../notesSlides/notesSlide39.xml"/><Relationship Id="rId5" Type="http://schemas.openxmlformats.org/officeDocument/2006/relationships/slideLayout" Target="../slideLayouts/slideLayout10.xml"/><Relationship Id="rId4" Type="http://schemas.openxmlformats.org/officeDocument/2006/relationships/tags" Target="../tags/tag186.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9.xml"/><Relationship Id="rId4" Type="http://schemas.openxmlformats.org/officeDocument/2006/relationships/image" Target="../media/image4.jpe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10.xml"/><Relationship Id="rId1" Type="http://schemas.openxmlformats.org/officeDocument/2006/relationships/tags" Target="../tags/tag187.xml"/><Relationship Id="rId4" Type="http://schemas.openxmlformats.org/officeDocument/2006/relationships/image" Target="../media/image5.png"/></Relationships>
</file>

<file path=ppt/slides/_rels/slide4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190.xml"/><Relationship Id="rId7" Type="http://schemas.openxmlformats.org/officeDocument/2006/relationships/slideLayout" Target="../slideLayouts/slideLayout10.xml"/><Relationship Id="rId2" Type="http://schemas.openxmlformats.org/officeDocument/2006/relationships/tags" Target="../tags/tag189.xml"/><Relationship Id="rId1" Type="http://schemas.openxmlformats.org/officeDocument/2006/relationships/tags" Target="../tags/tag188.xml"/><Relationship Id="rId6" Type="http://schemas.openxmlformats.org/officeDocument/2006/relationships/tags" Target="../tags/tag193.xml"/><Relationship Id="rId5" Type="http://schemas.openxmlformats.org/officeDocument/2006/relationships/tags" Target="../tags/tag192.xml"/><Relationship Id="rId4" Type="http://schemas.openxmlformats.org/officeDocument/2006/relationships/tags" Target="../tags/tag191.xml"/></Relationships>
</file>

<file path=ppt/slides/_rels/slide43.xml.rels><?xml version="1.0" encoding="UTF-8" standalone="yes"?>
<Relationships xmlns="http://schemas.openxmlformats.org/package/2006/relationships"><Relationship Id="rId8" Type="http://schemas.openxmlformats.org/officeDocument/2006/relationships/tags" Target="../tags/tag201.xml"/><Relationship Id="rId3" Type="http://schemas.openxmlformats.org/officeDocument/2006/relationships/tags" Target="../tags/tag196.xml"/><Relationship Id="rId7" Type="http://schemas.openxmlformats.org/officeDocument/2006/relationships/tags" Target="../tags/tag200.xml"/><Relationship Id="rId12" Type="http://schemas.openxmlformats.org/officeDocument/2006/relationships/slideLayout" Target="../slideLayouts/slideLayout10.xml"/><Relationship Id="rId2" Type="http://schemas.openxmlformats.org/officeDocument/2006/relationships/tags" Target="../tags/tag195.xml"/><Relationship Id="rId1" Type="http://schemas.openxmlformats.org/officeDocument/2006/relationships/tags" Target="../tags/tag194.xml"/><Relationship Id="rId6" Type="http://schemas.openxmlformats.org/officeDocument/2006/relationships/tags" Target="../tags/tag199.xml"/><Relationship Id="rId11" Type="http://schemas.openxmlformats.org/officeDocument/2006/relationships/tags" Target="../tags/tag204.xml"/><Relationship Id="rId5" Type="http://schemas.openxmlformats.org/officeDocument/2006/relationships/tags" Target="../tags/tag198.xml"/><Relationship Id="rId10" Type="http://schemas.openxmlformats.org/officeDocument/2006/relationships/tags" Target="../tags/tag203.xml"/><Relationship Id="rId4" Type="http://schemas.openxmlformats.org/officeDocument/2006/relationships/tags" Target="../tags/tag197.xml"/><Relationship Id="rId9" Type="http://schemas.openxmlformats.org/officeDocument/2006/relationships/tags" Target="../tags/tag202.xml"/></Relationships>
</file>

<file path=ppt/slides/_rels/slide44.xml.rels><?xml version="1.0" encoding="UTF-8" standalone="yes"?>
<Relationships xmlns="http://schemas.openxmlformats.org/package/2006/relationships"><Relationship Id="rId8" Type="http://schemas.openxmlformats.org/officeDocument/2006/relationships/slideLayout" Target="../slideLayouts/slideLayout10.xml"/><Relationship Id="rId3" Type="http://schemas.openxmlformats.org/officeDocument/2006/relationships/tags" Target="../tags/tag207.xml"/><Relationship Id="rId7" Type="http://schemas.openxmlformats.org/officeDocument/2006/relationships/tags" Target="../tags/tag211.xml"/><Relationship Id="rId2" Type="http://schemas.openxmlformats.org/officeDocument/2006/relationships/tags" Target="../tags/tag206.xml"/><Relationship Id="rId1" Type="http://schemas.openxmlformats.org/officeDocument/2006/relationships/tags" Target="../tags/tag205.xml"/><Relationship Id="rId6" Type="http://schemas.openxmlformats.org/officeDocument/2006/relationships/tags" Target="../tags/tag210.xml"/><Relationship Id="rId5" Type="http://schemas.openxmlformats.org/officeDocument/2006/relationships/tags" Target="../tags/tag209.xml"/><Relationship Id="rId4" Type="http://schemas.openxmlformats.org/officeDocument/2006/relationships/tags" Target="../tags/tag208.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213.xml"/><Relationship Id="rId1" Type="http://schemas.openxmlformats.org/officeDocument/2006/relationships/tags" Target="../tags/tag212.xml"/><Relationship Id="rId5" Type="http://schemas.openxmlformats.org/officeDocument/2006/relationships/image" Target="../media/image5.png"/><Relationship Id="rId4" Type="http://schemas.openxmlformats.org/officeDocument/2006/relationships/notesSlide" Target="../notesSlides/notesSlide43.xml"/></Relationships>
</file>

<file path=ppt/slides/_rels/slide47.xml.rels><?xml version="1.0" encoding="UTF-8" standalone="yes"?>
<Relationships xmlns="http://schemas.openxmlformats.org/package/2006/relationships"><Relationship Id="rId8" Type="http://schemas.openxmlformats.org/officeDocument/2006/relationships/slideLayout" Target="../slideLayouts/slideLayout10.xml"/><Relationship Id="rId3" Type="http://schemas.openxmlformats.org/officeDocument/2006/relationships/tags" Target="../tags/tag216.xml"/><Relationship Id="rId7" Type="http://schemas.openxmlformats.org/officeDocument/2006/relationships/tags" Target="../tags/tag220.xml"/><Relationship Id="rId2" Type="http://schemas.openxmlformats.org/officeDocument/2006/relationships/tags" Target="../tags/tag215.xml"/><Relationship Id="rId1" Type="http://schemas.openxmlformats.org/officeDocument/2006/relationships/tags" Target="../tags/tag214.xml"/><Relationship Id="rId6" Type="http://schemas.openxmlformats.org/officeDocument/2006/relationships/tags" Target="../tags/tag219.xml"/><Relationship Id="rId5" Type="http://schemas.openxmlformats.org/officeDocument/2006/relationships/tags" Target="../tags/tag218.xml"/><Relationship Id="rId4" Type="http://schemas.openxmlformats.org/officeDocument/2006/relationships/tags" Target="../tags/tag217.xml"/><Relationship Id="rId9" Type="http://schemas.openxmlformats.org/officeDocument/2006/relationships/notesSlide" Target="../notesSlides/notesSlide44.xml"/></Relationships>
</file>

<file path=ppt/slides/_rels/slide48.xml.rels><?xml version="1.0" encoding="UTF-8" standalone="yes"?>
<Relationships xmlns="http://schemas.openxmlformats.org/package/2006/relationships"><Relationship Id="rId3" Type="http://schemas.openxmlformats.org/officeDocument/2006/relationships/tags" Target="../tags/tag223.xml"/><Relationship Id="rId7" Type="http://schemas.openxmlformats.org/officeDocument/2006/relationships/notesSlide" Target="../notesSlides/notesSlide45.xml"/><Relationship Id="rId2" Type="http://schemas.openxmlformats.org/officeDocument/2006/relationships/tags" Target="../tags/tag222.xml"/><Relationship Id="rId1" Type="http://schemas.openxmlformats.org/officeDocument/2006/relationships/tags" Target="../tags/tag221.xml"/><Relationship Id="rId6" Type="http://schemas.openxmlformats.org/officeDocument/2006/relationships/slideLayout" Target="../slideLayouts/slideLayout10.xml"/><Relationship Id="rId5" Type="http://schemas.openxmlformats.org/officeDocument/2006/relationships/tags" Target="../tags/tag225.xml"/><Relationship Id="rId4" Type="http://schemas.openxmlformats.org/officeDocument/2006/relationships/tags" Target="../tags/tag22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227.xml"/><Relationship Id="rId1" Type="http://schemas.openxmlformats.org/officeDocument/2006/relationships/tags" Target="../tags/tag226.xml"/><Relationship Id="rId5" Type="http://schemas.openxmlformats.org/officeDocument/2006/relationships/image" Target="../media/image5.png"/><Relationship Id="rId4" Type="http://schemas.openxmlformats.org/officeDocument/2006/relationships/notesSlide" Target="../notesSlides/notesSlide47.xml"/></Relationships>
</file>

<file path=ppt/slides/_rels/slide51.xml.rels><?xml version="1.0" encoding="UTF-8" standalone="yes"?>
<Relationships xmlns="http://schemas.openxmlformats.org/package/2006/relationships"><Relationship Id="rId3" Type="http://schemas.openxmlformats.org/officeDocument/2006/relationships/tags" Target="../tags/tag230.xml"/><Relationship Id="rId2" Type="http://schemas.openxmlformats.org/officeDocument/2006/relationships/tags" Target="../tags/tag229.xml"/><Relationship Id="rId1" Type="http://schemas.openxmlformats.org/officeDocument/2006/relationships/tags" Target="../tags/tag228.xml"/><Relationship Id="rId6" Type="http://schemas.openxmlformats.org/officeDocument/2006/relationships/image" Target="../media/image8.png"/><Relationship Id="rId5" Type="http://schemas.openxmlformats.org/officeDocument/2006/relationships/notesSlide" Target="../notesSlides/notesSlide48.xml"/><Relationship Id="rId4" Type="http://schemas.openxmlformats.org/officeDocument/2006/relationships/slideLayout" Target="../slideLayouts/slideLayout10.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10.xml"/><Relationship Id="rId1" Type="http://schemas.openxmlformats.org/officeDocument/2006/relationships/tags" Target="../tags/tag231.xml"/><Relationship Id="rId5" Type="http://schemas.openxmlformats.org/officeDocument/2006/relationships/comments" Target="../comments/comment1.xml"/><Relationship Id="rId4" Type="http://schemas.openxmlformats.org/officeDocument/2006/relationships/image" Target="../media/image9.jpeg"/></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10.xml"/><Relationship Id="rId1" Type="http://schemas.openxmlformats.org/officeDocument/2006/relationships/tags" Target="../tags/tag232.xml"/><Relationship Id="rId4" Type="http://schemas.openxmlformats.org/officeDocument/2006/relationships/image" Target="../media/image10.jpe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0.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0.xml"/><Relationship Id="rId1" Type="http://schemas.openxmlformats.org/officeDocument/2006/relationships/tags" Target="../tags/tag2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8" Type="http://schemas.openxmlformats.org/officeDocument/2006/relationships/notesSlide" Target="../notesSlides/notesSlide9.xml"/><Relationship Id="rId3" Type="http://schemas.openxmlformats.org/officeDocument/2006/relationships/tags" Target="../tags/tag25.xml"/><Relationship Id="rId7" Type="http://schemas.openxmlformats.org/officeDocument/2006/relationships/slideLayout" Target="../slideLayouts/slideLayout10.xml"/><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tags" Target="../tags/tag28.xml"/><Relationship Id="rId5" Type="http://schemas.openxmlformats.org/officeDocument/2006/relationships/tags" Target="../tags/tag27.xml"/><Relationship Id="rId4" Type="http://schemas.openxmlformats.org/officeDocument/2006/relationships/tags" Target="../tags/tag26.xml"/><Relationship Id="rId9"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18"/>
          <p:cNvSpPr txBox="1"/>
          <p:nvPr/>
        </p:nvSpPr>
        <p:spPr>
          <a:xfrm>
            <a:off x="1831975" y="2534285"/>
            <a:ext cx="8696960" cy="922020"/>
          </a:xfrm>
          <a:prstGeom prst="rect">
            <a:avLst/>
          </a:prstGeom>
          <a:noFill/>
        </p:spPr>
        <p:txBody>
          <a:bodyPr wrap="square" rtlCol="0">
            <a:spAutoFit/>
          </a:bodyPr>
          <a:lstStyle/>
          <a:p>
            <a:pPr algn="ctr"/>
            <a:r>
              <a:rPr lang="zh-CN" altLang="en-US" sz="5400" dirty="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第</a:t>
            </a:r>
            <a:r>
              <a:rPr lang="en-US" altLang="zh-CN" sz="5400" dirty="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10</a:t>
            </a:r>
            <a:r>
              <a:rPr lang="zh-CN" altLang="en-US" sz="5400" dirty="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章 错误和异常</a:t>
            </a:r>
          </a:p>
        </p:txBody>
      </p:sp>
      <p:sp>
        <p:nvSpPr>
          <p:cNvPr id="68" name="Rectangle 4"/>
          <p:cNvSpPr txBox="1">
            <a:spLocks noChangeArrowheads="1"/>
          </p:cNvSpPr>
          <p:nvPr/>
        </p:nvSpPr>
        <p:spPr>
          <a:xfrm>
            <a:off x="3192145" y="3861435"/>
            <a:ext cx="5805170" cy="430530"/>
          </a:xfrm>
          <a:prstGeom prst="rect">
            <a:avLst/>
          </a:prstGeom>
        </p:spPr>
        <p:txBody>
          <a:bodyPr vert="horz" lIns="121917" tIns="60958" rIns="121917" bIns="60958" rtlCol="0"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altLang="zh-CN" sz="2400" dirty="0">
                <a:solidFill>
                  <a:srgbClr val="595959"/>
                </a:solidFill>
                <a:latin typeface="微软雅黑" panose="020B0503020204020204" pitchFamily="34" charset="-122"/>
                <a:ea typeface="微软雅黑" panose="020B0503020204020204" pitchFamily="34" charset="-122"/>
                <a:cs typeface="+mn-ea"/>
                <a:sym typeface="+mn-lt"/>
              </a:rPr>
              <a:t>《</a:t>
            </a:r>
            <a:r>
              <a:rPr sz="2400" dirty="0">
                <a:solidFill>
                  <a:srgbClr val="595959"/>
                </a:solidFill>
                <a:latin typeface="微软雅黑" panose="020B0503020204020204" pitchFamily="34" charset="-122"/>
                <a:ea typeface="微软雅黑" panose="020B0503020204020204" pitchFamily="34" charset="-122"/>
                <a:cs typeface="+mn-ea"/>
                <a:sym typeface="+mn-lt"/>
              </a:rPr>
              <a:t>Python程序开发案例教程（第2版）</a:t>
            </a:r>
            <a:r>
              <a:rPr lang="zh-CN" altLang="en-US" sz="2400" dirty="0">
                <a:solidFill>
                  <a:srgbClr val="595959"/>
                </a:solidFill>
                <a:latin typeface="微软雅黑" panose="020B0503020204020204" pitchFamily="34" charset="-122"/>
                <a:ea typeface="微软雅黑" panose="020B0503020204020204" pitchFamily="34" charset="-122"/>
                <a:cs typeface="+mn-ea"/>
                <a:sym typeface="+mn-lt"/>
              </a:rPr>
              <a:t>）</a:t>
            </a:r>
            <a:r>
              <a:rPr lang="en-US" altLang="zh-CN" sz="2400" dirty="0">
                <a:solidFill>
                  <a:srgbClr val="595959"/>
                </a:solidFill>
                <a:latin typeface="微软雅黑" panose="020B0503020204020204" pitchFamily="34" charset="-122"/>
                <a:ea typeface="微软雅黑" panose="020B0503020204020204" pitchFamily="34" charset="-122"/>
                <a:cs typeface="+mn-ea"/>
                <a:sym typeface="+mn-lt"/>
              </a:rPr>
              <a:t>》</a:t>
            </a:r>
            <a:endParaRPr lang="zh-CN" altLang="en-US" sz="2400"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 name="文本框 1"/>
          <p:cNvSpPr txBox="1"/>
          <p:nvPr/>
        </p:nvSpPr>
        <p:spPr>
          <a:xfrm>
            <a:off x="7302500" y="1569085"/>
            <a:ext cx="4063365" cy="275590"/>
          </a:xfrm>
          <a:prstGeom prst="rect">
            <a:avLst/>
          </a:prstGeom>
          <a:noFill/>
        </p:spPr>
        <p:txBody>
          <a:bodyPr wrap="square" rtlCol="0">
            <a:spAutoFit/>
          </a:bodyPr>
          <a:lstStyle/>
          <a:p>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1019175" y="857056"/>
            <a:ext cx="3533775" cy="466725"/>
            <a:chOff x="1019175" y="847725"/>
            <a:chExt cx="3533775" cy="466725"/>
          </a:xfrm>
        </p:grpSpPr>
        <p:sp>
          <p:nvSpPr>
            <p:cNvPr id="10" name="同侧圆角矩形 3"/>
            <p:cNvSpPr/>
            <p:nvPr>
              <p:custDataLst>
                <p:tags r:id="rId5"/>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custDataLst>
                <p:tags r:id="rId6"/>
              </p:custDataLst>
            </p:nvPr>
          </p:nvSpPr>
          <p:spPr>
            <a:xfrm>
              <a:off x="1019175" y="881033"/>
              <a:ext cx="3533775" cy="398780"/>
            </a:xfrm>
            <a:prstGeom prst="rect">
              <a:avLst/>
            </a:prstGeom>
          </p:spPr>
          <p:txBody>
            <a:bodyPr wrap="square">
              <a:spAutoFit/>
            </a:bodyPr>
            <a:lstStyle/>
            <a:p>
              <a:pPr algn="ctr"/>
              <a:r>
                <a:rPr lang="en-US" altLang="zh-CN" sz="2000" dirty="0">
                  <a:solidFill>
                    <a:srgbClr val="595959"/>
                  </a:solidFill>
                  <a:latin typeface="微软雅黑" panose="020B0503020204020204" pitchFamily="34" charset="-122"/>
                  <a:ea typeface="微软雅黑" panose="020B0503020204020204" pitchFamily="34" charset="-122"/>
                </a:rPr>
                <a:t>2.</a:t>
              </a:r>
              <a:r>
                <a:rPr lang="zh-CN" altLang="en-US" sz="2000" dirty="0">
                  <a:solidFill>
                    <a:srgbClr val="595959"/>
                  </a:solidFill>
                  <a:latin typeface="微软雅黑" panose="020B0503020204020204" pitchFamily="34" charset="-122"/>
                  <a:ea typeface="微软雅黑" panose="020B0503020204020204" pitchFamily="34" charset="-122"/>
                </a:rPr>
                <a:t>逻辑错误</a:t>
              </a:r>
            </a:p>
          </p:txBody>
        </p:sp>
      </p:grpSp>
      <p:sp>
        <p:nvSpPr>
          <p:cNvPr id="3" name="标题 1"/>
          <p:cNvSpPr>
            <a:spLocks noChangeArrowheads="1"/>
          </p:cNvSpPr>
          <p:nvPr>
            <p:custDataLst>
              <p:tags r:id="rId1"/>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10.1.1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认识错误和异常</a:t>
            </a:r>
          </a:p>
        </p:txBody>
      </p:sp>
      <p:sp>
        <p:nvSpPr>
          <p:cNvPr id="2" name="原创设计师QQ598969553          _3"/>
          <p:cNvSpPr/>
          <p:nvPr>
            <p:custDataLst>
              <p:tags r:id="rId2"/>
            </p:custDataLst>
          </p:nvPr>
        </p:nvSpPr>
        <p:spPr>
          <a:xfrm>
            <a:off x="4078982" y="3141762"/>
            <a:ext cx="6912768" cy="2592288"/>
          </a:xfrm>
          <a:prstGeom prst="roundRect">
            <a:avLst>
              <a:gd name="adj" fmla="val 9083"/>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原创设计师QQ598969553          _4"/>
          <p:cNvSpPr/>
          <p:nvPr>
            <p:custDataLst>
              <p:tags r:id="rId3"/>
            </p:custDataLst>
          </p:nvPr>
        </p:nvSpPr>
        <p:spPr>
          <a:xfrm>
            <a:off x="4552950" y="3717290"/>
            <a:ext cx="5986780" cy="1337945"/>
          </a:xfrm>
          <a:prstGeom prst="rect">
            <a:avLst/>
          </a:prstGeom>
        </p:spPr>
        <p:txBody>
          <a:bodyPr wrap="square">
            <a:spAutoFit/>
          </a:bodyPr>
          <a:lstStyle/>
          <a:p>
            <a:pPr algn="just">
              <a:lnSpc>
                <a:spcPct val="150000"/>
              </a:lnSpc>
            </a:pPr>
            <a:r>
              <a:rPr lang="zh-CN" altLang="zh-CN" sz="1800" dirty="0">
                <a:solidFill>
                  <a:srgbClr val="0070C0"/>
                </a:solidFill>
                <a:latin typeface="微软雅黑" panose="020B0503020204020204" pitchFamily="34" charset="-122"/>
                <a:ea typeface="微软雅黑" panose="020B0503020204020204" pitchFamily="34" charset="-122"/>
                <a:cs typeface="+mn-ea"/>
              </a:rPr>
              <a:t>逻辑错误</a:t>
            </a:r>
            <a:r>
              <a:rPr lang="zh-CN" altLang="zh-CN" sz="1800" dirty="0">
                <a:solidFill>
                  <a:srgbClr val="595959"/>
                </a:solidFill>
                <a:latin typeface="微软雅黑" panose="020B0503020204020204" pitchFamily="34" charset="-122"/>
                <a:ea typeface="微软雅黑" panose="020B0503020204020204" pitchFamily="34" charset="-122"/>
                <a:cs typeface="+mn-ea"/>
              </a:rPr>
              <a:t>是指代码在语法上是正确的，但</a:t>
            </a:r>
            <a:r>
              <a:rPr lang="zh-CN" altLang="zh-CN" sz="1800" dirty="0">
                <a:solidFill>
                  <a:srgbClr val="0070C0"/>
                </a:solidFill>
                <a:latin typeface="微软雅黑" panose="020B0503020204020204" pitchFamily="34" charset="-122"/>
                <a:ea typeface="微软雅黑" panose="020B0503020204020204" pitchFamily="34" charset="-122"/>
                <a:cs typeface="+mn-ea"/>
              </a:rPr>
              <a:t>逻辑上存在问题</a:t>
            </a:r>
            <a:r>
              <a:rPr lang="zh-CN" altLang="zh-CN" sz="1800" dirty="0">
                <a:solidFill>
                  <a:srgbClr val="595959"/>
                </a:solidFill>
                <a:latin typeface="微软雅黑" panose="020B0503020204020204" pitchFamily="34" charset="-122"/>
                <a:ea typeface="微软雅黑" panose="020B0503020204020204" pitchFamily="34" charset="-122"/>
                <a:cs typeface="+mn-ea"/>
              </a:rPr>
              <a:t>，导致程序无法按照预期的方式执行。逻辑错误可能由错误的算法、错误的条件判断或错误的数据处理等引起。</a:t>
            </a:r>
          </a:p>
        </p:txBody>
      </p:sp>
      <p:pic>
        <p:nvPicPr>
          <p:cNvPr id="6" name="图片 5"/>
          <p:cNvPicPr>
            <a:picLocks noChangeAspect="1"/>
          </p:cNvPicPr>
          <p:nvPr>
            <p:custDataLst>
              <p:tags r:id="rId4"/>
            </p:custDataLst>
          </p:nvPr>
        </p:nvPicPr>
        <p:blipFill>
          <a:blip r:embed="rId9"/>
          <a:stretch>
            <a:fillRect/>
          </a:stretch>
        </p:blipFill>
        <p:spPr>
          <a:xfrm>
            <a:off x="1143635" y="2277745"/>
            <a:ext cx="2324100" cy="3362325"/>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custDataLst>
              <p:tags r:id="rId1"/>
            </p:custDataLst>
          </p:nvPr>
        </p:nvSpPr>
        <p:spPr bwMode="auto">
          <a:xfrm>
            <a:off x="1021782" y="3247907"/>
            <a:ext cx="4641376" cy="1622047"/>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base">
              <a:lnSpc>
                <a:spcPct val="150000"/>
              </a:lnSpc>
              <a:spcBef>
                <a:spcPct val="0"/>
              </a:spcBef>
              <a:spcAft>
                <a:spcPct val="0"/>
              </a:spcAft>
            </a:pPr>
            <a:r>
              <a:rPr lang="en-US" altLang="zh-CN" sz="18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while True</a:t>
            </a:r>
            <a:endParaRPr lang="zh-CN" altLang="zh-CN" sz="18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endParaRPr>
          </a:p>
          <a:p>
            <a:pPr fontAlgn="base">
              <a:lnSpc>
                <a:spcPct val="150000"/>
              </a:lnSpc>
              <a:spcBef>
                <a:spcPct val="0"/>
              </a:spcBef>
              <a:spcAft>
                <a:spcPct val="0"/>
              </a:spcAft>
            </a:pPr>
            <a:r>
              <a:rPr lang="en-US" altLang="zh-CN" sz="18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print("</a:t>
            </a:r>
            <a:r>
              <a:rPr lang="zh-CN" altLang="zh-CN" sz="18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语法格式错误</a:t>
            </a:r>
            <a:r>
              <a:rPr lang="en-US" altLang="zh-CN" sz="18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a:t>
            </a:r>
            <a:endParaRPr lang="zh-CN" altLang="zh-CN" sz="18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endParaRPr>
          </a:p>
        </p:txBody>
      </p:sp>
      <p:sp>
        <p:nvSpPr>
          <p:cNvPr id="13" name="矩形"/>
          <p:cNvSpPr/>
          <p:nvPr>
            <p:custDataLst>
              <p:tags r:id="rId2"/>
            </p:custDataLst>
          </p:nvPr>
        </p:nvSpPr>
        <p:spPr>
          <a:xfrm>
            <a:off x="1021782" y="2781722"/>
            <a:ext cx="4641376" cy="4661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58号-创中黑" panose="00000500000000000000" pitchFamily="2" charset="-122"/>
              <a:ea typeface="字魂58号-创中黑" panose="00000500000000000000" pitchFamily="2" charset="-122"/>
            </a:endParaRPr>
          </a:p>
        </p:txBody>
      </p:sp>
      <p:sp>
        <p:nvSpPr>
          <p:cNvPr id="14" name="文本"/>
          <p:cNvSpPr/>
          <p:nvPr>
            <p:custDataLst>
              <p:tags r:id="rId3"/>
            </p:custDataLst>
          </p:nvPr>
        </p:nvSpPr>
        <p:spPr>
          <a:xfrm>
            <a:off x="1897192" y="2810203"/>
            <a:ext cx="2890555" cy="400110"/>
          </a:xfrm>
          <a:prstGeom prst="rect">
            <a:avLst/>
          </a:prstGeom>
        </p:spPr>
        <p:txBody>
          <a:bodyPr wrap="square" anchor="ctr">
            <a:spAutoFit/>
          </a:bodyPr>
          <a:lstStyle/>
          <a:p>
            <a:pPr algn="ctr"/>
            <a:r>
              <a:rPr lang="zh-CN" altLang="zh-CN" sz="2000" dirty="0">
                <a:solidFill>
                  <a:schemeClr val="bg1"/>
                </a:solidFill>
                <a:latin typeface="微软雅黑" panose="020B0503020204020204" pitchFamily="34" charset="-122"/>
                <a:ea typeface="微软雅黑" panose="020B0503020204020204" pitchFamily="34" charset="-122"/>
              </a:rPr>
              <a:t>解析错误示例</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15" name="矩形 14"/>
          <p:cNvSpPr/>
          <p:nvPr>
            <p:custDataLst>
              <p:tags r:id="rId4"/>
            </p:custDataLst>
          </p:nvPr>
        </p:nvSpPr>
        <p:spPr>
          <a:xfrm>
            <a:off x="1739318" y="3714092"/>
            <a:ext cx="683480" cy="296788"/>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线箭头连接符 5"/>
          <p:cNvCxnSpPr/>
          <p:nvPr>
            <p:custDataLst>
              <p:tags r:id="rId5"/>
            </p:custDataLst>
          </p:nvPr>
        </p:nvCxnSpPr>
        <p:spPr>
          <a:xfrm>
            <a:off x="2426022" y="3862486"/>
            <a:ext cx="1076896"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矩形 16"/>
          <p:cNvSpPr/>
          <p:nvPr>
            <p:custDataLst>
              <p:tags r:id="rId6"/>
            </p:custDataLst>
          </p:nvPr>
        </p:nvSpPr>
        <p:spPr>
          <a:xfrm>
            <a:off x="3502918" y="3676498"/>
            <a:ext cx="1686984" cy="449559"/>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zh-CN" sz="1600" dirty="0">
                <a:solidFill>
                  <a:srgbClr val="FF0000"/>
                </a:solidFill>
                <a:latin typeface="等线" panose="02010600030101010101" pitchFamily="2" charset="-122"/>
                <a:ea typeface="等线" panose="02010600030101010101" pitchFamily="2" charset="-122"/>
              </a:rPr>
              <a:t>循环条件的后面缺少冒号</a:t>
            </a:r>
            <a:endParaRPr lang="zh-CN" altLang="en-US" sz="1600" dirty="0">
              <a:solidFill>
                <a:srgbClr val="FF0000"/>
              </a:solidFill>
              <a:latin typeface="等线" panose="02010600030101010101" pitchFamily="2" charset="-122"/>
              <a:ea typeface="等线" panose="02010600030101010101" pitchFamily="2" charset="-122"/>
            </a:endParaRPr>
          </a:p>
        </p:txBody>
      </p:sp>
      <p:sp>
        <p:nvSpPr>
          <p:cNvPr id="18" name="矩形 17"/>
          <p:cNvSpPr/>
          <p:nvPr>
            <p:custDataLst>
              <p:tags r:id="rId7"/>
            </p:custDataLst>
          </p:nvPr>
        </p:nvSpPr>
        <p:spPr bwMode="auto">
          <a:xfrm>
            <a:off x="6714037" y="3247907"/>
            <a:ext cx="4641376" cy="1622047"/>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base">
              <a:lnSpc>
                <a:spcPct val="150000"/>
              </a:lnSpc>
              <a:spcBef>
                <a:spcPct val="0"/>
              </a:spcBef>
              <a:spcAft>
                <a:spcPct val="0"/>
              </a:spcAft>
            </a:pPr>
            <a:r>
              <a:rPr lang="zh-CN" altLang="zh-CN" sz="18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radius = 5</a:t>
            </a:r>
          </a:p>
          <a:p>
            <a:pPr fontAlgn="base">
              <a:lnSpc>
                <a:spcPct val="150000"/>
              </a:lnSpc>
              <a:spcBef>
                <a:spcPct val="0"/>
              </a:spcBef>
              <a:spcAft>
                <a:spcPct val="0"/>
              </a:spcAft>
            </a:pPr>
            <a:r>
              <a:rPr lang="zh-CN" altLang="zh-CN" sz="18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area = 2 * 3.14 * radius   # 错误的公式</a:t>
            </a:r>
          </a:p>
          <a:p>
            <a:pPr fontAlgn="base">
              <a:lnSpc>
                <a:spcPct val="150000"/>
              </a:lnSpc>
              <a:spcBef>
                <a:spcPct val="0"/>
              </a:spcBef>
              <a:spcAft>
                <a:spcPct val="0"/>
              </a:spcAft>
            </a:pPr>
            <a:r>
              <a:rPr lang="zh-CN" altLang="zh-CN" sz="18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print("圆的面积：", area)</a:t>
            </a:r>
          </a:p>
        </p:txBody>
      </p:sp>
      <p:sp>
        <p:nvSpPr>
          <p:cNvPr id="19" name="矩形"/>
          <p:cNvSpPr/>
          <p:nvPr>
            <p:custDataLst>
              <p:tags r:id="rId8"/>
            </p:custDataLst>
          </p:nvPr>
        </p:nvSpPr>
        <p:spPr>
          <a:xfrm>
            <a:off x="6714037" y="2781722"/>
            <a:ext cx="4641376" cy="4661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58号-创中黑" panose="00000500000000000000" pitchFamily="2" charset="-122"/>
              <a:ea typeface="字魂58号-创中黑" panose="00000500000000000000" pitchFamily="2" charset="-122"/>
            </a:endParaRPr>
          </a:p>
        </p:txBody>
      </p:sp>
      <p:sp>
        <p:nvSpPr>
          <p:cNvPr id="22" name="文本"/>
          <p:cNvSpPr/>
          <p:nvPr>
            <p:custDataLst>
              <p:tags r:id="rId9"/>
            </p:custDataLst>
          </p:nvPr>
        </p:nvSpPr>
        <p:spPr>
          <a:xfrm>
            <a:off x="7589447" y="2810202"/>
            <a:ext cx="2890555" cy="400110"/>
          </a:xfrm>
          <a:prstGeom prst="rect">
            <a:avLst/>
          </a:prstGeom>
        </p:spPr>
        <p:txBody>
          <a:bodyPr wrap="square" anchor="ctr">
            <a:spAutoFit/>
          </a:bodyPr>
          <a:lstStyle/>
          <a:p>
            <a:pPr algn="ctr"/>
            <a:r>
              <a:rPr lang="zh-CN" altLang="zh-CN" sz="2000" dirty="0">
                <a:solidFill>
                  <a:schemeClr val="bg1"/>
                </a:solidFill>
                <a:latin typeface="微软雅黑" panose="020B0503020204020204" pitchFamily="34" charset="-122"/>
                <a:ea typeface="微软雅黑" panose="020B0503020204020204" pitchFamily="34" charset="-122"/>
              </a:rPr>
              <a:t>异常示例</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24" name="矩形 23"/>
          <p:cNvSpPr/>
          <p:nvPr>
            <p:custDataLst>
              <p:tags r:id="rId10"/>
            </p:custDataLst>
          </p:nvPr>
        </p:nvSpPr>
        <p:spPr>
          <a:xfrm>
            <a:off x="7517130" y="3933825"/>
            <a:ext cx="1880235" cy="296545"/>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custDataLst>
              <p:tags r:id="rId11"/>
            </p:custDataLst>
          </p:nvPr>
        </p:nvSpPr>
        <p:spPr>
          <a:xfrm>
            <a:off x="9263380" y="3347085"/>
            <a:ext cx="1862455" cy="44958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rgbClr val="FF0000"/>
                </a:solidFill>
                <a:latin typeface="等线" panose="02010600030101010101" pitchFamily="2" charset="-122"/>
                <a:ea typeface="等线" panose="02010600030101010101" pitchFamily="2" charset="-122"/>
              </a:rPr>
              <a:t>2πr</a:t>
            </a:r>
            <a:r>
              <a:rPr lang="zh-CN" altLang="en-US" sz="1400" dirty="0">
                <a:solidFill>
                  <a:srgbClr val="FF0000"/>
                </a:solidFill>
                <a:latin typeface="等线" panose="02010600030101010101" pitchFamily="2" charset="-122"/>
                <a:ea typeface="等线" panose="02010600030101010101" pitchFamily="2" charset="-122"/>
              </a:rPr>
              <a:t>是计算圆的周长，不是计算圆的面积</a:t>
            </a:r>
          </a:p>
        </p:txBody>
      </p:sp>
      <p:sp>
        <p:nvSpPr>
          <p:cNvPr id="6" name="标题 1"/>
          <p:cNvSpPr>
            <a:spLocks noChangeArrowheads="1"/>
          </p:cNvSpPr>
          <p:nvPr>
            <p:custDataLst>
              <p:tags r:id="rId12"/>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10.1.1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认识错误和异常</a:t>
            </a:r>
          </a:p>
        </p:txBody>
      </p:sp>
      <p:grpSp>
        <p:nvGrpSpPr>
          <p:cNvPr id="23" name="组合 22"/>
          <p:cNvGrpSpPr/>
          <p:nvPr/>
        </p:nvGrpSpPr>
        <p:grpSpPr>
          <a:xfrm>
            <a:off x="1019175" y="857056"/>
            <a:ext cx="3533775" cy="466725"/>
            <a:chOff x="1019175" y="847725"/>
            <a:chExt cx="3533775" cy="466725"/>
          </a:xfrm>
        </p:grpSpPr>
        <p:sp>
          <p:nvSpPr>
            <p:cNvPr id="27" name="同侧圆角矩形 3"/>
            <p:cNvSpPr/>
            <p:nvPr>
              <p:custDataLst>
                <p:tags r:id="rId13"/>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custDataLst>
                <p:tags r:id="rId14"/>
              </p:custDataLst>
            </p:nvPr>
          </p:nvSpPr>
          <p:spPr>
            <a:xfrm>
              <a:off x="1019175" y="881033"/>
              <a:ext cx="3533775" cy="398780"/>
            </a:xfrm>
            <a:prstGeom prst="rect">
              <a:avLst/>
            </a:prstGeom>
          </p:spPr>
          <p:txBody>
            <a:bodyPr wrap="square">
              <a:spAutoFit/>
            </a:bodyPr>
            <a:lstStyle/>
            <a:p>
              <a:pPr algn="ctr"/>
              <a:r>
                <a:rPr lang="zh-CN" altLang="en-US" sz="2000" dirty="0">
                  <a:solidFill>
                    <a:srgbClr val="595959"/>
                  </a:solidFill>
                  <a:latin typeface="微软雅黑" panose="020B0503020204020204" pitchFamily="34" charset="-122"/>
                  <a:ea typeface="微软雅黑" panose="020B0503020204020204" pitchFamily="34" charset="-122"/>
                </a:rPr>
                <a:t>示例演示</a:t>
              </a:r>
            </a:p>
          </p:txBody>
        </p:sp>
      </p:grpSp>
      <p:cxnSp>
        <p:nvCxnSpPr>
          <p:cNvPr id="29" name="肘形连接符 28"/>
          <p:cNvCxnSpPr>
            <a:stCxn id="24" idx="0"/>
            <a:endCxn id="26" idx="1"/>
          </p:cNvCxnSpPr>
          <p:nvPr/>
        </p:nvCxnSpPr>
        <p:spPr>
          <a:xfrm rot="16200000">
            <a:off x="8679180" y="3350260"/>
            <a:ext cx="361950" cy="805815"/>
          </a:xfrm>
          <a:prstGeom prst="bentConnector2">
            <a:avLst/>
          </a:prstGeom>
          <a:ln>
            <a:solidFill>
              <a:srgbClr val="FF0000"/>
            </a:solidFill>
            <a:tailEnd type="arrow"/>
          </a:ln>
        </p:spPr>
        <p:style>
          <a:lnRef idx="2">
            <a:schemeClr val="accent1"/>
          </a:lnRef>
          <a:fillRef idx="0">
            <a:srgbClr val="FFFFFF"/>
          </a:fillRef>
          <a:effectRef idx="0">
            <a:srgbClr val="FFFFFF"/>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1019175" y="857056"/>
            <a:ext cx="3533775" cy="466725"/>
            <a:chOff x="1019175" y="847725"/>
            <a:chExt cx="3533775" cy="466725"/>
          </a:xfrm>
        </p:grpSpPr>
        <p:sp>
          <p:nvSpPr>
            <p:cNvPr id="10" name="同侧圆角矩形 3"/>
            <p:cNvSpPr/>
            <p:nvPr>
              <p:custDataLst>
                <p:tags r:id="rId5"/>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custDataLst>
                <p:tags r:id="rId6"/>
              </p:custDataLst>
            </p:nvPr>
          </p:nvSpPr>
          <p:spPr>
            <a:xfrm>
              <a:off x="1019175" y="881033"/>
              <a:ext cx="3533775" cy="398780"/>
            </a:xfrm>
            <a:prstGeom prst="rect">
              <a:avLst/>
            </a:prstGeom>
          </p:spPr>
          <p:txBody>
            <a:bodyPr wrap="square">
              <a:spAutoFit/>
            </a:bodyPr>
            <a:lstStyle/>
            <a:p>
              <a:pPr algn="ctr"/>
              <a:r>
                <a:rPr lang="en-US" altLang="zh-CN" sz="2000" dirty="0">
                  <a:solidFill>
                    <a:srgbClr val="595959"/>
                  </a:solidFill>
                  <a:latin typeface="微软雅黑" panose="020B0503020204020204" pitchFamily="34" charset="-122"/>
                  <a:ea typeface="微软雅黑" panose="020B0503020204020204" pitchFamily="34" charset="-122"/>
                </a:rPr>
                <a:t>3.</a:t>
              </a:r>
              <a:r>
                <a:rPr lang="zh-CN" altLang="en-US" sz="2000" dirty="0">
                  <a:solidFill>
                    <a:srgbClr val="595959"/>
                  </a:solidFill>
                  <a:latin typeface="微软雅黑" panose="020B0503020204020204" pitchFamily="34" charset="-122"/>
                  <a:ea typeface="微软雅黑" panose="020B0503020204020204" pitchFamily="34" charset="-122"/>
                </a:rPr>
                <a:t>异常</a:t>
              </a:r>
            </a:p>
          </p:txBody>
        </p:sp>
      </p:grpSp>
      <p:sp>
        <p:nvSpPr>
          <p:cNvPr id="3" name="标题 1"/>
          <p:cNvSpPr>
            <a:spLocks noChangeArrowheads="1"/>
          </p:cNvSpPr>
          <p:nvPr>
            <p:custDataLst>
              <p:tags r:id="rId1"/>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10.1.1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认识错误和异常</a:t>
            </a:r>
          </a:p>
        </p:txBody>
      </p:sp>
      <p:sp>
        <p:nvSpPr>
          <p:cNvPr id="5" name="原创设计师QQ598969553          _4"/>
          <p:cNvSpPr/>
          <p:nvPr>
            <p:custDataLst>
              <p:tags r:id="rId2"/>
            </p:custDataLst>
          </p:nvPr>
        </p:nvSpPr>
        <p:spPr>
          <a:xfrm>
            <a:off x="1054100" y="1773555"/>
            <a:ext cx="9995535" cy="1753235"/>
          </a:xfrm>
          <a:prstGeom prst="rect">
            <a:avLst/>
          </a:prstGeom>
        </p:spPr>
        <p:txBody>
          <a:bodyPr wrap="square">
            <a:spAutoFit/>
          </a:bodyPr>
          <a:lstStyle/>
          <a:p>
            <a:pPr algn="just">
              <a:lnSpc>
                <a:spcPct val="150000"/>
              </a:lnSpc>
            </a:pPr>
            <a:r>
              <a:rPr lang="zh-CN" altLang="zh-CN" sz="1800" dirty="0">
                <a:solidFill>
                  <a:srgbClr val="0070C0"/>
                </a:solidFill>
                <a:latin typeface="微软雅黑" panose="020B0503020204020204" pitchFamily="34" charset="-122"/>
                <a:ea typeface="微软雅黑" panose="020B0503020204020204" pitchFamily="34" charset="-122"/>
                <a:cs typeface="+mn-ea"/>
              </a:rPr>
              <a:t>异常</a:t>
            </a:r>
            <a:r>
              <a:rPr lang="zh-CN" altLang="zh-CN" sz="1800" dirty="0">
                <a:solidFill>
                  <a:srgbClr val="595959"/>
                </a:solidFill>
                <a:latin typeface="微软雅黑" panose="020B0503020204020204" pitchFamily="34" charset="-122"/>
                <a:ea typeface="微软雅黑" panose="020B0503020204020204" pitchFamily="34" charset="-122"/>
                <a:cs typeface="+mn-ea"/>
              </a:rPr>
              <a:t>是在程序运行时期间发生的错误，可能是由于外部环境、不正确的输入、无效的操作或其他因素引起的。与错误不同，异常通常是由解释器在程序执行期间检测到的，并在处理异常的机制下进行处理。注意，如果异常没有被程序进行处理，程序默认的处理方式是直接终止运行并给出错误信息。</a:t>
            </a:r>
          </a:p>
        </p:txBody>
      </p:sp>
      <p:grpSp>
        <p:nvGrpSpPr>
          <p:cNvPr id="4" name="组合 3"/>
          <p:cNvGrpSpPr/>
          <p:nvPr/>
        </p:nvGrpSpPr>
        <p:grpSpPr>
          <a:xfrm>
            <a:off x="1517666" y="3568086"/>
            <a:ext cx="8987155" cy="1958340"/>
            <a:chOff x="1517664" y="4858468"/>
            <a:chExt cx="8987155" cy="1958340"/>
          </a:xfrm>
        </p:grpSpPr>
        <p:sp>
          <p:nvSpPr>
            <p:cNvPr id="7" name="矩形 6"/>
            <p:cNvSpPr/>
            <p:nvPr>
              <p:custDataLst>
                <p:tags r:id="rId3"/>
              </p:custDataLst>
            </p:nvPr>
          </p:nvSpPr>
          <p:spPr bwMode="auto">
            <a:xfrm>
              <a:off x="2279029" y="4858468"/>
              <a:ext cx="8225790" cy="1958340"/>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lnSpc>
                  <a:spcPct val="150000"/>
                </a:lnSpc>
                <a:buClrTx/>
                <a:buSzTx/>
                <a:buFontTx/>
              </a:pPr>
              <a:r>
                <a:rPr lang="zh-CN" altLang="zh-CN" sz="1800" dirty="0">
                  <a:solidFill>
                    <a:srgbClr val="595959"/>
                  </a:solidFill>
                  <a:latin typeface="微软雅黑" panose="020B0503020204020204" pitchFamily="34" charset="-122"/>
                  <a:ea typeface="微软雅黑" panose="020B0503020204020204" pitchFamily="34" charset="-122"/>
                  <a:cs typeface="+mn-ea"/>
                </a:rPr>
                <a:t>  File "D:\ProgramDev2\Chapter10\test.py", line 1</a:t>
              </a:r>
            </a:p>
            <a:p>
              <a:pPr algn="just">
                <a:lnSpc>
                  <a:spcPct val="150000"/>
                </a:lnSpc>
                <a:buClrTx/>
                <a:buSzTx/>
                <a:buFontTx/>
              </a:pPr>
              <a:r>
                <a:rPr lang="zh-CN" altLang="zh-CN" sz="1800" dirty="0">
                  <a:solidFill>
                    <a:srgbClr val="595959"/>
                  </a:solidFill>
                  <a:latin typeface="微软雅黑" panose="020B0503020204020204" pitchFamily="34" charset="-122"/>
                  <a:ea typeface="微软雅黑" panose="020B0503020204020204" pitchFamily="34" charset="-122"/>
                  <a:cs typeface="+mn-ea"/>
                </a:rPr>
                <a:t>    while True</a:t>
              </a:r>
            </a:p>
            <a:p>
              <a:pPr algn="just">
                <a:lnSpc>
                  <a:spcPct val="150000"/>
                </a:lnSpc>
                <a:buClrTx/>
                <a:buSzTx/>
                <a:buFontTx/>
              </a:pPr>
              <a:r>
                <a:rPr lang="zh-CN" altLang="zh-CN" sz="1800" dirty="0">
                  <a:solidFill>
                    <a:srgbClr val="595959"/>
                  </a:solidFill>
                  <a:latin typeface="微软雅黑" panose="020B0503020204020204" pitchFamily="34" charset="-122"/>
                  <a:ea typeface="微软雅黑" panose="020B0503020204020204" pitchFamily="34" charset="-122"/>
                  <a:cs typeface="+mn-ea"/>
                </a:rPr>
                <a:t>                ^</a:t>
              </a:r>
            </a:p>
            <a:p>
              <a:pPr algn="just">
                <a:lnSpc>
                  <a:spcPct val="150000"/>
                </a:lnSpc>
                <a:buClrTx/>
                <a:buSzTx/>
                <a:buFontTx/>
              </a:pPr>
              <a:r>
                <a:rPr lang="zh-CN" altLang="zh-CN" sz="1800" dirty="0">
                  <a:solidFill>
                    <a:srgbClr val="595959"/>
                  </a:solidFill>
                  <a:latin typeface="微软雅黑" panose="020B0503020204020204" pitchFamily="34" charset="-122"/>
                  <a:ea typeface="微软雅黑" panose="020B0503020204020204" pitchFamily="34" charset="-122"/>
                  <a:cs typeface="+mn-ea"/>
                </a:rPr>
                <a:t>SyntaxError: expected ':'</a:t>
              </a:r>
            </a:p>
          </p:txBody>
        </p:sp>
        <p:sp>
          <p:nvSpPr>
            <p:cNvPr id="8" name="文本框 7"/>
            <p:cNvSpPr txBox="1"/>
            <p:nvPr>
              <p:custDataLst>
                <p:tags r:id="rId4"/>
              </p:custDataLst>
            </p:nvPr>
          </p:nvSpPr>
          <p:spPr>
            <a:xfrm>
              <a:off x="1517664" y="5421404"/>
              <a:ext cx="492444" cy="830997"/>
            </a:xfrm>
            <a:prstGeom prst="rect">
              <a:avLst/>
            </a:prstGeom>
            <a:noFill/>
          </p:spPr>
          <p:txBody>
            <a:bodyPr wrap="none" rtlCol="0">
              <a:spAutoFit/>
            </a:bodyPr>
            <a:lstStyle/>
            <a:p>
              <a:pPr algn="ctr"/>
              <a:r>
                <a:rPr lang="zh-CN" altLang="en-US" b="1" dirty="0">
                  <a:solidFill>
                    <a:srgbClr val="1369B2"/>
                  </a:solidFill>
                  <a:latin typeface="微软雅黑" panose="020B0503020204020204" pitchFamily="34" charset="-122"/>
                  <a:ea typeface="微软雅黑" panose="020B0503020204020204" pitchFamily="34" charset="-122"/>
                </a:rPr>
                <a:t>示</a:t>
              </a:r>
              <a:endParaRPr lang="en-US" altLang="zh-CN" b="1" dirty="0">
                <a:solidFill>
                  <a:srgbClr val="1369B2"/>
                </a:solidFill>
                <a:latin typeface="微软雅黑" panose="020B0503020204020204" pitchFamily="34" charset="-122"/>
                <a:ea typeface="微软雅黑" panose="020B0503020204020204" pitchFamily="34" charset="-122"/>
              </a:endParaRPr>
            </a:p>
            <a:p>
              <a:pPr algn="ctr"/>
              <a:r>
                <a:rPr lang="zh-CN" altLang="en-US" b="1" dirty="0">
                  <a:solidFill>
                    <a:srgbClr val="1369B2"/>
                  </a:solidFill>
                  <a:latin typeface="微软雅黑" panose="020B0503020204020204" pitchFamily="34" charset="-122"/>
                  <a:ea typeface="微软雅黑" panose="020B0503020204020204" pitchFamily="34" charset="-122"/>
                </a:rPr>
                <a:t>例</a:t>
              </a:r>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4"/>
          <a:stretch>
            <a:fillRect/>
          </a:stretch>
        </p:blipFill>
        <p:spPr>
          <a:xfrm>
            <a:off x="944880" y="2014937"/>
            <a:ext cx="2797810" cy="3898265"/>
          </a:xfrm>
          <a:prstGeom prst="rect">
            <a:avLst/>
          </a:prstGeom>
        </p:spPr>
      </p:pic>
      <p:sp>
        <p:nvSpPr>
          <p:cNvPr id="7" name="椭圆形标注 12"/>
          <p:cNvSpPr/>
          <p:nvPr/>
        </p:nvSpPr>
        <p:spPr>
          <a:xfrm>
            <a:off x="2968625" y="1359617"/>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8" name="TextBox 35"/>
          <p:cNvSpPr txBox="1">
            <a:spLocks noChangeArrowheads="1"/>
          </p:cNvSpPr>
          <p:nvPr/>
        </p:nvSpPr>
        <p:spPr bwMode="auto">
          <a:xfrm>
            <a:off x="3247390" y="1437722"/>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9" name="TextBox 35"/>
          <p:cNvSpPr txBox="1">
            <a:spLocks noChangeArrowheads="1"/>
          </p:cNvSpPr>
          <p:nvPr/>
        </p:nvSpPr>
        <p:spPr bwMode="auto">
          <a:xfrm>
            <a:off x="5879063" y="3428921"/>
            <a:ext cx="4983480" cy="535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熟悉</a:t>
            </a:r>
            <a:r>
              <a:rPr lang="zh-CN" altLang="zh-CN" sz="1800" dirty="0">
                <a:solidFill>
                  <a:srgbClr val="0070C0"/>
                </a:solidFill>
                <a:latin typeface="微软雅黑" panose="020B0503020204020204" pitchFamily="34" charset="-122"/>
                <a:ea typeface="微软雅黑" panose="020B0503020204020204" pitchFamily="34" charset="-122"/>
                <a:cs typeface="+mn-ea"/>
              </a:rPr>
              <a:t>异常的类型</a:t>
            </a:r>
            <a:r>
              <a:rPr lang="zh-CN" altLang="zh-CN" sz="1800" dirty="0">
                <a:solidFill>
                  <a:srgbClr val="595959"/>
                </a:solidFill>
                <a:latin typeface="微软雅黑" panose="020B0503020204020204" pitchFamily="34" charset="-122"/>
                <a:ea typeface="微软雅黑" panose="020B0503020204020204" pitchFamily="34" charset="-122"/>
                <a:cs typeface="+mn-ea"/>
              </a:rPr>
              <a:t>，能够理解常见异常类的含义</a:t>
            </a:r>
          </a:p>
        </p:txBody>
      </p:sp>
      <p:grpSp>
        <p:nvGrpSpPr>
          <p:cNvPr id="11" name="组合 10"/>
          <p:cNvGrpSpPr/>
          <p:nvPr/>
        </p:nvGrpSpPr>
        <p:grpSpPr>
          <a:xfrm>
            <a:off x="5437103" y="3560215"/>
            <a:ext cx="405130" cy="405130"/>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
        <p:nvSpPr>
          <p:cNvPr id="2" name="标题 1"/>
          <p:cNvSpPr>
            <a:spLocks noChangeArrowheads="1"/>
          </p:cNvSpPr>
          <p:nvPr>
            <p:custDataLst>
              <p:tags r:id="rId1"/>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10.1.2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异常的类型</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custDataLst>
              <p:tags r:id="rId1"/>
            </p:custDataLst>
          </p:nvPr>
        </p:nvSpPr>
        <p:spPr>
          <a:xfrm>
            <a:off x="1414686" y="1415594"/>
            <a:ext cx="9289032" cy="922020"/>
          </a:xfrm>
          <a:prstGeom prst="rect">
            <a:avLst/>
          </a:prstGeom>
        </p:spPr>
        <p:txBody>
          <a:bodyPr wrap="square">
            <a:spAutoFit/>
          </a:bodyPr>
          <a:lstStyle/>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Python中所有的</a:t>
            </a:r>
            <a:r>
              <a:rPr lang="zh-CN" altLang="zh-CN" sz="1800" dirty="0">
                <a:solidFill>
                  <a:srgbClr val="0070C0"/>
                </a:solidFill>
                <a:latin typeface="微软雅黑" panose="020B0503020204020204" pitchFamily="34" charset="-122"/>
                <a:ea typeface="微软雅黑" panose="020B0503020204020204" pitchFamily="34" charset="-122"/>
                <a:cs typeface="+mn-ea"/>
              </a:rPr>
              <a:t>异常均由类实现</a:t>
            </a:r>
            <a:r>
              <a:rPr lang="zh-CN" altLang="zh-CN" sz="1800" dirty="0">
                <a:solidFill>
                  <a:srgbClr val="595959"/>
                </a:solidFill>
                <a:latin typeface="微软雅黑" panose="020B0503020204020204" pitchFamily="34" charset="-122"/>
                <a:ea typeface="微软雅黑" panose="020B0503020204020204" pitchFamily="34" charset="-122"/>
                <a:cs typeface="+mn-ea"/>
              </a:rPr>
              <a:t>，所有的异常类又继承自</a:t>
            </a:r>
            <a:r>
              <a:rPr lang="zh-CN" altLang="zh-CN" sz="1800" dirty="0">
                <a:solidFill>
                  <a:srgbClr val="0070C0"/>
                </a:solidFill>
                <a:latin typeface="微软雅黑" panose="020B0503020204020204" pitchFamily="34" charset="-122"/>
                <a:ea typeface="微软雅黑" panose="020B0503020204020204" pitchFamily="34" charset="-122"/>
                <a:cs typeface="+mn-ea"/>
              </a:rPr>
              <a:t>BaseException</a:t>
            </a:r>
            <a:r>
              <a:rPr lang="zh-CN" altLang="zh-CN" sz="1800" dirty="0">
                <a:solidFill>
                  <a:srgbClr val="595959"/>
                </a:solidFill>
                <a:latin typeface="微软雅黑" panose="020B0503020204020204" pitchFamily="34" charset="-122"/>
                <a:ea typeface="微软雅黑" panose="020B0503020204020204" pitchFamily="34" charset="-122"/>
                <a:cs typeface="+mn-ea"/>
              </a:rPr>
              <a:t>类，程序运行时出现的异常大多继承自</a:t>
            </a:r>
            <a:r>
              <a:rPr lang="zh-CN" altLang="zh-CN" sz="1800" dirty="0">
                <a:solidFill>
                  <a:srgbClr val="0070C0"/>
                </a:solidFill>
                <a:latin typeface="微软雅黑" panose="020B0503020204020204" pitchFamily="34" charset="-122"/>
                <a:ea typeface="微软雅黑" panose="020B0503020204020204" pitchFamily="34" charset="-122"/>
                <a:cs typeface="+mn-ea"/>
              </a:rPr>
              <a:t>Exception</a:t>
            </a:r>
            <a:r>
              <a:rPr lang="zh-CN" altLang="zh-CN" sz="1800" dirty="0">
                <a:solidFill>
                  <a:srgbClr val="595959"/>
                </a:solidFill>
                <a:latin typeface="微软雅黑" panose="020B0503020204020204" pitchFamily="34" charset="-122"/>
                <a:ea typeface="微软雅黑" panose="020B0503020204020204" pitchFamily="34" charset="-122"/>
                <a:cs typeface="+mn-ea"/>
              </a:rPr>
              <a:t>类。</a:t>
            </a:r>
          </a:p>
        </p:txBody>
      </p:sp>
      <p:grpSp>
        <p:nvGrpSpPr>
          <p:cNvPr id="9" name="组合 8"/>
          <p:cNvGrpSpPr/>
          <p:nvPr/>
        </p:nvGrpSpPr>
        <p:grpSpPr>
          <a:xfrm>
            <a:off x="1019175" y="857056"/>
            <a:ext cx="3533775" cy="466725"/>
            <a:chOff x="1019175" y="847725"/>
            <a:chExt cx="3533775" cy="466725"/>
          </a:xfrm>
        </p:grpSpPr>
        <p:sp>
          <p:nvSpPr>
            <p:cNvPr id="10" name="同侧圆角矩形 3"/>
            <p:cNvSpPr/>
            <p:nvPr>
              <p:custDataLst>
                <p:tags r:id="rId4"/>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custDataLst>
                <p:tags r:id="rId5"/>
              </p:custDataLst>
            </p:nvPr>
          </p:nvSpPr>
          <p:spPr>
            <a:xfrm>
              <a:off x="1019175" y="881033"/>
              <a:ext cx="3533775" cy="398780"/>
            </a:xfrm>
            <a:prstGeom prst="rect">
              <a:avLst/>
            </a:prstGeom>
          </p:spPr>
          <p:txBody>
            <a:bodyPr wrap="square">
              <a:spAutoFit/>
            </a:bodyPr>
            <a:lstStyle/>
            <a:p>
              <a:pPr algn="ctr"/>
              <a:r>
                <a:rPr lang="zh-CN" altLang="en-US" sz="2000" dirty="0">
                  <a:solidFill>
                    <a:srgbClr val="595959"/>
                  </a:solidFill>
                  <a:latin typeface="微软雅黑" panose="020B0503020204020204" pitchFamily="34" charset="-122"/>
                  <a:ea typeface="微软雅黑" panose="020B0503020204020204" pitchFamily="34" charset="-122"/>
                </a:rPr>
                <a:t>异常的类型</a:t>
              </a:r>
            </a:p>
          </p:txBody>
        </p:sp>
      </p:grpSp>
      <p:sp>
        <p:nvSpPr>
          <p:cNvPr id="3" name="标题 1"/>
          <p:cNvSpPr>
            <a:spLocks noChangeArrowheads="1"/>
          </p:cNvSpPr>
          <p:nvPr>
            <p:custDataLst>
              <p:tags r:id="rId2"/>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10.1.2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异常的类型</a:t>
            </a:r>
          </a:p>
        </p:txBody>
      </p:sp>
      <p:pic>
        <p:nvPicPr>
          <p:cNvPr id="4" name="图片 3" descr="C:\Users\admin\Documents\WXWork\1688852668087415\Cache\Image\2020-04\1.png"/>
          <p:cNvPicPr>
            <a:picLocks noChangeAspect="1" noChangeArrowheads="1"/>
          </p:cNvPicPr>
          <p:nvPr>
            <p:custDataLst>
              <p:tags r:id="rId3"/>
            </p:custDataLst>
          </p:nvPr>
        </p:nvPicPr>
        <p:blipFill>
          <a:blip r:embed="rId8">
            <a:extLst>
              <a:ext uri="{28A0092B-C50C-407E-A947-70E740481C1C}">
                <a14:useLocalDpi xmlns:a14="http://schemas.microsoft.com/office/drawing/2010/main" val="0"/>
              </a:ext>
            </a:extLst>
          </a:blip>
          <a:srcRect/>
          <a:stretch>
            <a:fillRect/>
          </a:stretch>
        </p:blipFill>
        <p:spPr>
          <a:xfrm>
            <a:off x="2710180" y="2638425"/>
            <a:ext cx="6685915" cy="3314065"/>
          </a:xfrm>
          <a:prstGeom prst="rect">
            <a:avLst/>
          </a:prstGeom>
          <a:noFill/>
          <a:ln>
            <a:noFill/>
          </a:ln>
        </p:spPr>
      </p:pic>
      <p:sp>
        <p:nvSpPr>
          <p:cNvPr id="6" name="文本框 5"/>
          <p:cNvSpPr txBox="1"/>
          <p:nvPr/>
        </p:nvSpPr>
        <p:spPr>
          <a:xfrm>
            <a:off x="8830945" y="3668395"/>
            <a:ext cx="1647190" cy="437515"/>
          </a:xfrm>
          <a:prstGeom prst="rect">
            <a:avLst/>
          </a:prstGeom>
          <a:noFill/>
        </p:spPr>
        <p:txBody>
          <a:bodyPr wrap="square" rtlCol="0" anchor="t">
            <a:noAutofit/>
          </a:bodyPr>
          <a:lstStyle/>
          <a:p>
            <a:pPr algn="l">
              <a:lnSpc>
                <a:spcPct val="150000"/>
              </a:lnSpc>
              <a:buClrTx/>
              <a:buSzTx/>
              <a:buFontTx/>
            </a:pPr>
            <a:r>
              <a:rPr lang="zh-CN" altLang="zh-CN" sz="1600" dirty="0">
                <a:solidFill>
                  <a:srgbClr val="FF0000"/>
                </a:solidFill>
                <a:latin typeface="微软雅黑" panose="020B0503020204020204" pitchFamily="34" charset="-122"/>
                <a:ea typeface="微软雅黑" panose="020B0503020204020204" pitchFamily="34" charset="-122"/>
                <a:cs typeface="+mn-ea"/>
              </a:rPr>
              <a:t>解释器退出异常</a:t>
            </a:r>
          </a:p>
        </p:txBody>
      </p:sp>
      <p:sp>
        <p:nvSpPr>
          <p:cNvPr id="7" name="文本框 6"/>
          <p:cNvSpPr txBox="1"/>
          <p:nvPr/>
        </p:nvSpPr>
        <p:spPr>
          <a:xfrm>
            <a:off x="334010" y="3645535"/>
            <a:ext cx="2234565" cy="460375"/>
          </a:xfrm>
          <a:prstGeom prst="rect">
            <a:avLst/>
          </a:prstGeom>
          <a:noFill/>
        </p:spPr>
        <p:txBody>
          <a:bodyPr wrap="square" rtlCol="0" anchor="t">
            <a:spAutoFit/>
          </a:bodyPr>
          <a:lstStyle/>
          <a:p>
            <a:pPr algn="l">
              <a:lnSpc>
                <a:spcPct val="150000"/>
              </a:lnSpc>
              <a:buClrTx/>
              <a:buSzTx/>
              <a:buFontTx/>
            </a:pPr>
            <a:r>
              <a:rPr lang="zh-CN" altLang="zh-CN" sz="1600" dirty="0">
                <a:solidFill>
                  <a:srgbClr val="FF0000"/>
                </a:solidFill>
                <a:latin typeface="微软雅黑" panose="020B0503020204020204" pitchFamily="34" charset="-122"/>
                <a:ea typeface="微软雅黑" panose="020B0503020204020204" pitchFamily="34" charset="-122"/>
                <a:cs typeface="+mn-ea"/>
              </a:rPr>
              <a:t>中断执行时产生的异常</a:t>
            </a:r>
          </a:p>
        </p:txBody>
      </p:sp>
      <p:sp>
        <p:nvSpPr>
          <p:cNvPr id="8" name="文本框 7"/>
          <p:cNvSpPr txBox="1"/>
          <p:nvPr/>
        </p:nvSpPr>
        <p:spPr>
          <a:xfrm>
            <a:off x="6598920" y="2856865"/>
            <a:ext cx="1647190" cy="460375"/>
          </a:xfrm>
          <a:prstGeom prst="rect">
            <a:avLst/>
          </a:prstGeom>
          <a:noFill/>
        </p:spPr>
        <p:txBody>
          <a:bodyPr wrap="square" rtlCol="0" anchor="t">
            <a:spAutoFit/>
          </a:bodyPr>
          <a:lstStyle/>
          <a:p>
            <a:pPr algn="l">
              <a:lnSpc>
                <a:spcPct val="150000"/>
              </a:lnSpc>
              <a:buClrTx/>
              <a:buSzTx/>
              <a:buFontTx/>
            </a:pPr>
            <a:r>
              <a:rPr lang="zh-CN" altLang="zh-CN" sz="1600" dirty="0">
                <a:solidFill>
                  <a:srgbClr val="FF0000"/>
                </a:solidFill>
                <a:latin typeface="微软雅黑" panose="020B0503020204020204" pitchFamily="34" charset="-122"/>
                <a:ea typeface="微软雅黑" panose="020B0503020204020204" pitchFamily="34" charset="-122"/>
                <a:cs typeface="+mn-ea"/>
              </a:rPr>
              <a:t>内置异常的基类</a:t>
            </a:r>
          </a:p>
        </p:txBody>
      </p:sp>
      <p:sp>
        <p:nvSpPr>
          <p:cNvPr id="11" name="文本框 10"/>
          <p:cNvSpPr txBox="1"/>
          <p:nvPr/>
        </p:nvSpPr>
        <p:spPr>
          <a:xfrm>
            <a:off x="3646170" y="2853690"/>
            <a:ext cx="1666875" cy="460375"/>
          </a:xfrm>
          <a:prstGeom prst="rect">
            <a:avLst/>
          </a:prstGeom>
          <a:noFill/>
        </p:spPr>
        <p:txBody>
          <a:bodyPr wrap="square" rtlCol="0" anchor="t">
            <a:spAutoFit/>
          </a:bodyPr>
          <a:lstStyle/>
          <a:p>
            <a:pPr algn="l">
              <a:lnSpc>
                <a:spcPct val="150000"/>
              </a:lnSpc>
              <a:buClrTx/>
              <a:buSzTx/>
              <a:buFontTx/>
            </a:pPr>
            <a:r>
              <a:rPr lang="zh-CN" altLang="zh-CN" sz="1600" dirty="0">
                <a:solidFill>
                  <a:srgbClr val="FF0000"/>
                </a:solidFill>
                <a:latin typeface="微软雅黑" panose="020B0503020204020204" pitchFamily="34" charset="-122"/>
                <a:ea typeface="微软雅黑" panose="020B0503020204020204" pitchFamily="34" charset="-122"/>
                <a:cs typeface="+mn-ea"/>
              </a:rPr>
              <a:t>生成器退出异常</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custDataLst>
              <p:tags r:id="rId1"/>
            </p:custDataLst>
          </p:nvPr>
        </p:nvSpPr>
        <p:spPr>
          <a:xfrm>
            <a:off x="1414780" y="1415415"/>
            <a:ext cx="9895840" cy="922020"/>
          </a:xfrm>
          <a:prstGeom prst="rect">
            <a:avLst/>
          </a:prstGeom>
        </p:spPr>
        <p:txBody>
          <a:bodyPr wrap="square">
            <a:spAutoFit/>
          </a:bodyPr>
          <a:lstStyle/>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Exception类派生了很多子类，每个子类都是开发中经常遇到的异常。Exception的常见子类及其描述如表所示。</a:t>
            </a:r>
          </a:p>
        </p:txBody>
      </p:sp>
      <p:grpSp>
        <p:nvGrpSpPr>
          <p:cNvPr id="9" name="组合 8"/>
          <p:cNvGrpSpPr/>
          <p:nvPr/>
        </p:nvGrpSpPr>
        <p:grpSpPr>
          <a:xfrm>
            <a:off x="1019175" y="857056"/>
            <a:ext cx="3533775" cy="466725"/>
            <a:chOff x="1019175" y="847725"/>
            <a:chExt cx="3533775" cy="466725"/>
          </a:xfrm>
        </p:grpSpPr>
        <p:sp>
          <p:nvSpPr>
            <p:cNvPr id="10" name="同侧圆角矩形 3"/>
            <p:cNvSpPr/>
            <p:nvPr>
              <p:custDataLst>
                <p:tags r:id="rId4"/>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custDataLst>
                <p:tags r:id="rId5"/>
              </p:custDataLst>
            </p:nvPr>
          </p:nvSpPr>
          <p:spPr>
            <a:xfrm>
              <a:off x="1019175" y="881033"/>
              <a:ext cx="3533775" cy="398780"/>
            </a:xfrm>
            <a:prstGeom prst="rect">
              <a:avLst/>
            </a:prstGeom>
          </p:spPr>
          <p:txBody>
            <a:bodyPr wrap="square">
              <a:spAutoFit/>
            </a:bodyPr>
            <a:lstStyle/>
            <a:p>
              <a:pPr algn="ctr"/>
              <a:r>
                <a:rPr lang="zh-CN" altLang="en-US" sz="2000" dirty="0">
                  <a:solidFill>
                    <a:srgbClr val="595959"/>
                  </a:solidFill>
                  <a:latin typeface="微软雅黑" panose="020B0503020204020204" pitchFamily="34" charset="-122"/>
                  <a:ea typeface="微软雅黑" panose="020B0503020204020204" pitchFamily="34" charset="-122"/>
                </a:rPr>
                <a:t>异常的类型</a:t>
              </a:r>
            </a:p>
          </p:txBody>
        </p:sp>
      </p:grpSp>
      <p:sp>
        <p:nvSpPr>
          <p:cNvPr id="3" name="标题 1"/>
          <p:cNvSpPr>
            <a:spLocks noChangeArrowheads="1"/>
          </p:cNvSpPr>
          <p:nvPr>
            <p:custDataLst>
              <p:tags r:id="rId2"/>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10.1.2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异常的类型</a:t>
            </a:r>
          </a:p>
        </p:txBody>
      </p:sp>
      <p:graphicFrame>
        <p:nvGraphicFramePr>
          <p:cNvPr id="2" name="表格 1"/>
          <p:cNvGraphicFramePr>
            <a:graphicFrameLocks noGrp="1"/>
          </p:cNvGraphicFramePr>
          <p:nvPr>
            <p:custDataLst>
              <p:tags r:id="rId3"/>
            </p:custDataLst>
          </p:nvPr>
        </p:nvGraphicFramePr>
        <p:xfrm>
          <a:off x="2447290" y="2565400"/>
          <a:ext cx="7830820" cy="3664585"/>
        </p:xfrm>
        <a:graphic>
          <a:graphicData uri="http://schemas.openxmlformats.org/drawingml/2006/table">
            <a:tbl>
              <a:tblPr>
                <a:tableStyleId>{F5AB1C69-6EDB-4FF4-983F-18BD219EF322}</a:tableStyleId>
              </a:tblPr>
              <a:tblGrid>
                <a:gridCol w="2440940">
                  <a:extLst>
                    <a:ext uri="{9D8B030D-6E8A-4147-A177-3AD203B41FA5}">
                      <a16:colId xmlns:a16="http://schemas.microsoft.com/office/drawing/2014/main" val="20000"/>
                    </a:ext>
                  </a:extLst>
                </a:gridCol>
                <a:gridCol w="5389880">
                  <a:extLst>
                    <a:ext uri="{9D8B030D-6E8A-4147-A177-3AD203B41FA5}">
                      <a16:colId xmlns:a16="http://schemas.microsoft.com/office/drawing/2014/main" val="20001"/>
                    </a:ext>
                  </a:extLst>
                </a:gridCol>
              </a:tblGrid>
              <a:tr h="469265">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zh-CN" sz="1800" b="1" dirty="0">
                          <a:solidFill>
                            <a:schemeClr val="tx1">
                              <a:lumMod val="65000"/>
                              <a:lumOff val="35000"/>
                            </a:schemeClr>
                          </a:solidFill>
                          <a:effectLst/>
                          <a:latin typeface="微软雅黑" panose="020B0503020204020204" pitchFamily="34" charset="-122"/>
                          <a:ea typeface="微软雅黑" panose="020B0503020204020204" pitchFamily="34" charset="-122"/>
                        </a:rPr>
                        <a:t>类名</a:t>
                      </a:r>
                    </a:p>
                  </a:txBody>
                  <a:tcPr marT="45700" marB="45700"/>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dirty="0">
                          <a:solidFill>
                            <a:schemeClr val="tx1">
                              <a:lumMod val="65000"/>
                              <a:lumOff val="35000"/>
                            </a:schemeClr>
                          </a:solidFill>
                          <a:effectLst/>
                          <a:latin typeface="微软雅黑" panose="020B0503020204020204" pitchFamily="34" charset="-122"/>
                          <a:ea typeface="微软雅黑" panose="020B0503020204020204" pitchFamily="34" charset="-122"/>
                          <a:cs typeface="微软雅黑" panose="020B0503020204020204" pitchFamily="34" charset="-122"/>
                        </a:rPr>
                        <a:t>描述</a:t>
                      </a:r>
                    </a:p>
                  </a:txBody>
                  <a:tcPr marT="45700" marB="45700"/>
                </a:tc>
                <a:extLst>
                  <a:ext uri="{0D108BD9-81ED-4DB2-BD59-A6C34878D82A}">
                    <a16:rowId xmlns:a16="http://schemas.microsoft.com/office/drawing/2014/main" val="10000"/>
                  </a:ext>
                </a:extLst>
              </a:tr>
              <a:tr h="40005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600" dirty="0">
                          <a:solidFill>
                            <a:schemeClr val="tx1">
                              <a:lumMod val="65000"/>
                              <a:lumOff val="35000"/>
                            </a:schemeClr>
                          </a:solidFill>
                          <a:effectLst/>
                          <a:latin typeface="微软雅黑" panose="020B0503020204020204" pitchFamily="34" charset="-122"/>
                          <a:ea typeface="微软雅黑" panose="020B0503020204020204" pitchFamily="34" charset="-122"/>
                        </a:rPr>
                        <a:t>SyntaxError</a:t>
                      </a:r>
                    </a:p>
                  </a:txBody>
                  <a:tcPr marT="45700" marB="45700" anchor="ct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600" dirty="0">
                          <a:solidFill>
                            <a:schemeClr val="tx1">
                              <a:lumMod val="65000"/>
                              <a:lumOff val="35000"/>
                            </a:schemeClr>
                          </a:solidFill>
                          <a:effectLst/>
                          <a:latin typeface="微软雅黑" panose="020B0503020204020204" pitchFamily="34" charset="-122"/>
                          <a:ea typeface="微软雅黑" panose="020B0503020204020204" pitchFamily="34" charset="-122"/>
                        </a:rPr>
                        <a:t>当程序中有语法错误时引发的异常</a:t>
                      </a:r>
                    </a:p>
                  </a:txBody>
                  <a:tcPr marT="45700" marB="45700"/>
                </a:tc>
                <a:extLst>
                  <a:ext uri="{0D108BD9-81ED-4DB2-BD59-A6C34878D82A}">
                    <a16:rowId xmlns:a16="http://schemas.microsoft.com/office/drawing/2014/main" val="10001"/>
                  </a:ext>
                </a:extLst>
              </a:tr>
              <a:tr h="398780">
                <a:tc>
                  <a:txBody>
                    <a:bodyPr/>
                    <a:lstStyle/>
                    <a:p>
                      <a:pPr indent="0" algn="ctr">
                        <a:buNone/>
                      </a:pPr>
                      <a:r>
                        <a:rPr lang="zh-CN" altLang="en-US" sz="1600" b="0">
                          <a:solidFill>
                            <a:schemeClr val="accent2">
                              <a:lumMod val="50000"/>
                            </a:schemeClr>
                          </a:solidFill>
                          <a:latin typeface="微软雅黑" panose="020B0503020204020204" pitchFamily="34" charset="-122"/>
                          <a:ea typeface="微软雅黑" panose="020B0503020204020204" pitchFamily="34" charset="-122"/>
                          <a:cs typeface="微软雅黑" panose="020B0503020204020204" pitchFamily="34" charset="-122"/>
                        </a:rPr>
                        <a:t>FileNotFoundError</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600" dirty="0">
                          <a:solidFill>
                            <a:schemeClr val="tx1">
                              <a:lumMod val="65000"/>
                              <a:lumOff val="35000"/>
                            </a:schemeClr>
                          </a:solidFill>
                          <a:effectLst/>
                          <a:latin typeface="微软雅黑" panose="020B0503020204020204" pitchFamily="34" charset="-122"/>
                          <a:ea typeface="微软雅黑" panose="020B0503020204020204" pitchFamily="34" charset="-122"/>
                        </a:rPr>
                        <a:t>当程序未找到指定文件或目录时引发的异常</a:t>
                      </a:r>
                    </a:p>
                  </a:txBody>
                  <a:tcPr marT="45700" marB="45700"/>
                </a:tc>
                <a:extLst>
                  <a:ext uri="{0D108BD9-81ED-4DB2-BD59-A6C34878D82A}">
                    <a16:rowId xmlns:a16="http://schemas.microsoft.com/office/drawing/2014/main" val="10002"/>
                  </a:ext>
                </a:extLst>
              </a:tr>
              <a:tr h="399415">
                <a:tc>
                  <a:txBody>
                    <a:bodyPr/>
                    <a:lstStyle/>
                    <a:p>
                      <a:pPr indent="0" algn="ctr">
                        <a:buNone/>
                      </a:pPr>
                      <a:r>
                        <a:rPr lang="zh-CN" altLang="en-US" sz="1600" b="0">
                          <a:solidFill>
                            <a:schemeClr val="accent2">
                              <a:lumMod val="50000"/>
                            </a:schemeClr>
                          </a:solidFill>
                          <a:latin typeface="微软雅黑" panose="020B0503020204020204" pitchFamily="34" charset="-122"/>
                          <a:ea typeface="微软雅黑" panose="020B0503020204020204" pitchFamily="34" charset="-122"/>
                          <a:cs typeface="微软雅黑" panose="020B0503020204020204" pitchFamily="34" charset="-122"/>
                        </a:rPr>
                        <a:t>NameError</a:t>
                      </a:r>
                    </a:p>
                  </a:txBody>
                  <a:tcPr marL="68580" marR="68580" marT="0" marB="0" anchor="ctr"/>
                </a:tc>
                <a:tc>
                  <a:txBody>
                    <a:bodyPr/>
                    <a:lstStyle/>
                    <a:p>
                      <a:pPr algn="l">
                        <a:buNone/>
                      </a:pPr>
                      <a:r>
                        <a:rPr lang="en-US" altLang="zh-CN" sz="1600" dirty="0">
                          <a:solidFill>
                            <a:schemeClr val="tx1">
                              <a:lumMod val="65000"/>
                              <a:lumOff val="35000"/>
                            </a:schemeClr>
                          </a:solidFill>
                          <a:effectLst/>
                          <a:latin typeface="微软雅黑" panose="020B0503020204020204" pitchFamily="34" charset="-122"/>
                          <a:ea typeface="微软雅黑" panose="020B0503020204020204" pitchFamily="34" charset="-122"/>
                        </a:rPr>
                        <a:t>当程序找不到指定名称的变量时引发的异常</a:t>
                      </a:r>
                    </a:p>
                  </a:txBody>
                  <a:tcPr marT="45700" marB="45700"/>
                </a:tc>
                <a:extLst>
                  <a:ext uri="{0D108BD9-81ED-4DB2-BD59-A6C34878D82A}">
                    <a16:rowId xmlns:a16="http://schemas.microsoft.com/office/drawing/2014/main" val="10003"/>
                  </a:ext>
                </a:extLst>
              </a:tr>
              <a:tr h="399415">
                <a:tc>
                  <a:txBody>
                    <a:bodyPr/>
                    <a:lstStyle/>
                    <a:p>
                      <a:pPr indent="0" algn="ctr">
                        <a:buNone/>
                      </a:pPr>
                      <a:r>
                        <a:rPr lang="zh-CN" altLang="en-US" sz="1600" b="0">
                          <a:solidFill>
                            <a:schemeClr val="accent2">
                              <a:lumMod val="50000"/>
                            </a:schemeClr>
                          </a:solidFill>
                          <a:latin typeface="微软雅黑" panose="020B0503020204020204" pitchFamily="34" charset="-122"/>
                          <a:ea typeface="微软雅黑" panose="020B0503020204020204" pitchFamily="34" charset="-122"/>
                          <a:cs typeface="微软雅黑" panose="020B0503020204020204" pitchFamily="34" charset="-122"/>
                        </a:rPr>
                        <a:t>ZeroDivisionError</a:t>
                      </a:r>
                    </a:p>
                  </a:txBody>
                  <a:tcPr marL="68580" marR="68580" marT="0" marB="0" anchor="ctr"/>
                </a:tc>
                <a:tc>
                  <a:txBody>
                    <a:bodyPr/>
                    <a:lstStyle/>
                    <a:p>
                      <a:pPr algn="l">
                        <a:buNone/>
                      </a:pPr>
                      <a:r>
                        <a:rPr lang="en-US" altLang="zh-CN" sz="1600" dirty="0">
                          <a:solidFill>
                            <a:schemeClr val="tx1">
                              <a:lumMod val="65000"/>
                              <a:lumOff val="35000"/>
                            </a:schemeClr>
                          </a:solidFill>
                          <a:effectLst/>
                          <a:latin typeface="微软雅黑" panose="020B0503020204020204" pitchFamily="34" charset="-122"/>
                          <a:ea typeface="微软雅黑" panose="020B0503020204020204" pitchFamily="34" charset="-122"/>
                        </a:rPr>
                        <a:t>当程序中使用的除数为0时引发的异常</a:t>
                      </a:r>
                    </a:p>
                  </a:txBody>
                  <a:tcPr marT="45700" marB="45700"/>
                </a:tc>
                <a:extLst>
                  <a:ext uri="{0D108BD9-81ED-4DB2-BD59-A6C34878D82A}">
                    <a16:rowId xmlns:a16="http://schemas.microsoft.com/office/drawing/2014/main" val="10004"/>
                  </a:ext>
                </a:extLst>
              </a:tr>
              <a:tr h="399415">
                <a:tc>
                  <a:txBody>
                    <a:bodyPr/>
                    <a:lstStyle/>
                    <a:p>
                      <a:pPr indent="0" algn="ctr">
                        <a:buNone/>
                      </a:pPr>
                      <a:r>
                        <a:rPr lang="zh-CN" altLang="en-US" sz="1600" b="0">
                          <a:solidFill>
                            <a:schemeClr val="accent2">
                              <a:lumMod val="50000"/>
                            </a:schemeClr>
                          </a:solidFill>
                          <a:latin typeface="微软雅黑" panose="020B0503020204020204" pitchFamily="34" charset="-122"/>
                          <a:ea typeface="微软雅黑" panose="020B0503020204020204" pitchFamily="34" charset="-122"/>
                          <a:cs typeface="微软雅黑" panose="020B0503020204020204" pitchFamily="34" charset="-122"/>
                        </a:rPr>
                        <a:t>IndexError</a:t>
                      </a:r>
                    </a:p>
                  </a:txBody>
                  <a:tcPr marL="68580" marR="68580" marT="0" marB="0" anchor="ctr"/>
                </a:tc>
                <a:tc>
                  <a:txBody>
                    <a:bodyPr/>
                    <a:lstStyle/>
                    <a:p>
                      <a:pPr algn="l">
                        <a:buNone/>
                      </a:pPr>
                      <a:r>
                        <a:rPr lang="en-US" altLang="zh-CN" sz="1600" dirty="0">
                          <a:solidFill>
                            <a:schemeClr val="tx1">
                              <a:lumMod val="65000"/>
                              <a:lumOff val="35000"/>
                            </a:schemeClr>
                          </a:solidFill>
                          <a:effectLst/>
                          <a:latin typeface="微软雅黑" panose="020B0503020204020204" pitchFamily="34" charset="-122"/>
                          <a:ea typeface="微软雅黑" panose="020B0503020204020204" pitchFamily="34" charset="-122"/>
                        </a:rPr>
                        <a:t>当程序中使用了超出序列范围的索引时引发的异常</a:t>
                      </a:r>
                    </a:p>
                  </a:txBody>
                  <a:tcPr marT="45700" marB="45700"/>
                </a:tc>
                <a:extLst>
                  <a:ext uri="{0D108BD9-81ED-4DB2-BD59-A6C34878D82A}">
                    <a16:rowId xmlns:a16="http://schemas.microsoft.com/office/drawing/2014/main" val="10005"/>
                  </a:ext>
                </a:extLst>
              </a:tr>
              <a:tr h="399415">
                <a:tc>
                  <a:txBody>
                    <a:bodyPr/>
                    <a:lstStyle/>
                    <a:p>
                      <a:pPr indent="0" algn="ctr">
                        <a:buNone/>
                      </a:pPr>
                      <a:r>
                        <a:rPr lang="zh-CN" altLang="en-US" sz="1600" b="0">
                          <a:solidFill>
                            <a:schemeClr val="accent2">
                              <a:lumMod val="50000"/>
                            </a:schemeClr>
                          </a:solidFill>
                          <a:latin typeface="微软雅黑" panose="020B0503020204020204" pitchFamily="34" charset="-122"/>
                          <a:ea typeface="微软雅黑" panose="020B0503020204020204" pitchFamily="34" charset="-122"/>
                          <a:cs typeface="微软雅黑" panose="020B0503020204020204" pitchFamily="34" charset="-122"/>
                        </a:rPr>
                        <a:t>KeyError</a:t>
                      </a:r>
                    </a:p>
                  </a:txBody>
                  <a:tcPr marL="68580" marR="68580" marT="0" marB="0" anchor="ctr"/>
                </a:tc>
                <a:tc>
                  <a:txBody>
                    <a:bodyPr/>
                    <a:lstStyle/>
                    <a:p>
                      <a:pPr algn="l">
                        <a:buNone/>
                      </a:pPr>
                      <a:r>
                        <a:rPr lang="en-US" altLang="zh-CN" sz="1600" dirty="0">
                          <a:solidFill>
                            <a:schemeClr val="tx1">
                              <a:lumMod val="65000"/>
                              <a:lumOff val="35000"/>
                            </a:schemeClr>
                          </a:solidFill>
                          <a:effectLst/>
                          <a:latin typeface="微软雅黑" panose="020B0503020204020204" pitchFamily="34" charset="-122"/>
                          <a:ea typeface="微软雅黑" panose="020B0503020204020204" pitchFamily="34" charset="-122"/>
                        </a:rPr>
                        <a:t>当程序中使用不存在的键访问字典时引发的异常</a:t>
                      </a:r>
                    </a:p>
                  </a:txBody>
                  <a:tcPr marT="45700" marB="45700"/>
                </a:tc>
                <a:extLst>
                  <a:ext uri="{0D108BD9-81ED-4DB2-BD59-A6C34878D82A}">
                    <a16:rowId xmlns:a16="http://schemas.microsoft.com/office/drawing/2014/main" val="10006"/>
                  </a:ext>
                </a:extLst>
              </a:tr>
              <a:tr h="399415">
                <a:tc>
                  <a:txBody>
                    <a:bodyPr/>
                    <a:lstStyle/>
                    <a:p>
                      <a:pPr indent="0" algn="ctr">
                        <a:buNone/>
                      </a:pPr>
                      <a:r>
                        <a:rPr lang="zh-CN" altLang="en-US" sz="1600" b="0">
                          <a:solidFill>
                            <a:schemeClr val="accent2">
                              <a:lumMod val="50000"/>
                            </a:schemeClr>
                          </a:solidFill>
                          <a:latin typeface="微软雅黑" panose="020B0503020204020204" pitchFamily="34" charset="-122"/>
                          <a:ea typeface="微软雅黑" panose="020B0503020204020204" pitchFamily="34" charset="-122"/>
                          <a:cs typeface="微软雅黑" panose="020B0503020204020204" pitchFamily="34" charset="-122"/>
                        </a:rPr>
                        <a:t>AttributeError</a:t>
                      </a:r>
                    </a:p>
                  </a:txBody>
                  <a:tcPr marL="68580" marR="68580" marT="0" marB="0" anchor="ctr"/>
                </a:tc>
                <a:tc>
                  <a:txBody>
                    <a:bodyPr/>
                    <a:lstStyle/>
                    <a:p>
                      <a:pPr algn="l">
                        <a:buNone/>
                      </a:pPr>
                      <a:r>
                        <a:rPr lang="en-US" altLang="zh-CN" sz="1600" dirty="0">
                          <a:solidFill>
                            <a:schemeClr val="tx1">
                              <a:lumMod val="65000"/>
                              <a:lumOff val="35000"/>
                            </a:schemeClr>
                          </a:solidFill>
                          <a:effectLst/>
                          <a:latin typeface="微软雅黑" panose="020B0503020204020204" pitchFamily="34" charset="-122"/>
                          <a:ea typeface="微软雅黑" panose="020B0503020204020204" pitchFamily="34" charset="-122"/>
                        </a:rPr>
                        <a:t>当程序尝试访问对象的未知属性时引发的异常</a:t>
                      </a:r>
                    </a:p>
                  </a:txBody>
                  <a:tcPr marT="45700" marB="45700"/>
                </a:tc>
                <a:extLst>
                  <a:ext uri="{0D108BD9-81ED-4DB2-BD59-A6C34878D82A}">
                    <a16:rowId xmlns:a16="http://schemas.microsoft.com/office/drawing/2014/main" val="10007"/>
                  </a:ext>
                </a:extLst>
              </a:tr>
              <a:tr h="399415">
                <a:tc>
                  <a:txBody>
                    <a:bodyPr/>
                    <a:lstStyle/>
                    <a:p>
                      <a:pPr indent="0" algn="ctr">
                        <a:buNone/>
                      </a:pPr>
                      <a:r>
                        <a:rPr lang="zh-CN" altLang="en-US" sz="1600" b="0">
                          <a:solidFill>
                            <a:schemeClr val="accent2">
                              <a:lumMod val="50000"/>
                            </a:schemeClr>
                          </a:solidFill>
                          <a:latin typeface="微软雅黑" panose="020B0503020204020204" pitchFamily="34" charset="-122"/>
                          <a:ea typeface="微软雅黑" panose="020B0503020204020204" pitchFamily="34" charset="-122"/>
                          <a:cs typeface="微软雅黑" panose="020B0503020204020204" pitchFamily="34" charset="-122"/>
                        </a:rPr>
                        <a:t>TypeError</a:t>
                      </a:r>
                    </a:p>
                  </a:txBody>
                  <a:tcPr marL="68580" marR="68580" marT="0" marB="0" anchor="ctr"/>
                </a:tc>
                <a:tc>
                  <a:txBody>
                    <a:bodyPr/>
                    <a:lstStyle/>
                    <a:p>
                      <a:pPr algn="l">
                        <a:buNone/>
                      </a:pPr>
                      <a:r>
                        <a:rPr lang="en-US" altLang="zh-CN" sz="1600" dirty="0">
                          <a:solidFill>
                            <a:schemeClr val="tx1">
                              <a:lumMod val="65000"/>
                              <a:lumOff val="35000"/>
                            </a:schemeClr>
                          </a:solidFill>
                          <a:effectLst/>
                          <a:latin typeface="微软雅黑" panose="020B0503020204020204" pitchFamily="34" charset="-122"/>
                          <a:ea typeface="微软雅黑" panose="020B0503020204020204" pitchFamily="34" charset="-122"/>
                        </a:rPr>
                        <a:t>当程序在使用某类型的场合使用其他类型时引发的异常</a:t>
                      </a:r>
                    </a:p>
                  </a:txBody>
                  <a:tcPr marT="45700" marB="45700"/>
                </a:tc>
                <a:extLst>
                  <a:ext uri="{0D108BD9-81ED-4DB2-BD59-A6C34878D82A}">
                    <a16:rowId xmlns:a16="http://schemas.microsoft.com/office/drawing/2014/main" val="10008"/>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118" y="3014256"/>
            <a:ext cx="6733001" cy="829945"/>
          </a:xfrm>
          <a:prstGeom prst="rect">
            <a:avLst/>
          </a:prstGeom>
          <a:noFill/>
        </p:spPr>
        <p:txBody>
          <a:bodyPr wrap="square" lIns="91443" tIns="45720" rIns="91443" bIns="45720" rtlCol="0">
            <a:spAutoFit/>
          </a:bodyPr>
          <a:lstStyle/>
          <a:p>
            <a:r>
              <a:rPr lang="zh-CN" altLang="en-US" sz="4800" b="1" dirty="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捕获与处理异常</a:t>
            </a:r>
          </a:p>
        </p:txBody>
      </p:sp>
      <p:sp>
        <p:nvSpPr>
          <p:cNvPr id="2" name="TextBox 48"/>
          <p:cNvSpPr txBox="1"/>
          <p:nvPr/>
        </p:nvSpPr>
        <p:spPr>
          <a:xfrm>
            <a:off x="1626870" y="2809240"/>
            <a:ext cx="1734820" cy="922020"/>
          </a:xfrm>
          <a:prstGeom prst="rect">
            <a:avLst/>
          </a:prstGeom>
          <a:noFill/>
        </p:spPr>
        <p:txBody>
          <a:bodyPr wrap="square" lIns="91443" tIns="45720" rIns="91443" bIns="45720" rtlCol="0">
            <a:spAutoFit/>
          </a:bodyPr>
          <a:lstStyle/>
          <a:p>
            <a:r>
              <a:rPr lang="en-US" altLang="en-GB" sz="5400" b="1" dirty="0">
                <a:solidFill>
                  <a:srgbClr val="FAFAFA"/>
                </a:solidFill>
                <a:latin typeface="微软雅黑" panose="020B0503020204020204" pitchFamily="34" charset="-122"/>
                <a:ea typeface="微软雅黑" panose="020B0503020204020204" pitchFamily="34" charset="-122"/>
                <a:cs typeface="+mn-ea"/>
                <a:sym typeface="+mn-lt"/>
              </a:rPr>
              <a:t>10.2</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4"/>
          <a:stretch>
            <a:fillRect/>
          </a:stretch>
        </p:blipFill>
        <p:spPr>
          <a:xfrm>
            <a:off x="944880" y="2014937"/>
            <a:ext cx="2797810" cy="3898265"/>
          </a:xfrm>
          <a:prstGeom prst="rect">
            <a:avLst/>
          </a:prstGeom>
        </p:spPr>
      </p:pic>
      <p:sp>
        <p:nvSpPr>
          <p:cNvPr id="7" name="椭圆形标注 12"/>
          <p:cNvSpPr/>
          <p:nvPr/>
        </p:nvSpPr>
        <p:spPr>
          <a:xfrm>
            <a:off x="2968625" y="1359617"/>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8" name="TextBox 35"/>
          <p:cNvSpPr txBox="1">
            <a:spLocks noChangeArrowheads="1"/>
          </p:cNvSpPr>
          <p:nvPr/>
        </p:nvSpPr>
        <p:spPr bwMode="auto">
          <a:xfrm>
            <a:off x="3247390" y="1437722"/>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9" name="TextBox 35"/>
          <p:cNvSpPr txBox="1">
            <a:spLocks noChangeArrowheads="1"/>
          </p:cNvSpPr>
          <p:nvPr/>
        </p:nvSpPr>
        <p:spPr bwMode="auto">
          <a:xfrm>
            <a:off x="5879063" y="3428921"/>
            <a:ext cx="4983480" cy="951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掌握</a:t>
            </a:r>
            <a:r>
              <a:rPr lang="zh-CN" altLang="zh-CN" sz="1800" dirty="0">
                <a:solidFill>
                  <a:srgbClr val="0070C0"/>
                </a:solidFill>
                <a:latin typeface="微软雅黑" panose="020B0503020204020204" pitchFamily="34" charset="-122"/>
                <a:ea typeface="微软雅黑" panose="020B0503020204020204" pitchFamily="34" charset="-122"/>
                <a:cs typeface="+mn-ea"/>
              </a:rPr>
              <a:t>try-except语句的使用</a:t>
            </a:r>
            <a:r>
              <a:rPr lang="zh-CN" altLang="zh-CN" sz="1800" dirty="0">
                <a:solidFill>
                  <a:srgbClr val="595959"/>
                </a:solidFill>
                <a:latin typeface="微软雅黑" panose="020B0503020204020204" pitchFamily="34" charset="-122"/>
                <a:ea typeface="微软雅黑" panose="020B0503020204020204" pitchFamily="34" charset="-122"/>
                <a:cs typeface="+mn-ea"/>
              </a:rPr>
              <a:t>，能够在程序中通过try-except语句捕获与处理异常</a:t>
            </a:r>
          </a:p>
        </p:txBody>
      </p:sp>
      <p:grpSp>
        <p:nvGrpSpPr>
          <p:cNvPr id="11" name="组合 10"/>
          <p:cNvGrpSpPr/>
          <p:nvPr/>
        </p:nvGrpSpPr>
        <p:grpSpPr>
          <a:xfrm>
            <a:off x="5437103" y="3560215"/>
            <a:ext cx="405130" cy="405130"/>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
        <p:nvSpPr>
          <p:cNvPr id="2" name="标题 1"/>
          <p:cNvSpPr>
            <a:spLocks noChangeArrowheads="1"/>
          </p:cNvSpPr>
          <p:nvPr>
            <p:custDataLst>
              <p:tags r:id="rId1"/>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10.2.1  try-except</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语句</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1019175" y="857056"/>
            <a:ext cx="3533775" cy="466725"/>
            <a:chOff x="1019175" y="847725"/>
            <a:chExt cx="3533775" cy="466725"/>
          </a:xfrm>
        </p:grpSpPr>
        <p:sp>
          <p:nvSpPr>
            <p:cNvPr id="9" name="同侧圆角矩形 3"/>
            <p:cNvSpPr/>
            <p:nvPr>
              <p:custDataLst>
                <p:tags r:id="rId18"/>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custDataLst>
                <p:tags r:id="rId19"/>
              </p:custDataLst>
            </p:nvPr>
          </p:nvSpPr>
          <p:spPr>
            <a:xfrm>
              <a:off x="1019175" y="881033"/>
              <a:ext cx="3533775" cy="398780"/>
            </a:xfrm>
            <a:prstGeom prst="rect">
              <a:avLst/>
            </a:prstGeom>
          </p:spPr>
          <p:txBody>
            <a:bodyPr wrap="square">
              <a:spAutoFit/>
            </a:bodyPr>
            <a:lstStyle/>
            <a:p>
              <a:pPr algn="ctr"/>
              <a:r>
                <a:rPr lang="en-US" altLang="zh-CN" sz="2000" dirty="0">
                  <a:solidFill>
                    <a:srgbClr val="595959"/>
                  </a:solidFill>
                  <a:latin typeface="微软雅黑" panose="020B0503020204020204" pitchFamily="34" charset="-122"/>
                  <a:ea typeface="微软雅黑" panose="020B0503020204020204" pitchFamily="34" charset="-122"/>
                </a:rPr>
                <a:t>try-except</a:t>
              </a:r>
              <a:r>
                <a:rPr lang="zh-CN" altLang="en-US" sz="2000" dirty="0">
                  <a:solidFill>
                    <a:srgbClr val="595959"/>
                  </a:solidFill>
                  <a:latin typeface="微软雅黑" panose="020B0503020204020204" pitchFamily="34" charset="-122"/>
                  <a:ea typeface="微软雅黑" panose="020B0503020204020204" pitchFamily="34" charset="-122"/>
                </a:rPr>
                <a:t>语句</a:t>
              </a:r>
            </a:p>
          </p:txBody>
        </p:sp>
      </p:grpSp>
      <p:sp>
        <p:nvSpPr>
          <p:cNvPr id="3" name="标题 1"/>
          <p:cNvSpPr>
            <a:spLocks noChangeArrowheads="1"/>
          </p:cNvSpPr>
          <p:nvPr>
            <p:custDataLst>
              <p:tags r:id="rId1"/>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10.2.1  try-except</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语句</a:t>
            </a:r>
          </a:p>
        </p:txBody>
      </p:sp>
      <p:sp>
        <p:nvSpPr>
          <p:cNvPr id="44" name="矩形 43"/>
          <p:cNvSpPr/>
          <p:nvPr>
            <p:custDataLst>
              <p:tags r:id="rId2"/>
            </p:custDataLst>
          </p:nvPr>
        </p:nvSpPr>
        <p:spPr>
          <a:xfrm>
            <a:off x="7719171" y="2344013"/>
            <a:ext cx="3739481" cy="544516"/>
          </a:xfrm>
          <a:prstGeom prst="rect">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custDataLst>
              <p:tags r:id="rId3"/>
            </p:custDataLst>
          </p:nvPr>
        </p:nvSpPr>
        <p:spPr>
          <a:xfrm>
            <a:off x="7719171" y="3509790"/>
            <a:ext cx="3739481" cy="544516"/>
          </a:xfrm>
          <a:prstGeom prst="rect">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9" name="组合 18"/>
          <p:cNvGrpSpPr/>
          <p:nvPr/>
        </p:nvGrpSpPr>
        <p:grpSpPr>
          <a:xfrm>
            <a:off x="1270670" y="2709714"/>
            <a:ext cx="4507848" cy="2160241"/>
            <a:chOff x="1143691" y="2082765"/>
            <a:chExt cx="4507848" cy="2160241"/>
          </a:xfrm>
        </p:grpSpPr>
        <p:sp>
          <p:nvSpPr>
            <p:cNvPr id="4" name="矩形 3"/>
            <p:cNvSpPr/>
            <p:nvPr>
              <p:custDataLst>
                <p:tags r:id="rId14"/>
              </p:custDataLst>
            </p:nvPr>
          </p:nvSpPr>
          <p:spPr bwMode="auto">
            <a:xfrm>
              <a:off x="2062759" y="2082766"/>
              <a:ext cx="3588780" cy="2160240"/>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pPr>
              <a:r>
                <a:rPr lang="en-US" altLang="zh-CN" sz="18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try:</a:t>
              </a:r>
              <a:endParaRPr lang="zh-CN" altLang="zh-CN" sz="18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endParaRPr>
            </a:p>
            <a:p>
              <a:pPr>
                <a:lnSpc>
                  <a:spcPct val="150000"/>
                </a:lnSpc>
              </a:pPr>
              <a:r>
                <a:rPr lang="en-US" altLang="zh-CN" sz="18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a:t>
              </a:r>
              <a:r>
                <a:rPr lang="zh-CN" altLang="zh-CN" sz="18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可能出错的代码</a:t>
              </a:r>
            </a:p>
            <a:p>
              <a:pPr>
                <a:lnSpc>
                  <a:spcPct val="150000"/>
                </a:lnSpc>
              </a:pPr>
              <a:r>
                <a:rPr lang="en-US" altLang="zh-CN" sz="18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except [</a:t>
              </a:r>
              <a:r>
                <a:rPr lang="zh-CN" altLang="zh-CN" sz="18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异常类 </a:t>
              </a:r>
              <a:r>
                <a:rPr lang="en-US" altLang="zh-CN" sz="18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[as </a:t>
              </a:r>
              <a:r>
                <a:rPr lang="zh-CN" altLang="zh-CN" sz="18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异常信息</a:t>
              </a:r>
              <a:r>
                <a:rPr lang="en-US" altLang="zh-CN" sz="18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a:t>
              </a:r>
              <a:endParaRPr lang="zh-CN" altLang="zh-CN" sz="18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endParaRPr>
            </a:p>
            <a:p>
              <a:pPr>
                <a:lnSpc>
                  <a:spcPct val="150000"/>
                </a:lnSpc>
              </a:pPr>
              <a:r>
                <a:rPr lang="en-US" altLang="zh-CN" sz="18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a:t>
              </a:r>
              <a:r>
                <a:rPr lang="zh-CN" altLang="zh-CN" sz="18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捕获异常后的处理代码</a:t>
              </a:r>
            </a:p>
          </p:txBody>
        </p:sp>
        <p:sp>
          <p:nvSpPr>
            <p:cNvPr id="22" name="剪去单角的矩形 21"/>
            <p:cNvSpPr/>
            <p:nvPr>
              <p:custDataLst>
                <p:tags r:id="rId15"/>
              </p:custDataLst>
            </p:nvPr>
          </p:nvSpPr>
          <p:spPr>
            <a:xfrm flipH="1">
              <a:off x="1143691" y="2082765"/>
              <a:ext cx="808346" cy="2160241"/>
            </a:xfrm>
            <a:prstGeom prst="snip1Rect">
              <a:avLst>
                <a:gd name="adj" fmla="val 0"/>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custDataLst>
                <p:tags r:id="rId16"/>
              </p:custDataLst>
            </p:nvPr>
          </p:nvSpPr>
          <p:spPr>
            <a:xfrm>
              <a:off x="1199050" y="2808942"/>
              <a:ext cx="697627" cy="707886"/>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语法</a:t>
              </a:r>
              <a:endParaRPr lang="en-US" altLang="zh-CN" sz="2000" b="1" dirty="0">
                <a:solidFill>
                  <a:schemeClr val="bg1"/>
                </a:solidFill>
                <a:latin typeface="微软雅黑" panose="020B0503020204020204" pitchFamily="34" charset="-122"/>
                <a:ea typeface="微软雅黑" panose="020B0503020204020204" pitchFamily="34" charset="-122"/>
              </a:endParaRPr>
            </a:p>
            <a:p>
              <a:pPr algn="ctr"/>
              <a:r>
                <a:rPr lang="zh-CN" altLang="en-US" sz="2000" b="1" dirty="0">
                  <a:solidFill>
                    <a:schemeClr val="bg1"/>
                  </a:solidFill>
                  <a:latin typeface="微软雅黑" panose="020B0503020204020204" pitchFamily="34" charset="-122"/>
                  <a:ea typeface="微软雅黑" panose="020B0503020204020204" pitchFamily="34" charset="-122"/>
                </a:rPr>
                <a:t>格式</a:t>
              </a:r>
            </a:p>
          </p:txBody>
        </p:sp>
        <p:sp>
          <p:nvSpPr>
            <p:cNvPr id="24" name="Freeform 16"/>
            <p:cNvSpPr/>
            <p:nvPr>
              <p:custDataLst>
                <p:tags r:id="rId17"/>
              </p:custDataLst>
            </p:nvPr>
          </p:nvSpPr>
          <p:spPr bwMode="auto">
            <a:xfrm>
              <a:off x="1952036" y="2105349"/>
              <a:ext cx="110722" cy="2137657"/>
            </a:xfrm>
            <a:custGeom>
              <a:avLst/>
              <a:gdLst>
                <a:gd name="T0" fmla="*/ 280 w 280"/>
                <a:gd name="T1" fmla="*/ 278 h 1123"/>
                <a:gd name="T2" fmla="*/ 280 w 280"/>
                <a:gd name="T3" fmla="*/ 1123 h 1123"/>
                <a:gd name="T4" fmla="*/ 0 w 280"/>
                <a:gd name="T5" fmla="*/ 842 h 1123"/>
                <a:gd name="T6" fmla="*/ 0 w 280"/>
                <a:gd name="T7" fmla="*/ 0 h 1123"/>
                <a:gd name="T8" fmla="*/ 278 w 280"/>
                <a:gd name="T9" fmla="*/ 278 h 1123"/>
                <a:gd name="T10" fmla="*/ 280 w 280"/>
                <a:gd name="T11" fmla="*/ 278 h 1123"/>
              </a:gdLst>
              <a:ahLst/>
              <a:cxnLst>
                <a:cxn ang="0">
                  <a:pos x="T0" y="T1"/>
                </a:cxn>
                <a:cxn ang="0">
                  <a:pos x="T2" y="T3"/>
                </a:cxn>
                <a:cxn ang="0">
                  <a:pos x="T4" y="T5"/>
                </a:cxn>
                <a:cxn ang="0">
                  <a:pos x="T6" y="T7"/>
                </a:cxn>
                <a:cxn ang="0">
                  <a:pos x="T8" y="T9"/>
                </a:cxn>
                <a:cxn ang="0">
                  <a:pos x="T10" y="T11"/>
                </a:cxn>
              </a:cxnLst>
              <a:rect l="0" t="0" r="r" b="b"/>
              <a:pathLst>
                <a:path w="280" h="1123">
                  <a:moveTo>
                    <a:pt x="280" y="278"/>
                  </a:moveTo>
                  <a:lnTo>
                    <a:pt x="280" y="1123"/>
                  </a:lnTo>
                  <a:lnTo>
                    <a:pt x="0" y="842"/>
                  </a:lnTo>
                  <a:lnTo>
                    <a:pt x="0" y="0"/>
                  </a:lnTo>
                  <a:lnTo>
                    <a:pt x="278" y="278"/>
                  </a:lnTo>
                  <a:lnTo>
                    <a:pt x="280" y="278"/>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en-US" sz="2400">
                <a:cs typeface="+mn-ea"/>
                <a:sym typeface="+mn-lt"/>
              </a:endParaRPr>
            </a:p>
          </p:txBody>
        </p:sp>
      </p:grpSp>
      <p:cxnSp>
        <p:nvCxnSpPr>
          <p:cNvPr id="29" name="PA_直接连接符 2"/>
          <p:cNvCxnSpPr/>
          <p:nvPr>
            <p:custDataLst>
              <p:tags r:id="rId4"/>
            </p:custDataLst>
          </p:nvPr>
        </p:nvCxnSpPr>
        <p:spPr>
          <a:xfrm>
            <a:off x="6297522" y="2133650"/>
            <a:ext cx="0" cy="3306746"/>
          </a:xfrm>
          <a:prstGeom prst="line">
            <a:avLst/>
          </a:prstGeom>
          <a:ln>
            <a:solidFill>
              <a:srgbClr val="1369B2"/>
            </a:solidFill>
          </a:ln>
        </p:spPr>
        <p:style>
          <a:lnRef idx="1">
            <a:schemeClr val="accent1"/>
          </a:lnRef>
          <a:fillRef idx="0">
            <a:schemeClr val="accent1"/>
          </a:fillRef>
          <a:effectRef idx="0">
            <a:schemeClr val="accent1"/>
          </a:effectRef>
          <a:fontRef idx="minor">
            <a:schemeClr val="tx1"/>
          </a:fontRef>
        </p:style>
      </p:cxnSp>
      <p:cxnSp>
        <p:nvCxnSpPr>
          <p:cNvPr id="30" name="PA_直接连接符 2"/>
          <p:cNvCxnSpPr/>
          <p:nvPr>
            <p:custDataLst>
              <p:tags r:id="rId5"/>
            </p:custDataLst>
          </p:nvPr>
        </p:nvCxnSpPr>
        <p:spPr>
          <a:xfrm>
            <a:off x="6816528" y="2133650"/>
            <a:ext cx="0" cy="3306746"/>
          </a:xfrm>
          <a:prstGeom prst="line">
            <a:avLst/>
          </a:prstGeom>
          <a:ln>
            <a:solidFill>
              <a:srgbClr val="1369B2"/>
            </a:solidFill>
            <a:prstDash val="lgDash"/>
          </a:ln>
        </p:spPr>
        <p:style>
          <a:lnRef idx="1">
            <a:schemeClr val="accent1"/>
          </a:lnRef>
          <a:fillRef idx="0">
            <a:schemeClr val="accent1"/>
          </a:fillRef>
          <a:effectRef idx="0">
            <a:schemeClr val="accent1"/>
          </a:effectRef>
          <a:fontRef idx="minor">
            <a:schemeClr val="tx1"/>
          </a:fontRef>
        </p:style>
      </p:cxnSp>
      <p:sp>
        <p:nvSpPr>
          <p:cNvPr id="32" name="文本框 31"/>
          <p:cNvSpPr txBox="1"/>
          <p:nvPr>
            <p:custDataLst>
              <p:tags r:id="rId6"/>
            </p:custDataLst>
          </p:nvPr>
        </p:nvSpPr>
        <p:spPr>
          <a:xfrm>
            <a:off x="6310821" y="3070405"/>
            <a:ext cx="492443" cy="1438855"/>
          </a:xfrm>
          <a:prstGeom prst="rect">
            <a:avLst/>
          </a:prstGeom>
          <a:noFill/>
        </p:spPr>
        <p:txBody>
          <a:bodyPr vert="eaVert" wrap="none" rtlCol="0">
            <a:spAutoFit/>
          </a:bodyPr>
          <a:lstStyle/>
          <a:p>
            <a:pPr algn="ctr" defTabSz="914400">
              <a:defRPr/>
            </a:pPr>
            <a:r>
              <a:rPr lang="zh-CN" altLang="en-US" sz="2000" b="1" spc="100" dirty="0">
                <a:solidFill>
                  <a:srgbClr val="595959"/>
                </a:solidFill>
                <a:latin typeface="微软雅黑" panose="020B0503020204020204" pitchFamily="34" charset="-122"/>
                <a:ea typeface="微软雅黑" panose="020B0503020204020204" pitchFamily="34" charset="-122"/>
              </a:rPr>
              <a:t>执 行 过 程</a:t>
            </a:r>
          </a:p>
        </p:txBody>
      </p:sp>
      <p:sp>
        <p:nvSpPr>
          <p:cNvPr id="33" name="TextBox 35"/>
          <p:cNvSpPr txBox="1"/>
          <p:nvPr>
            <p:custDataLst>
              <p:tags r:id="rId7"/>
            </p:custDataLst>
          </p:nvPr>
        </p:nvSpPr>
        <p:spPr>
          <a:xfrm>
            <a:off x="7885313" y="2417915"/>
            <a:ext cx="3213300" cy="418128"/>
          </a:xfrm>
          <a:prstGeom prst="rect">
            <a:avLst/>
          </a:prstGeom>
          <a:noFill/>
        </p:spPr>
        <p:txBody>
          <a:bodyPr wrap="square" rtlCol="0" anchor="ctr">
            <a:spAutoFit/>
          </a:bodyPr>
          <a:lstStyle/>
          <a:p>
            <a:pPr defTabSz="914400">
              <a:lnSpc>
                <a:spcPct val="150000"/>
              </a:lnSpc>
              <a:defRPr/>
            </a:pPr>
            <a:r>
              <a:rPr lang="zh-CN" altLang="zh-CN" sz="1600" dirty="0">
                <a:solidFill>
                  <a:schemeClr val="bg1"/>
                </a:solidFill>
                <a:latin typeface="微软雅黑" panose="020B0503020204020204" pitchFamily="34" charset="-122"/>
                <a:ea typeface="微软雅黑" panose="020B0503020204020204" pitchFamily="34" charset="-122"/>
                <a:cs typeface="+mn-lt"/>
              </a:rPr>
              <a:t>执行</a:t>
            </a:r>
            <a:r>
              <a:rPr lang="en-US" altLang="zh-CN" sz="1600" dirty="0">
                <a:solidFill>
                  <a:schemeClr val="bg1"/>
                </a:solidFill>
                <a:latin typeface="微软雅黑" panose="020B0503020204020204" pitchFamily="34" charset="-122"/>
                <a:ea typeface="微软雅黑" panose="020B0503020204020204" pitchFamily="34" charset="-122"/>
                <a:cs typeface="+mn-lt"/>
              </a:rPr>
              <a:t>try</a:t>
            </a:r>
            <a:r>
              <a:rPr lang="zh-CN" altLang="zh-CN" sz="1600" dirty="0">
                <a:solidFill>
                  <a:schemeClr val="bg1"/>
                </a:solidFill>
                <a:latin typeface="微软雅黑" panose="020B0503020204020204" pitchFamily="34" charset="-122"/>
                <a:ea typeface="微软雅黑" panose="020B0503020204020204" pitchFamily="34" charset="-122"/>
                <a:cs typeface="+mn-lt"/>
              </a:rPr>
              <a:t>子句中</a:t>
            </a:r>
            <a:r>
              <a:rPr lang="zh-CN" altLang="en-US" sz="1600" dirty="0">
                <a:solidFill>
                  <a:schemeClr val="bg1"/>
                </a:solidFill>
                <a:latin typeface="微软雅黑" panose="020B0503020204020204" pitchFamily="34" charset="-122"/>
                <a:ea typeface="微软雅黑" panose="020B0503020204020204" pitchFamily="34" charset="-122"/>
                <a:cs typeface="+mn-lt"/>
              </a:rPr>
              <a:t>可能出错的</a:t>
            </a:r>
            <a:r>
              <a:rPr lang="zh-CN" altLang="zh-CN" sz="1600" dirty="0">
                <a:solidFill>
                  <a:schemeClr val="bg1"/>
                </a:solidFill>
                <a:latin typeface="微软雅黑" panose="020B0503020204020204" pitchFamily="34" charset="-122"/>
                <a:ea typeface="微软雅黑" panose="020B0503020204020204" pitchFamily="34" charset="-122"/>
                <a:cs typeface="+mn-lt"/>
              </a:rPr>
              <a:t>代码</a:t>
            </a:r>
            <a:endParaRPr lang="zh-CN" altLang="en-US" sz="1600" dirty="0">
              <a:solidFill>
                <a:schemeClr val="bg1"/>
              </a:solidFill>
              <a:latin typeface="微软雅黑" panose="020B0503020204020204" pitchFamily="34" charset="-122"/>
              <a:ea typeface="微软雅黑" panose="020B0503020204020204" pitchFamily="34" charset="-122"/>
              <a:cs typeface="+mn-lt"/>
              <a:sym typeface="+mn-ea"/>
            </a:endParaRPr>
          </a:p>
        </p:txBody>
      </p:sp>
      <p:sp>
        <p:nvSpPr>
          <p:cNvPr id="34" name="矩形 33"/>
          <p:cNvSpPr/>
          <p:nvPr>
            <p:custDataLst>
              <p:tags r:id="rId8"/>
            </p:custDataLst>
          </p:nvPr>
        </p:nvSpPr>
        <p:spPr>
          <a:xfrm>
            <a:off x="7719171" y="4674807"/>
            <a:ext cx="3739481" cy="544515"/>
          </a:xfrm>
          <a:prstGeom prst="rect">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TextBox 35"/>
          <p:cNvSpPr txBox="1"/>
          <p:nvPr>
            <p:custDataLst>
              <p:tags r:id="rId9"/>
            </p:custDataLst>
          </p:nvPr>
        </p:nvSpPr>
        <p:spPr>
          <a:xfrm>
            <a:off x="7885312" y="3492913"/>
            <a:ext cx="3573339" cy="584775"/>
          </a:xfrm>
          <a:prstGeom prst="rect">
            <a:avLst/>
          </a:prstGeom>
          <a:noFill/>
        </p:spPr>
        <p:txBody>
          <a:bodyPr wrap="square" rtlCol="0" anchor="ctr">
            <a:spAutoFit/>
          </a:bodyPr>
          <a:lstStyle/>
          <a:p>
            <a:pPr defTabSz="914400">
              <a:defRPr/>
            </a:pPr>
            <a:r>
              <a:rPr lang="zh-CN" altLang="zh-CN" sz="1600" dirty="0">
                <a:solidFill>
                  <a:schemeClr val="bg1"/>
                </a:solidFill>
                <a:latin typeface="微软雅黑" panose="020B0503020204020204" pitchFamily="34" charset="-122"/>
                <a:ea typeface="微软雅黑" panose="020B0503020204020204" pitchFamily="34" charset="-122"/>
                <a:cs typeface="+mn-lt"/>
              </a:rPr>
              <a:t>若</a:t>
            </a:r>
            <a:r>
              <a:rPr lang="en-US" altLang="zh-CN" sz="1600" dirty="0">
                <a:solidFill>
                  <a:schemeClr val="bg1"/>
                </a:solidFill>
                <a:latin typeface="微软雅黑" panose="020B0503020204020204" pitchFamily="34" charset="-122"/>
                <a:ea typeface="微软雅黑" panose="020B0503020204020204" pitchFamily="34" charset="-122"/>
                <a:cs typeface="+mn-lt"/>
              </a:rPr>
              <a:t>try</a:t>
            </a:r>
            <a:r>
              <a:rPr lang="zh-CN" altLang="en-US" sz="1600" dirty="0">
                <a:solidFill>
                  <a:schemeClr val="bg1"/>
                </a:solidFill>
                <a:latin typeface="微软雅黑" panose="020B0503020204020204" pitchFamily="34" charset="-122"/>
                <a:ea typeface="微软雅黑" panose="020B0503020204020204" pitchFamily="34" charset="-122"/>
                <a:cs typeface="+mn-lt"/>
              </a:rPr>
              <a:t>子句中</a:t>
            </a:r>
            <a:r>
              <a:rPr lang="zh-CN" altLang="zh-CN" sz="1600" dirty="0">
                <a:solidFill>
                  <a:schemeClr val="bg1"/>
                </a:solidFill>
                <a:latin typeface="微软雅黑" panose="020B0503020204020204" pitchFamily="34" charset="-122"/>
                <a:ea typeface="微软雅黑" panose="020B0503020204020204" pitchFamily="34" charset="-122"/>
                <a:cs typeface="+mn-lt"/>
              </a:rPr>
              <a:t>没有产生异常，跳过</a:t>
            </a:r>
            <a:r>
              <a:rPr lang="en-US" altLang="zh-CN" sz="1600" dirty="0">
                <a:solidFill>
                  <a:schemeClr val="bg1"/>
                </a:solidFill>
                <a:latin typeface="微软雅黑" panose="020B0503020204020204" pitchFamily="34" charset="-122"/>
                <a:ea typeface="微软雅黑" panose="020B0503020204020204" pitchFamily="34" charset="-122"/>
                <a:cs typeface="+mn-lt"/>
              </a:rPr>
              <a:t>except</a:t>
            </a:r>
            <a:r>
              <a:rPr lang="zh-CN" altLang="zh-CN" sz="1600" dirty="0">
                <a:solidFill>
                  <a:schemeClr val="bg1"/>
                </a:solidFill>
                <a:latin typeface="微软雅黑" panose="020B0503020204020204" pitchFamily="34" charset="-122"/>
                <a:ea typeface="微软雅黑" panose="020B0503020204020204" pitchFamily="34" charset="-122"/>
                <a:cs typeface="+mn-lt"/>
              </a:rPr>
              <a:t>子句的代码</a:t>
            </a:r>
            <a:endParaRPr lang="zh-CN" altLang="en-US" sz="1600" dirty="0">
              <a:solidFill>
                <a:schemeClr val="bg1"/>
              </a:solidFill>
              <a:latin typeface="微软雅黑" panose="020B0503020204020204" pitchFamily="34" charset="-122"/>
              <a:ea typeface="微软雅黑" panose="020B0503020204020204" pitchFamily="34" charset="-122"/>
              <a:cs typeface="+mn-lt"/>
              <a:sym typeface="+mn-ea"/>
            </a:endParaRPr>
          </a:p>
        </p:txBody>
      </p:sp>
      <p:sp>
        <p:nvSpPr>
          <p:cNvPr id="37" name="TextBox 35"/>
          <p:cNvSpPr txBox="1"/>
          <p:nvPr>
            <p:custDataLst>
              <p:tags r:id="rId10"/>
            </p:custDataLst>
          </p:nvPr>
        </p:nvSpPr>
        <p:spPr>
          <a:xfrm>
            <a:off x="7885313" y="4654470"/>
            <a:ext cx="3573338" cy="584775"/>
          </a:xfrm>
          <a:prstGeom prst="rect">
            <a:avLst/>
          </a:prstGeom>
          <a:noFill/>
        </p:spPr>
        <p:txBody>
          <a:bodyPr wrap="square" rtlCol="0" anchor="ctr">
            <a:spAutoFit/>
          </a:bodyPr>
          <a:lstStyle/>
          <a:p>
            <a:pPr defTabSz="914400">
              <a:defRPr/>
            </a:pPr>
            <a:r>
              <a:rPr lang="zh-CN" altLang="zh-CN" sz="1600" dirty="0">
                <a:solidFill>
                  <a:schemeClr val="bg1"/>
                </a:solidFill>
                <a:latin typeface="微软雅黑" panose="020B0503020204020204" pitchFamily="34" charset="-122"/>
                <a:ea typeface="微软雅黑" panose="020B0503020204020204" pitchFamily="34" charset="-122"/>
                <a:cs typeface="+mn-lt"/>
              </a:rPr>
              <a:t>若产生异常，跳过</a:t>
            </a:r>
            <a:r>
              <a:rPr lang="en-US" altLang="zh-CN" sz="1600" dirty="0">
                <a:solidFill>
                  <a:schemeClr val="bg1"/>
                </a:solidFill>
                <a:latin typeface="微软雅黑" panose="020B0503020204020204" pitchFamily="34" charset="-122"/>
                <a:ea typeface="微软雅黑" panose="020B0503020204020204" pitchFamily="34" charset="-122"/>
                <a:cs typeface="+mn-lt"/>
              </a:rPr>
              <a:t>try</a:t>
            </a:r>
            <a:r>
              <a:rPr lang="zh-CN" altLang="zh-CN" sz="1600" dirty="0">
                <a:solidFill>
                  <a:schemeClr val="bg1"/>
                </a:solidFill>
                <a:latin typeface="微软雅黑" panose="020B0503020204020204" pitchFamily="34" charset="-122"/>
                <a:ea typeface="微软雅黑" panose="020B0503020204020204" pitchFamily="34" charset="-122"/>
                <a:cs typeface="+mn-lt"/>
              </a:rPr>
              <a:t>子句中</a:t>
            </a:r>
            <a:r>
              <a:rPr lang="zh-CN" altLang="en-US" sz="1600" dirty="0">
                <a:solidFill>
                  <a:schemeClr val="bg1"/>
                </a:solidFill>
                <a:latin typeface="微软雅黑" panose="020B0503020204020204" pitchFamily="34" charset="-122"/>
                <a:ea typeface="微软雅黑" panose="020B0503020204020204" pitchFamily="34" charset="-122"/>
                <a:cs typeface="+mn-lt"/>
              </a:rPr>
              <a:t>出错行及之后的代码，</a:t>
            </a:r>
            <a:r>
              <a:rPr lang="zh-CN" altLang="zh-CN" sz="1600" dirty="0">
                <a:solidFill>
                  <a:schemeClr val="bg1"/>
                </a:solidFill>
                <a:latin typeface="微软雅黑" panose="020B0503020204020204" pitchFamily="34" charset="-122"/>
                <a:ea typeface="微软雅黑" panose="020B0503020204020204" pitchFamily="34" charset="-122"/>
                <a:cs typeface="+mn-lt"/>
              </a:rPr>
              <a:t>执行</a:t>
            </a:r>
            <a:r>
              <a:rPr lang="en-US" altLang="zh-CN" sz="1600" dirty="0">
                <a:solidFill>
                  <a:schemeClr val="bg1"/>
                </a:solidFill>
                <a:latin typeface="微软雅黑" panose="020B0503020204020204" pitchFamily="34" charset="-122"/>
                <a:ea typeface="微软雅黑" panose="020B0503020204020204" pitchFamily="34" charset="-122"/>
                <a:cs typeface="+mn-lt"/>
              </a:rPr>
              <a:t>except</a:t>
            </a:r>
            <a:r>
              <a:rPr lang="zh-CN" altLang="zh-CN" sz="1600" dirty="0">
                <a:solidFill>
                  <a:schemeClr val="bg1"/>
                </a:solidFill>
                <a:latin typeface="微软雅黑" panose="020B0503020204020204" pitchFamily="34" charset="-122"/>
                <a:ea typeface="微软雅黑" panose="020B0503020204020204" pitchFamily="34" charset="-122"/>
                <a:cs typeface="+mn-lt"/>
              </a:rPr>
              <a:t>子句的代码</a:t>
            </a:r>
            <a:endParaRPr lang="zh-CN" altLang="en-US" sz="1600" dirty="0">
              <a:solidFill>
                <a:schemeClr val="bg1"/>
              </a:solidFill>
              <a:latin typeface="微软雅黑" panose="020B0503020204020204" pitchFamily="34" charset="-122"/>
              <a:ea typeface="微软雅黑" panose="020B0503020204020204" pitchFamily="34" charset="-122"/>
              <a:cs typeface="+mn-lt"/>
              <a:sym typeface="+mn-ea"/>
            </a:endParaRPr>
          </a:p>
        </p:txBody>
      </p:sp>
      <p:sp>
        <p:nvSpPr>
          <p:cNvPr id="41" name="圆角矩形 40"/>
          <p:cNvSpPr/>
          <p:nvPr>
            <p:custDataLst>
              <p:tags r:id="rId11"/>
            </p:custDataLst>
          </p:nvPr>
        </p:nvSpPr>
        <p:spPr>
          <a:xfrm>
            <a:off x="7157838" y="4674807"/>
            <a:ext cx="537979" cy="544515"/>
          </a:xfrm>
          <a:prstGeom prst="roundRect">
            <a:avLst/>
          </a:prstGeom>
          <a:noFill/>
          <a:ln w="3175">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1369B2"/>
                </a:solidFill>
                <a:latin typeface="微软雅黑" panose="020B0503020204020204" pitchFamily="34" charset="-122"/>
                <a:ea typeface="微软雅黑" panose="020B0503020204020204" pitchFamily="34" charset="-122"/>
                <a:cs typeface="+mn-lt"/>
                <a:sym typeface="Arial" panose="020B0604020202020204" pitchFamily="34" charset="0"/>
              </a:rPr>
              <a:t>3</a:t>
            </a:r>
            <a:endParaRPr lang="en-US" altLang="en-US" dirty="0">
              <a:sym typeface="Arial" panose="020B0604020202020204" pitchFamily="34" charset="0"/>
            </a:endParaRPr>
          </a:p>
        </p:txBody>
      </p:sp>
      <p:sp>
        <p:nvSpPr>
          <p:cNvPr id="42" name="圆角矩形 41"/>
          <p:cNvSpPr/>
          <p:nvPr>
            <p:custDataLst>
              <p:tags r:id="rId12"/>
            </p:custDataLst>
          </p:nvPr>
        </p:nvSpPr>
        <p:spPr>
          <a:xfrm>
            <a:off x="7157838" y="3509790"/>
            <a:ext cx="537979" cy="544515"/>
          </a:xfrm>
          <a:prstGeom prst="roundRect">
            <a:avLst/>
          </a:prstGeom>
          <a:noFill/>
          <a:ln w="3175">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1369B2"/>
                </a:solidFill>
                <a:latin typeface="微软雅黑" panose="020B0503020204020204" pitchFamily="34" charset="-122"/>
                <a:ea typeface="微软雅黑" panose="020B0503020204020204" pitchFamily="34" charset="-122"/>
                <a:cs typeface="+mn-lt"/>
                <a:sym typeface="Arial" panose="020B0604020202020204" pitchFamily="34" charset="0"/>
              </a:rPr>
              <a:t>2</a:t>
            </a:r>
            <a:endParaRPr lang="en-US" altLang="en-US" dirty="0">
              <a:sym typeface="Arial" panose="020B0604020202020204" pitchFamily="34" charset="0"/>
            </a:endParaRPr>
          </a:p>
        </p:txBody>
      </p:sp>
      <p:sp>
        <p:nvSpPr>
          <p:cNvPr id="43" name="圆角矩形 42"/>
          <p:cNvSpPr/>
          <p:nvPr>
            <p:custDataLst>
              <p:tags r:id="rId13"/>
            </p:custDataLst>
          </p:nvPr>
        </p:nvSpPr>
        <p:spPr>
          <a:xfrm>
            <a:off x="7157838" y="2344013"/>
            <a:ext cx="537979" cy="544515"/>
          </a:xfrm>
          <a:prstGeom prst="roundRect">
            <a:avLst/>
          </a:prstGeom>
          <a:noFill/>
          <a:ln w="3175">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1369B2"/>
                </a:solidFill>
                <a:latin typeface="微软雅黑" panose="020B0503020204020204" pitchFamily="34" charset="-122"/>
                <a:ea typeface="微软雅黑" panose="020B0503020204020204" pitchFamily="34" charset="-122"/>
                <a:cs typeface="+mn-lt"/>
                <a:sym typeface="Arial" panose="020B0604020202020204" pitchFamily="34" charset="0"/>
              </a:rPr>
              <a:t>1</a:t>
            </a:r>
            <a:endParaRPr lang="en-US" altLang="en-US" dirty="0">
              <a:sym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
          <p:cNvSpPr/>
          <p:nvPr>
            <p:custDataLst>
              <p:tags r:id="rId1"/>
            </p:custDataLst>
          </p:nvPr>
        </p:nvSpPr>
        <p:spPr>
          <a:xfrm>
            <a:off x="7422236" y="1626220"/>
            <a:ext cx="2890555" cy="400110"/>
          </a:xfrm>
          <a:prstGeom prst="rect">
            <a:avLst/>
          </a:prstGeom>
        </p:spPr>
        <p:txBody>
          <a:bodyPr wrap="square" anchor="ctr">
            <a:spAutoFit/>
          </a:bodyPr>
          <a:lstStyle/>
          <a:p>
            <a:pPr algn="ctr"/>
            <a:r>
              <a:rPr lang="en-US" altLang="zh-CN" sz="2000" dirty="0">
                <a:solidFill>
                  <a:schemeClr val="bg1"/>
                </a:solidFill>
                <a:latin typeface="微软雅黑" panose="020B0503020204020204" pitchFamily="34" charset="-122"/>
                <a:ea typeface="微软雅黑" panose="020B0503020204020204" pitchFamily="34" charset="-122"/>
              </a:rPr>
              <a:t>txt_file.txt</a:t>
            </a:r>
            <a:r>
              <a:rPr lang="zh-CN" altLang="en-US" sz="2000" dirty="0">
                <a:solidFill>
                  <a:schemeClr val="bg1"/>
                </a:solidFill>
                <a:latin typeface="微软雅黑" panose="020B0503020204020204" pitchFamily="34" charset="-122"/>
                <a:ea typeface="微软雅黑" panose="020B0503020204020204" pitchFamily="34" charset="-122"/>
              </a:rPr>
              <a:t>文件的内容</a:t>
            </a:r>
          </a:p>
        </p:txBody>
      </p:sp>
      <p:grpSp>
        <p:nvGrpSpPr>
          <p:cNvPr id="6" name="组合 5"/>
          <p:cNvGrpSpPr/>
          <p:nvPr/>
        </p:nvGrpSpPr>
        <p:grpSpPr>
          <a:xfrm>
            <a:off x="1019175" y="857056"/>
            <a:ext cx="3533775" cy="466725"/>
            <a:chOff x="1019175" y="847725"/>
            <a:chExt cx="3533775" cy="466725"/>
          </a:xfrm>
        </p:grpSpPr>
        <p:sp>
          <p:nvSpPr>
            <p:cNvPr id="11" name="同侧圆角矩形 3"/>
            <p:cNvSpPr/>
            <p:nvPr>
              <p:custDataLst>
                <p:tags r:id="rId5"/>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custDataLst>
                <p:tags r:id="rId6"/>
              </p:custDataLst>
            </p:nvPr>
          </p:nvSpPr>
          <p:spPr>
            <a:xfrm>
              <a:off x="1019175" y="881033"/>
              <a:ext cx="3533775" cy="398780"/>
            </a:xfrm>
            <a:prstGeom prst="rect">
              <a:avLst/>
            </a:prstGeom>
          </p:spPr>
          <p:txBody>
            <a:bodyPr wrap="square">
              <a:spAutoFit/>
            </a:bodyPr>
            <a:lstStyle/>
            <a:p>
              <a:pPr algn="ctr"/>
              <a:r>
                <a:rPr lang="en-US" altLang="zh-CN" sz="2000" dirty="0">
                  <a:solidFill>
                    <a:srgbClr val="595959"/>
                  </a:solidFill>
                  <a:latin typeface="微软雅黑" panose="020B0503020204020204" pitchFamily="34" charset="-122"/>
                  <a:ea typeface="微软雅黑" panose="020B0503020204020204" pitchFamily="34" charset="-122"/>
                </a:rPr>
                <a:t>try-except</a:t>
              </a:r>
              <a:r>
                <a:rPr lang="zh-CN" altLang="en-US" sz="2000" dirty="0">
                  <a:solidFill>
                    <a:srgbClr val="595959"/>
                  </a:solidFill>
                  <a:latin typeface="微软雅黑" panose="020B0503020204020204" pitchFamily="34" charset="-122"/>
                  <a:ea typeface="微软雅黑" panose="020B0503020204020204" pitchFamily="34" charset="-122"/>
                </a:rPr>
                <a:t>语句</a:t>
              </a:r>
            </a:p>
          </p:txBody>
        </p:sp>
      </p:grpSp>
      <p:sp>
        <p:nvSpPr>
          <p:cNvPr id="13" name="标题 1"/>
          <p:cNvSpPr>
            <a:spLocks noChangeArrowheads="1"/>
          </p:cNvSpPr>
          <p:nvPr>
            <p:custDataLst>
              <p:tags r:id="rId2"/>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10.2.1  try-except</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语句</a:t>
            </a:r>
          </a:p>
        </p:txBody>
      </p:sp>
      <p:sp>
        <p:nvSpPr>
          <p:cNvPr id="28" name="矩形 27"/>
          <p:cNvSpPr/>
          <p:nvPr>
            <p:custDataLst>
              <p:tags r:id="rId3"/>
            </p:custDataLst>
          </p:nvPr>
        </p:nvSpPr>
        <p:spPr>
          <a:xfrm>
            <a:off x="1342390" y="1845310"/>
            <a:ext cx="9184640" cy="1337945"/>
          </a:xfrm>
          <a:prstGeom prst="rect">
            <a:avLst/>
          </a:prstGeom>
        </p:spPr>
        <p:txBody>
          <a:bodyPr wrap="square">
            <a:spAutoFit/>
          </a:bodyPr>
          <a:lstStyle/>
          <a:p>
            <a:pPr>
              <a:lnSpc>
                <a:spcPct val="150000"/>
              </a:lnSpc>
            </a:pPr>
            <a:r>
              <a:rPr lang="zh-CN" altLang="zh-CN" sz="1800" b="1" dirty="0">
                <a:solidFill>
                  <a:srgbClr val="595959"/>
                </a:solidFill>
                <a:latin typeface="微软雅黑" panose="020B0503020204020204" pitchFamily="34" charset="-122"/>
                <a:ea typeface="微软雅黑" panose="020B0503020204020204" pitchFamily="34" charset="-122"/>
                <a:cs typeface="+mn-ea"/>
              </a:rPr>
              <a:t>（</a:t>
            </a:r>
            <a:r>
              <a:rPr lang="en-US" altLang="zh-CN" sz="1800" b="1" dirty="0">
                <a:solidFill>
                  <a:srgbClr val="595959"/>
                </a:solidFill>
                <a:latin typeface="微软雅黑" panose="020B0503020204020204" pitchFamily="34" charset="-122"/>
                <a:ea typeface="微软雅黑" panose="020B0503020204020204" pitchFamily="34" charset="-122"/>
                <a:cs typeface="+mn-ea"/>
              </a:rPr>
              <a:t>1</a:t>
            </a:r>
            <a:r>
              <a:rPr lang="zh-CN" altLang="zh-CN" sz="1800" b="1" dirty="0">
                <a:solidFill>
                  <a:srgbClr val="595959"/>
                </a:solidFill>
                <a:latin typeface="微软雅黑" panose="020B0503020204020204" pitchFamily="34" charset="-122"/>
                <a:ea typeface="微软雅黑" panose="020B0503020204020204" pitchFamily="34" charset="-122"/>
                <a:cs typeface="+mn-ea"/>
              </a:rPr>
              <a:t>）捕获单个异常</a:t>
            </a:r>
            <a:endParaRPr lang="en-US" altLang="zh-CN" sz="1800" b="1"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当使用try-except语句捕获异常时，如果</a:t>
            </a:r>
            <a:r>
              <a:rPr lang="zh-CN" altLang="zh-CN" sz="1800" dirty="0">
                <a:solidFill>
                  <a:srgbClr val="0070C0"/>
                </a:solidFill>
                <a:latin typeface="微软雅黑" panose="020B0503020204020204" pitchFamily="34" charset="-122"/>
                <a:ea typeface="微软雅黑" panose="020B0503020204020204" pitchFamily="34" charset="-122"/>
                <a:cs typeface="+mn-ea"/>
              </a:rPr>
              <a:t>except后面指定一个异常类</a:t>
            </a:r>
            <a:r>
              <a:rPr lang="zh-CN" altLang="zh-CN" sz="1800" dirty="0">
                <a:solidFill>
                  <a:srgbClr val="595959"/>
                </a:solidFill>
                <a:latin typeface="微软雅黑" panose="020B0503020204020204" pitchFamily="34" charset="-122"/>
                <a:ea typeface="微软雅黑" panose="020B0503020204020204" pitchFamily="34" charset="-122"/>
                <a:cs typeface="+mn-ea"/>
              </a:rPr>
              <a:t>，那么此时程序只会捕获与异常类对应的单个异常。</a:t>
            </a:r>
          </a:p>
        </p:txBody>
      </p:sp>
      <p:sp>
        <p:nvSpPr>
          <p:cNvPr id="14" name="矩形 13"/>
          <p:cNvSpPr/>
          <p:nvPr>
            <p:custDataLst>
              <p:tags r:id="rId4"/>
            </p:custDataLst>
          </p:nvPr>
        </p:nvSpPr>
        <p:spPr bwMode="auto">
          <a:xfrm>
            <a:off x="1342390" y="3418840"/>
            <a:ext cx="8970645" cy="2099945"/>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pPr>
            <a:r>
              <a:rPr lang="en-US" altLang="zh-CN" sz="1600" kern="0" dirty="0" err="1">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try:</a:t>
            </a:r>
          </a:p>
          <a:p>
            <a:pPr>
              <a:lnSpc>
                <a:spcPct val="150000"/>
              </a:lnSpc>
            </a:pPr>
            <a:r>
              <a:rPr lang="zh-CN"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for i in 2:</a:t>
            </a:r>
          </a:p>
          <a:p>
            <a:pPr>
              <a:lnSpc>
                <a:spcPct val="150000"/>
              </a:lnSpc>
            </a:pPr>
            <a:r>
              <a:rPr lang="zh-CN"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print(i)</a:t>
            </a:r>
          </a:p>
          <a:p>
            <a:pPr>
              <a:lnSpc>
                <a:spcPct val="150000"/>
              </a:lnSpc>
            </a:pPr>
            <a:r>
              <a:rPr lang="zh-CN"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except TypeError:</a:t>
            </a:r>
            <a:r>
              <a:rPr lang="en-US"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a:t>
            </a:r>
            <a:r>
              <a:rPr lang="zh-CN"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#except后面指定一个异常类</a:t>
            </a:r>
          </a:p>
          <a:p>
            <a:pPr>
              <a:lnSpc>
                <a:spcPct val="150000"/>
              </a:lnSpc>
            </a:pPr>
            <a:r>
              <a:rPr lang="zh-CN"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print("出错了")</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815308" y="572758"/>
            <a:ext cx="4775842" cy="662532"/>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学习目标</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dirty="0">
                <a:solidFill>
                  <a:srgbClr val="1369B2"/>
                </a:solidFill>
                <a:latin typeface="微软雅黑" panose="020B0503020204020204" pitchFamily="34" charset="-122"/>
                <a:ea typeface="微软雅黑" panose="020B0503020204020204" pitchFamily="34" charset="-122"/>
                <a:cs typeface="+mn-ea"/>
                <a:sym typeface="+mn-lt"/>
              </a:rPr>
              <a:t>Target</a:t>
            </a:r>
            <a:endParaRPr lang="en-GB" altLang="zh-CN" dirty="0">
              <a:solidFill>
                <a:srgbClr val="1369B2"/>
              </a:solidFill>
              <a:latin typeface="微软雅黑" panose="020B0503020204020204" pitchFamily="34" charset="-122"/>
              <a:ea typeface="微软雅黑" panose="020B0503020204020204" pitchFamily="34" charset="-122"/>
              <a:cs typeface="+mn-ea"/>
              <a:sym typeface="+mn-lt"/>
            </a:endParaRPr>
          </a:p>
        </p:txBody>
      </p:sp>
      <p:grpSp>
        <p:nvGrpSpPr>
          <p:cNvPr id="5" name="组合 4"/>
          <p:cNvGrpSpPr/>
          <p:nvPr/>
        </p:nvGrpSpPr>
        <p:grpSpPr>
          <a:xfrm>
            <a:off x="911860" y="2000885"/>
            <a:ext cx="10527665" cy="688340"/>
            <a:chOff x="978873" y="1800500"/>
            <a:chExt cx="7408317" cy="515937"/>
          </a:xfrm>
        </p:grpSpPr>
        <p:sp>
          <p:nvSpPr>
            <p:cNvPr id="6" name="Pentagon 3"/>
            <p:cNvSpPr/>
            <p:nvPr>
              <p:custDataLst>
                <p:tags r:id="rId9"/>
              </p:custDataLst>
            </p:nvPr>
          </p:nvSpPr>
          <p:spPr bwMode="auto">
            <a:xfrm>
              <a:off x="978873" y="1800500"/>
              <a:ext cx="7408317" cy="515937"/>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了解</a:t>
              </a:r>
              <a:r>
                <a:rPr lang="zh-CN" altLang="en-US" sz="2000" dirty="0">
                  <a:solidFill>
                    <a:srgbClr val="0070C0"/>
                  </a:solidFill>
                  <a:latin typeface="微软雅黑" panose="020B0503020204020204" pitchFamily="34" charset="-122"/>
                  <a:ea typeface="微软雅黑" panose="020B0503020204020204" pitchFamily="34" charset="-122"/>
                  <a:cs typeface="+mn-ea"/>
                  <a:sym typeface="字魂58号-创中黑" panose="00000500000000000000" pitchFamily="2" charset="-122"/>
                </a:rPr>
                <a:t>错误和异常</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，能够说出什么是错误和异常</a:t>
              </a:r>
            </a:p>
          </p:txBody>
        </p:sp>
        <p:sp>
          <p:nvSpPr>
            <p:cNvPr id="7" name="MH_Others_1"/>
            <p:cNvSpPr/>
            <p:nvPr>
              <p:custDataLst>
                <p:tags r:id="rId10"/>
              </p:custDataLst>
            </p:nvPr>
          </p:nvSpPr>
          <p:spPr bwMode="auto">
            <a:xfrm>
              <a:off x="985222" y="1800500"/>
              <a:ext cx="82550" cy="515937"/>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8" name="组合 7"/>
          <p:cNvGrpSpPr/>
          <p:nvPr/>
        </p:nvGrpSpPr>
        <p:grpSpPr>
          <a:xfrm>
            <a:off x="911860" y="2870835"/>
            <a:ext cx="10528301" cy="685800"/>
            <a:chOff x="978871" y="2570437"/>
            <a:chExt cx="6469144" cy="514350"/>
          </a:xfrm>
        </p:grpSpPr>
        <p:sp>
          <p:nvSpPr>
            <p:cNvPr id="9" name="Pentagon 5"/>
            <p:cNvSpPr/>
            <p:nvPr>
              <p:custDataLst>
                <p:tags r:id="rId7"/>
              </p:custDataLst>
            </p:nvPr>
          </p:nvSpPr>
          <p:spPr bwMode="auto">
            <a:xfrm>
              <a:off x="978871" y="2570437"/>
              <a:ext cx="6469144" cy="514350"/>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熟悉</a:t>
              </a:r>
              <a:r>
                <a:rPr lang="zh-CN" altLang="en-US" sz="2000" dirty="0">
                  <a:solidFill>
                    <a:srgbClr val="0070C0"/>
                  </a:solidFill>
                  <a:latin typeface="微软雅黑" panose="020B0503020204020204" pitchFamily="34" charset="-122"/>
                  <a:ea typeface="微软雅黑" panose="020B0503020204020204" pitchFamily="34" charset="-122"/>
                  <a:cs typeface="+mn-ea"/>
                  <a:sym typeface="字魂58号-创中黑" panose="00000500000000000000" pitchFamily="2" charset="-122"/>
                </a:rPr>
                <a:t>异常的类型</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，能够理解常见异常类的含义</a:t>
              </a:r>
            </a:p>
          </p:txBody>
        </p:sp>
        <p:sp>
          <p:nvSpPr>
            <p:cNvPr id="10" name="MH_Others_1"/>
            <p:cNvSpPr/>
            <p:nvPr>
              <p:custDataLst>
                <p:tags r:id="rId8"/>
              </p:custDataLst>
            </p:nvPr>
          </p:nvSpPr>
          <p:spPr bwMode="auto">
            <a:xfrm>
              <a:off x="985222" y="2570437"/>
              <a:ext cx="82550" cy="514350"/>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11" name="组合 10"/>
          <p:cNvGrpSpPr/>
          <p:nvPr/>
        </p:nvGrpSpPr>
        <p:grpSpPr>
          <a:xfrm>
            <a:off x="911860" y="3739515"/>
            <a:ext cx="10528935" cy="688340"/>
            <a:chOff x="978871" y="3338787"/>
            <a:chExt cx="8499077" cy="515938"/>
          </a:xfrm>
        </p:grpSpPr>
        <p:sp>
          <p:nvSpPr>
            <p:cNvPr id="12" name="Pentagon 6"/>
            <p:cNvSpPr/>
            <p:nvPr>
              <p:custDataLst>
                <p:tags r:id="rId5"/>
              </p:custDataLst>
            </p:nvPr>
          </p:nvSpPr>
          <p:spPr bwMode="auto">
            <a:xfrm>
              <a:off x="978871" y="3338787"/>
              <a:ext cx="8499077" cy="515938"/>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掌握</a:t>
              </a:r>
              <a:r>
                <a:rPr lang="zh-CN" altLang="en-US" sz="2000" dirty="0">
                  <a:solidFill>
                    <a:srgbClr val="0070C0"/>
                  </a:solidFill>
                  <a:latin typeface="微软雅黑" panose="020B0503020204020204" pitchFamily="34" charset="-122"/>
                  <a:ea typeface="微软雅黑" panose="020B0503020204020204" pitchFamily="34" charset="-122"/>
                  <a:cs typeface="+mn-ea"/>
                  <a:sym typeface="字魂58号-创中黑" panose="00000500000000000000" pitchFamily="2" charset="-122"/>
                </a:rPr>
                <a:t>try-except语句的使用</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，能够在程序中通过try-except语句捕获与处理异常</a:t>
              </a:r>
            </a:p>
          </p:txBody>
        </p:sp>
        <p:sp>
          <p:nvSpPr>
            <p:cNvPr id="13" name="MH_Others_1"/>
            <p:cNvSpPr/>
            <p:nvPr>
              <p:custDataLst>
                <p:tags r:id="rId6"/>
              </p:custDataLst>
            </p:nvPr>
          </p:nvSpPr>
          <p:spPr bwMode="auto">
            <a:xfrm>
              <a:off x="985222" y="3338787"/>
              <a:ext cx="82550" cy="515938"/>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14" name="组合 13"/>
          <p:cNvGrpSpPr/>
          <p:nvPr/>
        </p:nvGrpSpPr>
        <p:grpSpPr>
          <a:xfrm>
            <a:off x="911860" y="4655185"/>
            <a:ext cx="10528935" cy="688340"/>
            <a:chOff x="978871" y="3338787"/>
            <a:chExt cx="8729830" cy="515938"/>
          </a:xfrm>
        </p:grpSpPr>
        <p:sp>
          <p:nvSpPr>
            <p:cNvPr id="16" name="Pentagon 6"/>
            <p:cNvSpPr/>
            <p:nvPr>
              <p:custDataLst>
                <p:tags r:id="rId3"/>
              </p:custDataLst>
            </p:nvPr>
          </p:nvSpPr>
          <p:spPr bwMode="auto">
            <a:xfrm>
              <a:off x="978871" y="3338787"/>
              <a:ext cx="8729830" cy="515938"/>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掌握</a:t>
              </a:r>
              <a:r>
                <a:rPr lang="zh-CN" altLang="en-US" dirty="0">
                  <a:solidFill>
                    <a:srgbClr val="0070C0"/>
                  </a:solidFill>
                  <a:latin typeface="微软雅黑" panose="020B0503020204020204" pitchFamily="34" charset="-122"/>
                  <a:ea typeface="微软雅黑" panose="020B0503020204020204" pitchFamily="34" charset="-122"/>
                  <a:cs typeface="+mn-ea"/>
                  <a:sym typeface="字魂58号-创中黑" panose="00000500000000000000" pitchFamily="2" charset="-122"/>
                </a:rPr>
                <a:t>try-except-else语句的使用</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，能够通过try-except-else语句捕获异常，并在else子句中添加没有异常的处理代码</a:t>
              </a:r>
            </a:p>
          </p:txBody>
        </p:sp>
        <p:sp>
          <p:nvSpPr>
            <p:cNvPr id="17" name="MH_Others_1"/>
            <p:cNvSpPr/>
            <p:nvPr>
              <p:custDataLst>
                <p:tags r:id="rId4"/>
              </p:custDataLst>
            </p:nvPr>
          </p:nvSpPr>
          <p:spPr bwMode="auto">
            <a:xfrm>
              <a:off x="985222" y="3338787"/>
              <a:ext cx="82550" cy="515938"/>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2" name="组合 1"/>
          <p:cNvGrpSpPr/>
          <p:nvPr/>
        </p:nvGrpSpPr>
        <p:grpSpPr>
          <a:xfrm>
            <a:off x="910590" y="5570855"/>
            <a:ext cx="10528935" cy="688340"/>
            <a:chOff x="978871" y="3338787"/>
            <a:chExt cx="8729830" cy="515938"/>
          </a:xfrm>
        </p:grpSpPr>
        <p:sp>
          <p:nvSpPr>
            <p:cNvPr id="3" name="Pentagon 6"/>
            <p:cNvSpPr/>
            <p:nvPr>
              <p:custDataLst>
                <p:tags r:id="rId1"/>
              </p:custDataLst>
            </p:nvPr>
          </p:nvSpPr>
          <p:spPr bwMode="auto">
            <a:xfrm>
              <a:off x="978871" y="3338787"/>
              <a:ext cx="8729830" cy="515938"/>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掌握</a:t>
              </a:r>
              <a:r>
                <a:rPr lang="zh-CN" altLang="en-US" dirty="0">
                  <a:solidFill>
                    <a:srgbClr val="0070C0"/>
                  </a:solidFill>
                  <a:latin typeface="微软雅黑" panose="020B0503020204020204" pitchFamily="34" charset="-122"/>
                  <a:ea typeface="微软雅黑" panose="020B0503020204020204" pitchFamily="34" charset="-122"/>
                  <a:cs typeface="+mn-ea"/>
                  <a:sym typeface="字魂58号-创中黑" panose="00000500000000000000" pitchFamily="2" charset="-122"/>
                </a:rPr>
                <a:t>try-except-finally语句的使用</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，能够通过try-except-finally语句捕获异常，并在finally子句中添加释放资源的代码</a:t>
              </a:r>
            </a:p>
          </p:txBody>
        </p:sp>
        <p:sp>
          <p:nvSpPr>
            <p:cNvPr id="4" name="MH_Others_1"/>
            <p:cNvSpPr/>
            <p:nvPr>
              <p:custDataLst>
                <p:tags r:id="rId2"/>
              </p:custDataLst>
            </p:nvPr>
          </p:nvSpPr>
          <p:spPr bwMode="auto">
            <a:xfrm>
              <a:off x="985222" y="3338787"/>
              <a:ext cx="82550" cy="515938"/>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
          <p:cNvSpPr/>
          <p:nvPr>
            <p:custDataLst>
              <p:tags r:id="rId1"/>
            </p:custDataLst>
          </p:nvPr>
        </p:nvSpPr>
        <p:spPr>
          <a:xfrm>
            <a:off x="7422236" y="1626220"/>
            <a:ext cx="2890555" cy="400110"/>
          </a:xfrm>
          <a:prstGeom prst="rect">
            <a:avLst/>
          </a:prstGeom>
        </p:spPr>
        <p:txBody>
          <a:bodyPr wrap="square" anchor="ctr">
            <a:spAutoFit/>
          </a:bodyPr>
          <a:lstStyle/>
          <a:p>
            <a:pPr algn="ctr"/>
            <a:r>
              <a:rPr lang="en-US" altLang="zh-CN" sz="2000" dirty="0">
                <a:solidFill>
                  <a:schemeClr val="bg1"/>
                </a:solidFill>
                <a:latin typeface="微软雅黑" panose="020B0503020204020204" pitchFamily="34" charset="-122"/>
                <a:ea typeface="微软雅黑" panose="020B0503020204020204" pitchFamily="34" charset="-122"/>
              </a:rPr>
              <a:t>txt_file.txt</a:t>
            </a:r>
            <a:r>
              <a:rPr lang="zh-CN" altLang="en-US" sz="2000" dirty="0">
                <a:solidFill>
                  <a:schemeClr val="bg1"/>
                </a:solidFill>
                <a:latin typeface="微软雅黑" panose="020B0503020204020204" pitchFamily="34" charset="-122"/>
                <a:ea typeface="微软雅黑" panose="020B0503020204020204" pitchFamily="34" charset="-122"/>
              </a:rPr>
              <a:t>文件的内容</a:t>
            </a:r>
          </a:p>
        </p:txBody>
      </p:sp>
      <p:grpSp>
        <p:nvGrpSpPr>
          <p:cNvPr id="6" name="组合 5"/>
          <p:cNvGrpSpPr/>
          <p:nvPr/>
        </p:nvGrpSpPr>
        <p:grpSpPr>
          <a:xfrm>
            <a:off x="1019175" y="857056"/>
            <a:ext cx="3533775" cy="466725"/>
            <a:chOff x="1019175" y="847725"/>
            <a:chExt cx="3533775" cy="466725"/>
          </a:xfrm>
        </p:grpSpPr>
        <p:sp>
          <p:nvSpPr>
            <p:cNvPr id="11" name="同侧圆角矩形 3"/>
            <p:cNvSpPr/>
            <p:nvPr>
              <p:custDataLst>
                <p:tags r:id="rId5"/>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custDataLst>
                <p:tags r:id="rId6"/>
              </p:custDataLst>
            </p:nvPr>
          </p:nvSpPr>
          <p:spPr>
            <a:xfrm>
              <a:off x="1019175" y="881033"/>
              <a:ext cx="3533775" cy="398780"/>
            </a:xfrm>
            <a:prstGeom prst="rect">
              <a:avLst/>
            </a:prstGeom>
          </p:spPr>
          <p:txBody>
            <a:bodyPr wrap="square">
              <a:spAutoFit/>
            </a:bodyPr>
            <a:lstStyle/>
            <a:p>
              <a:pPr algn="ctr"/>
              <a:r>
                <a:rPr lang="en-US" altLang="zh-CN" sz="2000" dirty="0">
                  <a:solidFill>
                    <a:srgbClr val="595959"/>
                  </a:solidFill>
                  <a:latin typeface="微软雅黑" panose="020B0503020204020204" pitchFamily="34" charset="-122"/>
                  <a:ea typeface="微软雅黑" panose="020B0503020204020204" pitchFamily="34" charset="-122"/>
                </a:rPr>
                <a:t>try-except</a:t>
              </a:r>
              <a:r>
                <a:rPr lang="zh-CN" altLang="en-US" sz="2000" dirty="0">
                  <a:solidFill>
                    <a:srgbClr val="595959"/>
                  </a:solidFill>
                  <a:latin typeface="微软雅黑" panose="020B0503020204020204" pitchFamily="34" charset="-122"/>
                  <a:ea typeface="微软雅黑" panose="020B0503020204020204" pitchFamily="34" charset="-122"/>
                </a:rPr>
                <a:t>语句</a:t>
              </a:r>
            </a:p>
          </p:txBody>
        </p:sp>
      </p:grpSp>
      <p:sp>
        <p:nvSpPr>
          <p:cNvPr id="13" name="标题 1"/>
          <p:cNvSpPr>
            <a:spLocks noChangeArrowheads="1"/>
          </p:cNvSpPr>
          <p:nvPr>
            <p:custDataLst>
              <p:tags r:id="rId2"/>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10.2.1  try-except</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语句</a:t>
            </a:r>
          </a:p>
        </p:txBody>
      </p:sp>
      <p:sp>
        <p:nvSpPr>
          <p:cNvPr id="28" name="矩形 27"/>
          <p:cNvSpPr/>
          <p:nvPr>
            <p:custDataLst>
              <p:tags r:id="rId3"/>
            </p:custDataLst>
          </p:nvPr>
        </p:nvSpPr>
        <p:spPr>
          <a:xfrm>
            <a:off x="1342390" y="1845310"/>
            <a:ext cx="9184640" cy="1337945"/>
          </a:xfrm>
          <a:prstGeom prst="rect">
            <a:avLst/>
          </a:prstGeom>
        </p:spPr>
        <p:txBody>
          <a:bodyPr wrap="square">
            <a:spAutoFit/>
          </a:bodyPr>
          <a:lstStyle/>
          <a:p>
            <a:pPr>
              <a:lnSpc>
                <a:spcPct val="150000"/>
              </a:lnSpc>
            </a:pPr>
            <a:r>
              <a:rPr lang="zh-CN" altLang="zh-CN" sz="1800" b="1" dirty="0">
                <a:solidFill>
                  <a:srgbClr val="595959"/>
                </a:solidFill>
                <a:latin typeface="微软雅黑" panose="020B0503020204020204" pitchFamily="34" charset="-122"/>
                <a:ea typeface="微软雅黑" panose="020B0503020204020204" pitchFamily="34" charset="-122"/>
                <a:cs typeface="+mn-ea"/>
              </a:rPr>
              <a:t>（</a:t>
            </a:r>
            <a:r>
              <a:rPr lang="en-US" altLang="zh-CN" sz="1800" b="1" dirty="0">
                <a:solidFill>
                  <a:srgbClr val="595959"/>
                </a:solidFill>
                <a:latin typeface="微软雅黑" panose="020B0503020204020204" pitchFamily="34" charset="-122"/>
                <a:ea typeface="微软雅黑" panose="020B0503020204020204" pitchFamily="34" charset="-122"/>
                <a:cs typeface="+mn-ea"/>
              </a:rPr>
              <a:t>2</a:t>
            </a:r>
            <a:r>
              <a:rPr lang="zh-CN" altLang="zh-CN" sz="1800" b="1" dirty="0">
                <a:solidFill>
                  <a:srgbClr val="595959"/>
                </a:solidFill>
                <a:latin typeface="微软雅黑" panose="020B0503020204020204" pitchFamily="34" charset="-122"/>
                <a:ea typeface="微软雅黑" panose="020B0503020204020204" pitchFamily="34" charset="-122"/>
                <a:cs typeface="+mn-ea"/>
              </a:rPr>
              <a:t>）捕获多个异常</a:t>
            </a:r>
            <a:endParaRPr lang="en-US" altLang="zh-CN" sz="1800" b="1"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一段代码运行后可能会产生多个异常。当使用try-except语句捕获异常时，如果</a:t>
            </a:r>
            <a:r>
              <a:rPr lang="zh-CN" altLang="zh-CN" sz="1800" dirty="0">
                <a:solidFill>
                  <a:srgbClr val="0070C0"/>
                </a:solidFill>
                <a:latin typeface="微软雅黑" panose="020B0503020204020204" pitchFamily="34" charset="-122"/>
                <a:ea typeface="微软雅黑" panose="020B0503020204020204" pitchFamily="34" charset="-122"/>
                <a:cs typeface="+mn-ea"/>
              </a:rPr>
              <a:t>except后面指定包含多个异常类的元组</a:t>
            </a:r>
            <a:r>
              <a:rPr lang="zh-CN" altLang="zh-CN" sz="1800" dirty="0">
                <a:solidFill>
                  <a:srgbClr val="595959"/>
                </a:solidFill>
                <a:latin typeface="微软雅黑" panose="020B0503020204020204" pitchFamily="34" charset="-122"/>
                <a:ea typeface="微软雅黑" panose="020B0503020204020204" pitchFamily="34" charset="-122"/>
                <a:cs typeface="+mn-ea"/>
              </a:rPr>
              <a:t>，那么此时程序会捕获与异常类对应的多个异常。</a:t>
            </a:r>
          </a:p>
        </p:txBody>
      </p:sp>
      <p:sp>
        <p:nvSpPr>
          <p:cNvPr id="14" name="矩形 13"/>
          <p:cNvSpPr/>
          <p:nvPr>
            <p:custDataLst>
              <p:tags r:id="rId4"/>
            </p:custDataLst>
          </p:nvPr>
        </p:nvSpPr>
        <p:spPr bwMode="auto">
          <a:xfrm>
            <a:off x="1342390" y="3418840"/>
            <a:ext cx="8970645" cy="2369820"/>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pPr>
            <a:r>
              <a:rPr lang="en-US" altLang="zh-CN" sz="1600" kern="0" dirty="0" err="1">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try:</a:t>
            </a:r>
          </a:p>
          <a:p>
            <a:pPr>
              <a:lnSpc>
                <a:spcPct val="150000"/>
              </a:lnSpc>
            </a:pPr>
            <a:r>
              <a:rPr lang="en-US" altLang="zh-CN" sz="1600" kern="0" dirty="0" err="1">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print(count)</a:t>
            </a:r>
          </a:p>
          <a:p>
            <a:pPr>
              <a:lnSpc>
                <a:spcPct val="150000"/>
              </a:lnSpc>
            </a:pPr>
            <a:r>
              <a:rPr lang="en-US" altLang="zh-CN" sz="1600" kern="0" dirty="0" err="1">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demo_list = ["Python", "Java", "C", "C++"]</a:t>
            </a:r>
          </a:p>
          <a:p>
            <a:pPr>
              <a:lnSpc>
                <a:spcPct val="150000"/>
              </a:lnSpc>
            </a:pPr>
            <a:r>
              <a:rPr lang="en-US" altLang="zh-CN" sz="1600" kern="0" dirty="0" err="1">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print(demo_list[5])</a:t>
            </a:r>
          </a:p>
          <a:p>
            <a:pPr>
              <a:lnSpc>
                <a:spcPct val="150000"/>
              </a:lnSpc>
            </a:pPr>
            <a:r>
              <a:rPr lang="en-US" altLang="zh-CN" sz="1600" kern="0" dirty="0" err="1">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except (NameError, IndexError):   # except后面指定多个异常类</a:t>
            </a:r>
          </a:p>
          <a:p>
            <a:pPr>
              <a:lnSpc>
                <a:spcPct val="150000"/>
              </a:lnSpc>
            </a:pPr>
            <a:r>
              <a:rPr lang="en-US" altLang="zh-CN" sz="1600" kern="0" dirty="0" err="1">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print("出错了")</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
          <p:cNvSpPr/>
          <p:nvPr>
            <p:custDataLst>
              <p:tags r:id="rId1"/>
            </p:custDataLst>
          </p:nvPr>
        </p:nvSpPr>
        <p:spPr>
          <a:xfrm>
            <a:off x="7422236" y="1626220"/>
            <a:ext cx="2890555" cy="400110"/>
          </a:xfrm>
          <a:prstGeom prst="rect">
            <a:avLst/>
          </a:prstGeom>
        </p:spPr>
        <p:txBody>
          <a:bodyPr wrap="square" anchor="ctr">
            <a:spAutoFit/>
          </a:bodyPr>
          <a:lstStyle/>
          <a:p>
            <a:pPr algn="ctr"/>
            <a:r>
              <a:rPr lang="en-US" altLang="zh-CN" sz="2000" dirty="0">
                <a:solidFill>
                  <a:schemeClr val="bg1"/>
                </a:solidFill>
                <a:latin typeface="微软雅黑" panose="020B0503020204020204" pitchFamily="34" charset="-122"/>
                <a:ea typeface="微软雅黑" panose="020B0503020204020204" pitchFamily="34" charset="-122"/>
              </a:rPr>
              <a:t>txt_file.txt</a:t>
            </a:r>
            <a:r>
              <a:rPr lang="zh-CN" altLang="en-US" sz="2000" dirty="0">
                <a:solidFill>
                  <a:schemeClr val="bg1"/>
                </a:solidFill>
                <a:latin typeface="微软雅黑" panose="020B0503020204020204" pitchFamily="34" charset="-122"/>
                <a:ea typeface="微软雅黑" panose="020B0503020204020204" pitchFamily="34" charset="-122"/>
              </a:rPr>
              <a:t>文件的内容</a:t>
            </a:r>
          </a:p>
        </p:txBody>
      </p:sp>
      <p:grpSp>
        <p:nvGrpSpPr>
          <p:cNvPr id="6" name="组合 5"/>
          <p:cNvGrpSpPr/>
          <p:nvPr/>
        </p:nvGrpSpPr>
        <p:grpSpPr>
          <a:xfrm>
            <a:off x="1019175" y="857056"/>
            <a:ext cx="3533775" cy="466725"/>
            <a:chOff x="1019175" y="847725"/>
            <a:chExt cx="3533775" cy="466725"/>
          </a:xfrm>
        </p:grpSpPr>
        <p:sp>
          <p:nvSpPr>
            <p:cNvPr id="11" name="同侧圆角矩形 3"/>
            <p:cNvSpPr/>
            <p:nvPr>
              <p:custDataLst>
                <p:tags r:id="rId5"/>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custDataLst>
                <p:tags r:id="rId6"/>
              </p:custDataLst>
            </p:nvPr>
          </p:nvSpPr>
          <p:spPr>
            <a:xfrm>
              <a:off x="1019175" y="881033"/>
              <a:ext cx="3533775" cy="398780"/>
            </a:xfrm>
            <a:prstGeom prst="rect">
              <a:avLst/>
            </a:prstGeom>
          </p:spPr>
          <p:txBody>
            <a:bodyPr wrap="square">
              <a:spAutoFit/>
            </a:bodyPr>
            <a:lstStyle/>
            <a:p>
              <a:pPr algn="ctr"/>
              <a:r>
                <a:rPr lang="en-US" altLang="zh-CN" sz="2000" dirty="0">
                  <a:solidFill>
                    <a:srgbClr val="595959"/>
                  </a:solidFill>
                  <a:latin typeface="微软雅黑" panose="020B0503020204020204" pitchFamily="34" charset="-122"/>
                  <a:ea typeface="微软雅黑" panose="020B0503020204020204" pitchFamily="34" charset="-122"/>
                </a:rPr>
                <a:t>try-except</a:t>
              </a:r>
              <a:r>
                <a:rPr lang="zh-CN" altLang="en-US" sz="2000" dirty="0">
                  <a:solidFill>
                    <a:srgbClr val="595959"/>
                  </a:solidFill>
                  <a:latin typeface="微软雅黑" panose="020B0503020204020204" pitchFamily="34" charset="-122"/>
                  <a:ea typeface="微软雅黑" panose="020B0503020204020204" pitchFamily="34" charset="-122"/>
                </a:rPr>
                <a:t>语句</a:t>
              </a:r>
            </a:p>
          </p:txBody>
        </p:sp>
      </p:grpSp>
      <p:sp>
        <p:nvSpPr>
          <p:cNvPr id="13" name="标题 1"/>
          <p:cNvSpPr>
            <a:spLocks noChangeArrowheads="1"/>
          </p:cNvSpPr>
          <p:nvPr>
            <p:custDataLst>
              <p:tags r:id="rId2"/>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10.2.1  try-except</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语句</a:t>
            </a:r>
          </a:p>
        </p:txBody>
      </p:sp>
      <p:sp>
        <p:nvSpPr>
          <p:cNvPr id="28" name="矩形 27"/>
          <p:cNvSpPr/>
          <p:nvPr>
            <p:custDataLst>
              <p:tags r:id="rId3"/>
            </p:custDataLst>
          </p:nvPr>
        </p:nvSpPr>
        <p:spPr>
          <a:xfrm>
            <a:off x="1342390" y="1630045"/>
            <a:ext cx="9184640" cy="1337945"/>
          </a:xfrm>
          <a:prstGeom prst="rect">
            <a:avLst/>
          </a:prstGeom>
        </p:spPr>
        <p:txBody>
          <a:bodyPr wrap="square">
            <a:spAutoFit/>
          </a:bodyPr>
          <a:lstStyle/>
          <a:p>
            <a:pPr>
              <a:lnSpc>
                <a:spcPct val="150000"/>
              </a:lnSpc>
            </a:pPr>
            <a:r>
              <a:rPr lang="zh-CN" altLang="zh-CN" sz="1800" b="1" dirty="0">
                <a:solidFill>
                  <a:srgbClr val="595959"/>
                </a:solidFill>
                <a:latin typeface="微软雅黑" panose="020B0503020204020204" pitchFamily="34" charset="-122"/>
                <a:ea typeface="微软雅黑" panose="020B0503020204020204" pitchFamily="34" charset="-122"/>
                <a:cs typeface="+mn-ea"/>
              </a:rPr>
              <a:t>（</a:t>
            </a:r>
            <a:r>
              <a:rPr lang="en-US" altLang="zh-CN" sz="1800" b="1" dirty="0">
                <a:solidFill>
                  <a:srgbClr val="595959"/>
                </a:solidFill>
                <a:latin typeface="微软雅黑" panose="020B0503020204020204" pitchFamily="34" charset="-122"/>
                <a:ea typeface="微软雅黑" panose="020B0503020204020204" pitchFamily="34" charset="-122"/>
                <a:cs typeface="+mn-ea"/>
              </a:rPr>
              <a:t>2</a:t>
            </a:r>
            <a:r>
              <a:rPr lang="zh-CN" altLang="zh-CN" sz="1800" b="1" dirty="0">
                <a:solidFill>
                  <a:srgbClr val="595959"/>
                </a:solidFill>
                <a:latin typeface="微软雅黑" panose="020B0503020204020204" pitchFamily="34" charset="-122"/>
                <a:ea typeface="微软雅黑" panose="020B0503020204020204" pitchFamily="34" charset="-122"/>
                <a:cs typeface="+mn-ea"/>
              </a:rPr>
              <a:t>）捕获多个异常</a:t>
            </a:r>
            <a:endParaRPr lang="en-US" altLang="zh-CN" sz="1800" b="1"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使用多个except子句捕获多个异常，每个except子句指定一个异常类。将上述代码修改为多个except子句。</a:t>
            </a:r>
          </a:p>
        </p:txBody>
      </p:sp>
      <p:sp>
        <p:nvSpPr>
          <p:cNvPr id="14" name="矩形 13"/>
          <p:cNvSpPr/>
          <p:nvPr>
            <p:custDataLst>
              <p:tags r:id="rId4"/>
            </p:custDataLst>
          </p:nvPr>
        </p:nvSpPr>
        <p:spPr bwMode="auto">
          <a:xfrm>
            <a:off x="1342390" y="3089910"/>
            <a:ext cx="8970645" cy="3064510"/>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pPr>
            <a:r>
              <a:rPr lang="en-US" altLang="zh-CN" sz="1600" kern="0" dirty="0" err="1">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try:</a:t>
            </a:r>
          </a:p>
          <a:p>
            <a:pPr>
              <a:lnSpc>
                <a:spcPct val="150000"/>
              </a:lnSpc>
            </a:pPr>
            <a:r>
              <a:rPr lang="en-US" altLang="zh-CN" sz="1600" kern="0" dirty="0" err="1">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print(count)</a:t>
            </a:r>
          </a:p>
          <a:p>
            <a:pPr>
              <a:lnSpc>
                <a:spcPct val="150000"/>
              </a:lnSpc>
            </a:pPr>
            <a:r>
              <a:rPr lang="en-US" altLang="zh-CN" sz="1600" kern="0" dirty="0" err="1">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demo_list = ["Python", "Java", "C", "C++"]</a:t>
            </a:r>
          </a:p>
          <a:p>
            <a:pPr>
              <a:lnSpc>
                <a:spcPct val="150000"/>
              </a:lnSpc>
            </a:pPr>
            <a:r>
              <a:rPr lang="en-US" altLang="zh-CN" sz="1600" kern="0" dirty="0" err="1">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print(demo_list[5])</a:t>
            </a:r>
          </a:p>
          <a:p>
            <a:pPr>
              <a:lnSpc>
                <a:spcPct val="150000"/>
              </a:lnSpc>
            </a:pPr>
            <a:r>
              <a:rPr lang="en-US" altLang="zh-CN" sz="1600" kern="0" dirty="0" err="1">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except NameError:       # except后面指定一个异常类</a:t>
            </a:r>
          </a:p>
          <a:p>
            <a:pPr>
              <a:lnSpc>
                <a:spcPct val="150000"/>
              </a:lnSpc>
            </a:pPr>
            <a:r>
              <a:rPr lang="en-US" altLang="zh-CN" sz="1600" kern="0" dirty="0" err="1">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print("出错了")</a:t>
            </a:r>
          </a:p>
          <a:p>
            <a:pPr>
              <a:lnSpc>
                <a:spcPct val="150000"/>
              </a:lnSpc>
            </a:pPr>
            <a:r>
              <a:rPr lang="en-US" altLang="zh-CN" sz="1600" kern="0" dirty="0" err="1">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except IndexError:      # except后面指定另一个异常类</a:t>
            </a:r>
          </a:p>
          <a:p>
            <a:pPr>
              <a:lnSpc>
                <a:spcPct val="150000"/>
              </a:lnSpc>
            </a:pPr>
            <a:r>
              <a:rPr lang="en-US" altLang="zh-CN" sz="1600" kern="0" dirty="0" err="1">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print("出错了")</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
          <p:cNvSpPr/>
          <p:nvPr>
            <p:custDataLst>
              <p:tags r:id="rId1"/>
            </p:custDataLst>
          </p:nvPr>
        </p:nvSpPr>
        <p:spPr>
          <a:xfrm>
            <a:off x="7422236" y="1626220"/>
            <a:ext cx="2890555" cy="400110"/>
          </a:xfrm>
          <a:prstGeom prst="rect">
            <a:avLst/>
          </a:prstGeom>
        </p:spPr>
        <p:txBody>
          <a:bodyPr wrap="square" anchor="ctr">
            <a:spAutoFit/>
          </a:bodyPr>
          <a:lstStyle/>
          <a:p>
            <a:pPr algn="ctr"/>
            <a:r>
              <a:rPr lang="en-US" altLang="zh-CN" sz="2000" dirty="0">
                <a:solidFill>
                  <a:schemeClr val="bg1"/>
                </a:solidFill>
                <a:latin typeface="微软雅黑" panose="020B0503020204020204" pitchFamily="34" charset="-122"/>
                <a:ea typeface="微软雅黑" panose="020B0503020204020204" pitchFamily="34" charset="-122"/>
              </a:rPr>
              <a:t>txt_file.txt</a:t>
            </a:r>
            <a:r>
              <a:rPr lang="zh-CN" altLang="en-US" sz="2000" dirty="0">
                <a:solidFill>
                  <a:schemeClr val="bg1"/>
                </a:solidFill>
                <a:latin typeface="微软雅黑" panose="020B0503020204020204" pitchFamily="34" charset="-122"/>
                <a:ea typeface="微软雅黑" panose="020B0503020204020204" pitchFamily="34" charset="-122"/>
              </a:rPr>
              <a:t>文件的内容</a:t>
            </a:r>
          </a:p>
        </p:txBody>
      </p:sp>
      <p:grpSp>
        <p:nvGrpSpPr>
          <p:cNvPr id="6" name="组合 5"/>
          <p:cNvGrpSpPr/>
          <p:nvPr/>
        </p:nvGrpSpPr>
        <p:grpSpPr>
          <a:xfrm>
            <a:off x="1019175" y="857056"/>
            <a:ext cx="3533775" cy="466725"/>
            <a:chOff x="1019175" y="847725"/>
            <a:chExt cx="3533775" cy="466725"/>
          </a:xfrm>
        </p:grpSpPr>
        <p:sp>
          <p:nvSpPr>
            <p:cNvPr id="11" name="同侧圆角矩形 3"/>
            <p:cNvSpPr/>
            <p:nvPr>
              <p:custDataLst>
                <p:tags r:id="rId5"/>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custDataLst>
                <p:tags r:id="rId6"/>
              </p:custDataLst>
            </p:nvPr>
          </p:nvSpPr>
          <p:spPr>
            <a:xfrm>
              <a:off x="1019175" y="881033"/>
              <a:ext cx="3533775" cy="398780"/>
            </a:xfrm>
            <a:prstGeom prst="rect">
              <a:avLst/>
            </a:prstGeom>
          </p:spPr>
          <p:txBody>
            <a:bodyPr wrap="square">
              <a:spAutoFit/>
            </a:bodyPr>
            <a:lstStyle/>
            <a:p>
              <a:pPr algn="ctr"/>
              <a:r>
                <a:rPr lang="en-US" altLang="zh-CN" sz="2000" dirty="0">
                  <a:solidFill>
                    <a:srgbClr val="595959"/>
                  </a:solidFill>
                  <a:latin typeface="微软雅黑" panose="020B0503020204020204" pitchFamily="34" charset="-122"/>
                  <a:ea typeface="微软雅黑" panose="020B0503020204020204" pitchFamily="34" charset="-122"/>
                </a:rPr>
                <a:t>try-except</a:t>
              </a:r>
              <a:r>
                <a:rPr lang="zh-CN" altLang="en-US" sz="2000" dirty="0">
                  <a:solidFill>
                    <a:srgbClr val="595959"/>
                  </a:solidFill>
                  <a:latin typeface="微软雅黑" panose="020B0503020204020204" pitchFamily="34" charset="-122"/>
                  <a:ea typeface="微软雅黑" panose="020B0503020204020204" pitchFamily="34" charset="-122"/>
                </a:rPr>
                <a:t>语句</a:t>
              </a:r>
            </a:p>
          </p:txBody>
        </p:sp>
      </p:grpSp>
      <p:sp>
        <p:nvSpPr>
          <p:cNvPr id="13" name="标题 1"/>
          <p:cNvSpPr>
            <a:spLocks noChangeArrowheads="1"/>
          </p:cNvSpPr>
          <p:nvPr>
            <p:custDataLst>
              <p:tags r:id="rId2"/>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10.2.1  try-except</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语句</a:t>
            </a:r>
          </a:p>
        </p:txBody>
      </p:sp>
      <p:sp>
        <p:nvSpPr>
          <p:cNvPr id="28" name="矩形 27"/>
          <p:cNvSpPr/>
          <p:nvPr>
            <p:custDataLst>
              <p:tags r:id="rId3"/>
            </p:custDataLst>
          </p:nvPr>
        </p:nvSpPr>
        <p:spPr>
          <a:xfrm>
            <a:off x="1342390" y="1630045"/>
            <a:ext cx="9184640" cy="1337945"/>
          </a:xfrm>
          <a:prstGeom prst="rect">
            <a:avLst/>
          </a:prstGeom>
        </p:spPr>
        <p:txBody>
          <a:bodyPr wrap="square">
            <a:spAutoFit/>
          </a:bodyPr>
          <a:lstStyle/>
          <a:p>
            <a:pPr>
              <a:lnSpc>
                <a:spcPct val="150000"/>
              </a:lnSpc>
            </a:pPr>
            <a:r>
              <a:rPr lang="zh-CN" altLang="zh-CN" sz="1800" b="1" dirty="0">
                <a:solidFill>
                  <a:srgbClr val="595959"/>
                </a:solidFill>
                <a:latin typeface="微软雅黑" panose="020B0503020204020204" pitchFamily="34" charset="-122"/>
                <a:ea typeface="微软雅黑" panose="020B0503020204020204" pitchFamily="34" charset="-122"/>
                <a:cs typeface="+mn-ea"/>
              </a:rPr>
              <a:t>（</a:t>
            </a:r>
            <a:r>
              <a:rPr lang="en-US" altLang="zh-CN" sz="1800" b="1" dirty="0">
                <a:solidFill>
                  <a:srgbClr val="595959"/>
                </a:solidFill>
                <a:latin typeface="微软雅黑" panose="020B0503020204020204" pitchFamily="34" charset="-122"/>
                <a:ea typeface="微软雅黑" panose="020B0503020204020204" pitchFamily="34" charset="-122"/>
                <a:cs typeface="+mn-ea"/>
              </a:rPr>
              <a:t>3</a:t>
            </a:r>
            <a:r>
              <a:rPr lang="zh-CN" altLang="zh-CN" sz="1800" b="1" dirty="0">
                <a:solidFill>
                  <a:srgbClr val="595959"/>
                </a:solidFill>
                <a:latin typeface="微软雅黑" panose="020B0503020204020204" pitchFamily="34" charset="-122"/>
                <a:ea typeface="微软雅黑" panose="020B0503020204020204" pitchFamily="34" charset="-122"/>
                <a:cs typeface="+mn-ea"/>
              </a:rPr>
              <a:t>）捕获所有异常</a:t>
            </a:r>
            <a:endParaRPr lang="en-US" altLang="zh-CN" sz="1800" b="1"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Python中捕获所有异常有两种方式，一种方式是在except子句中指定异常类为Exception，因为Exception是所有常见异常的父类，所以Exception及其子类对应的异常都能够被捕获。</a:t>
            </a:r>
          </a:p>
        </p:txBody>
      </p:sp>
      <p:sp>
        <p:nvSpPr>
          <p:cNvPr id="14" name="矩形 13"/>
          <p:cNvSpPr/>
          <p:nvPr>
            <p:custDataLst>
              <p:tags r:id="rId4"/>
            </p:custDataLst>
          </p:nvPr>
        </p:nvSpPr>
        <p:spPr bwMode="auto">
          <a:xfrm>
            <a:off x="1342390" y="3089910"/>
            <a:ext cx="8970645" cy="2494280"/>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pPr>
            <a:r>
              <a:rPr lang="en-US" altLang="zh-CN" sz="1600" kern="0" dirty="0" err="1">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try:</a:t>
            </a:r>
          </a:p>
          <a:p>
            <a:pPr>
              <a:lnSpc>
                <a:spcPct val="150000"/>
              </a:lnSpc>
            </a:pPr>
            <a:r>
              <a:rPr lang="en-US" altLang="zh-CN" sz="1600" kern="0" dirty="0" err="1">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print(count)</a:t>
            </a:r>
          </a:p>
          <a:p>
            <a:pPr>
              <a:lnSpc>
                <a:spcPct val="150000"/>
              </a:lnSpc>
            </a:pPr>
            <a:r>
              <a:rPr lang="en-US" altLang="zh-CN" sz="1600" kern="0" dirty="0" err="1">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demo_list = ["Python", "Java", "C", "C++"]</a:t>
            </a:r>
          </a:p>
          <a:p>
            <a:pPr>
              <a:lnSpc>
                <a:spcPct val="150000"/>
              </a:lnSpc>
            </a:pPr>
            <a:r>
              <a:rPr lang="en-US" altLang="zh-CN" sz="1600" kern="0" dirty="0" err="1">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print(demo_list[5])</a:t>
            </a:r>
          </a:p>
          <a:p>
            <a:pPr>
              <a:lnSpc>
                <a:spcPct val="150000"/>
              </a:lnSpc>
            </a:pPr>
            <a:r>
              <a:rPr lang="en-US" altLang="zh-CN" sz="1600" kern="0" dirty="0" err="1">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except Exception:          # except后面指定异常类为Exception</a:t>
            </a:r>
          </a:p>
          <a:p>
            <a:pPr>
              <a:lnSpc>
                <a:spcPct val="150000"/>
              </a:lnSpc>
            </a:pPr>
            <a:r>
              <a:rPr lang="en-US" altLang="zh-CN" sz="1600" kern="0" dirty="0" err="1">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print("出错了")</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
          <p:cNvSpPr/>
          <p:nvPr>
            <p:custDataLst>
              <p:tags r:id="rId1"/>
            </p:custDataLst>
          </p:nvPr>
        </p:nvSpPr>
        <p:spPr>
          <a:xfrm>
            <a:off x="7422236" y="1626220"/>
            <a:ext cx="2890555" cy="400110"/>
          </a:xfrm>
          <a:prstGeom prst="rect">
            <a:avLst/>
          </a:prstGeom>
        </p:spPr>
        <p:txBody>
          <a:bodyPr wrap="square" anchor="ctr">
            <a:spAutoFit/>
          </a:bodyPr>
          <a:lstStyle/>
          <a:p>
            <a:pPr algn="ctr"/>
            <a:r>
              <a:rPr lang="en-US" altLang="zh-CN" sz="2000" dirty="0">
                <a:solidFill>
                  <a:schemeClr val="bg1"/>
                </a:solidFill>
                <a:latin typeface="微软雅黑" panose="020B0503020204020204" pitchFamily="34" charset="-122"/>
                <a:ea typeface="微软雅黑" panose="020B0503020204020204" pitchFamily="34" charset="-122"/>
              </a:rPr>
              <a:t>txt_file.txt</a:t>
            </a:r>
            <a:r>
              <a:rPr lang="zh-CN" altLang="en-US" sz="2000" dirty="0">
                <a:solidFill>
                  <a:schemeClr val="bg1"/>
                </a:solidFill>
                <a:latin typeface="微软雅黑" panose="020B0503020204020204" pitchFamily="34" charset="-122"/>
                <a:ea typeface="微软雅黑" panose="020B0503020204020204" pitchFamily="34" charset="-122"/>
              </a:rPr>
              <a:t>文件的内容</a:t>
            </a:r>
          </a:p>
        </p:txBody>
      </p:sp>
      <p:grpSp>
        <p:nvGrpSpPr>
          <p:cNvPr id="6" name="组合 5"/>
          <p:cNvGrpSpPr/>
          <p:nvPr/>
        </p:nvGrpSpPr>
        <p:grpSpPr>
          <a:xfrm>
            <a:off x="1019175" y="857056"/>
            <a:ext cx="3533775" cy="466725"/>
            <a:chOff x="1019175" y="847725"/>
            <a:chExt cx="3533775" cy="466725"/>
          </a:xfrm>
        </p:grpSpPr>
        <p:sp>
          <p:nvSpPr>
            <p:cNvPr id="11" name="同侧圆角矩形 3"/>
            <p:cNvSpPr/>
            <p:nvPr>
              <p:custDataLst>
                <p:tags r:id="rId5"/>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custDataLst>
                <p:tags r:id="rId6"/>
              </p:custDataLst>
            </p:nvPr>
          </p:nvSpPr>
          <p:spPr>
            <a:xfrm>
              <a:off x="1019175" y="881033"/>
              <a:ext cx="3533775" cy="398780"/>
            </a:xfrm>
            <a:prstGeom prst="rect">
              <a:avLst/>
            </a:prstGeom>
          </p:spPr>
          <p:txBody>
            <a:bodyPr wrap="square">
              <a:spAutoFit/>
            </a:bodyPr>
            <a:lstStyle/>
            <a:p>
              <a:pPr algn="ctr"/>
              <a:r>
                <a:rPr lang="en-US" altLang="zh-CN" sz="2000" dirty="0">
                  <a:solidFill>
                    <a:srgbClr val="595959"/>
                  </a:solidFill>
                  <a:latin typeface="微软雅黑" panose="020B0503020204020204" pitchFamily="34" charset="-122"/>
                  <a:ea typeface="微软雅黑" panose="020B0503020204020204" pitchFamily="34" charset="-122"/>
                </a:rPr>
                <a:t>try-except</a:t>
              </a:r>
              <a:r>
                <a:rPr lang="zh-CN" altLang="en-US" sz="2000" dirty="0">
                  <a:solidFill>
                    <a:srgbClr val="595959"/>
                  </a:solidFill>
                  <a:latin typeface="微软雅黑" panose="020B0503020204020204" pitchFamily="34" charset="-122"/>
                  <a:ea typeface="微软雅黑" panose="020B0503020204020204" pitchFamily="34" charset="-122"/>
                </a:rPr>
                <a:t>语句</a:t>
              </a:r>
            </a:p>
          </p:txBody>
        </p:sp>
      </p:grpSp>
      <p:sp>
        <p:nvSpPr>
          <p:cNvPr id="13" name="标题 1"/>
          <p:cNvSpPr>
            <a:spLocks noChangeArrowheads="1"/>
          </p:cNvSpPr>
          <p:nvPr>
            <p:custDataLst>
              <p:tags r:id="rId2"/>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10.2.1  try-except</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语句</a:t>
            </a:r>
          </a:p>
        </p:txBody>
      </p:sp>
      <p:sp>
        <p:nvSpPr>
          <p:cNvPr id="28" name="矩形 27"/>
          <p:cNvSpPr/>
          <p:nvPr>
            <p:custDataLst>
              <p:tags r:id="rId3"/>
            </p:custDataLst>
          </p:nvPr>
        </p:nvSpPr>
        <p:spPr>
          <a:xfrm>
            <a:off x="1342390" y="1486535"/>
            <a:ext cx="9184640" cy="1337945"/>
          </a:xfrm>
          <a:prstGeom prst="rect">
            <a:avLst/>
          </a:prstGeom>
        </p:spPr>
        <p:txBody>
          <a:bodyPr wrap="square">
            <a:spAutoFit/>
          </a:bodyPr>
          <a:lstStyle/>
          <a:p>
            <a:pPr>
              <a:lnSpc>
                <a:spcPct val="150000"/>
              </a:lnSpc>
            </a:pPr>
            <a:r>
              <a:rPr lang="zh-CN" altLang="zh-CN" sz="1800" b="1" dirty="0">
                <a:solidFill>
                  <a:srgbClr val="595959"/>
                </a:solidFill>
                <a:latin typeface="微软雅黑" panose="020B0503020204020204" pitchFamily="34" charset="-122"/>
                <a:ea typeface="微软雅黑" panose="020B0503020204020204" pitchFamily="34" charset="-122"/>
                <a:cs typeface="+mn-ea"/>
              </a:rPr>
              <a:t>（</a:t>
            </a:r>
            <a:r>
              <a:rPr lang="en-US" altLang="zh-CN" sz="1800" b="1" dirty="0">
                <a:solidFill>
                  <a:srgbClr val="595959"/>
                </a:solidFill>
                <a:latin typeface="微软雅黑" panose="020B0503020204020204" pitchFamily="34" charset="-122"/>
                <a:ea typeface="微软雅黑" panose="020B0503020204020204" pitchFamily="34" charset="-122"/>
                <a:cs typeface="+mn-ea"/>
              </a:rPr>
              <a:t>3</a:t>
            </a:r>
            <a:r>
              <a:rPr lang="zh-CN" altLang="zh-CN" sz="1800" b="1" dirty="0">
                <a:solidFill>
                  <a:srgbClr val="595959"/>
                </a:solidFill>
                <a:latin typeface="微软雅黑" panose="020B0503020204020204" pitchFamily="34" charset="-122"/>
                <a:ea typeface="微软雅黑" panose="020B0503020204020204" pitchFamily="34" charset="-122"/>
                <a:cs typeface="+mn-ea"/>
              </a:rPr>
              <a:t>）捕获所有异常</a:t>
            </a:r>
            <a:endParaRPr lang="en-US" altLang="zh-CN" sz="1800" b="1"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只使用except子句，并在该子句的except后面省略具体的异常类，此时程序也会捕获所有的异常，示例代码如下。</a:t>
            </a:r>
          </a:p>
        </p:txBody>
      </p:sp>
      <p:sp>
        <p:nvSpPr>
          <p:cNvPr id="14" name="矩形 13"/>
          <p:cNvSpPr/>
          <p:nvPr>
            <p:custDataLst>
              <p:tags r:id="rId4"/>
            </p:custDataLst>
          </p:nvPr>
        </p:nvSpPr>
        <p:spPr bwMode="auto">
          <a:xfrm>
            <a:off x="1342390" y="2802890"/>
            <a:ext cx="8970645" cy="2494280"/>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pPr>
            <a:r>
              <a:rPr lang="en-US" altLang="zh-CN" sz="1600" kern="0" dirty="0" err="1">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try:</a:t>
            </a:r>
          </a:p>
          <a:p>
            <a:pPr>
              <a:lnSpc>
                <a:spcPct val="150000"/>
              </a:lnSpc>
            </a:pPr>
            <a:r>
              <a:rPr lang="en-US" altLang="zh-CN" sz="1600" kern="0" dirty="0" err="1">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print(count)</a:t>
            </a:r>
          </a:p>
          <a:p>
            <a:pPr>
              <a:lnSpc>
                <a:spcPct val="150000"/>
              </a:lnSpc>
            </a:pPr>
            <a:r>
              <a:rPr lang="en-US" altLang="zh-CN" sz="1600" kern="0" dirty="0" err="1">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demo_list = ["Python", "Java", "C", "C++"]</a:t>
            </a:r>
          </a:p>
          <a:p>
            <a:pPr>
              <a:lnSpc>
                <a:spcPct val="150000"/>
              </a:lnSpc>
            </a:pPr>
            <a:r>
              <a:rPr lang="en-US" altLang="zh-CN" sz="1600" kern="0" dirty="0" err="1">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print(demo_list[5]) </a:t>
            </a:r>
          </a:p>
          <a:p>
            <a:pPr>
              <a:lnSpc>
                <a:spcPct val="150000"/>
              </a:lnSpc>
            </a:pPr>
            <a:r>
              <a:rPr lang="en-US" altLang="zh-CN" sz="1600" kern="0" dirty="0" err="1">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except:                      # except后面省略异常类</a:t>
            </a:r>
          </a:p>
          <a:p>
            <a:pPr>
              <a:lnSpc>
                <a:spcPct val="150000"/>
              </a:lnSpc>
            </a:pPr>
            <a:r>
              <a:rPr lang="en-US" altLang="zh-CN" sz="1600" kern="0" dirty="0" err="1">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print("出错了")</a:t>
            </a:r>
          </a:p>
        </p:txBody>
      </p:sp>
      <p:sp>
        <p:nvSpPr>
          <p:cNvPr id="3" name="文本框 2"/>
          <p:cNvSpPr txBox="1"/>
          <p:nvPr/>
        </p:nvSpPr>
        <p:spPr>
          <a:xfrm>
            <a:off x="1342390" y="5303520"/>
            <a:ext cx="9184005" cy="1198880"/>
          </a:xfrm>
          <a:prstGeom prst="rect">
            <a:avLst/>
          </a:prstGeom>
          <a:noFill/>
        </p:spPr>
        <p:txBody>
          <a:bodyPr wrap="square" rtlCol="0" anchor="t">
            <a:spAutoFit/>
          </a:bodyPr>
          <a:lstStyle/>
          <a:p>
            <a:pPr algn="l">
              <a:lnSpc>
                <a:spcPct val="150000"/>
              </a:lnSpc>
              <a:buClrTx/>
              <a:buSzTx/>
              <a:buFontTx/>
            </a:pPr>
            <a:r>
              <a:rPr lang="zh-CN" altLang="zh-CN" sz="1600" dirty="0">
                <a:solidFill>
                  <a:srgbClr val="FF0000"/>
                </a:solidFill>
                <a:latin typeface="微软雅黑" panose="020B0503020204020204" pitchFamily="34" charset="-122"/>
                <a:ea typeface="微软雅黑" panose="020B0503020204020204" pitchFamily="34" charset="-122"/>
                <a:cs typeface="+mn-ea"/>
              </a:rPr>
              <a:t>异常处理的主要目的是防止因外部环境的变化导致程序产生无法控制的异常，而不是解决程序本身的设计问题。因此，将所有的代码都放到try子句的做法是不推荐的，try子句应该尽量只包含可能产生异常的代码。</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4"/>
          <a:stretch>
            <a:fillRect/>
          </a:stretch>
        </p:blipFill>
        <p:spPr>
          <a:xfrm>
            <a:off x="944880" y="2014937"/>
            <a:ext cx="2797810" cy="3898265"/>
          </a:xfrm>
          <a:prstGeom prst="rect">
            <a:avLst/>
          </a:prstGeom>
        </p:spPr>
      </p:pic>
      <p:sp>
        <p:nvSpPr>
          <p:cNvPr id="7" name="椭圆形标注 12"/>
          <p:cNvSpPr/>
          <p:nvPr/>
        </p:nvSpPr>
        <p:spPr>
          <a:xfrm>
            <a:off x="2968625" y="1359617"/>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8" name="TextBox 35"/>
          <p:cNvSpPr txBox="1">
            <a:spLocks noChangeArrowheads="1"/>
          </p:cNvSpPr>
          <p:nvPr/>
        </p:nvSpPr>
        <p:spPr bwMode="auto">
          <a:xfrm>
            <a:off x="3247390" y="1437722"/>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9" name="TextBox 35"/>
          <p:cNvSpPr txBox="1">
            <a:spLocks noChangeArrowheads="1"/>
          </p:cNvSpPr>
          <p:nvPr/>
        </p:nvSpPr>
        <p:spPr bwMode="auto">
          <a:xfrm>
            <a:off x="5879063" y="3428921"/>
            <a:ext cx="4983480" cy="951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掌握</a:t>
            </a:r>
            <a:r>
              <a:rPr lang="zh-CN" altLang="zh-CN" sz="1800" dirty="0">
                <a:solidFill>
                  <a:srgbClr val="0070C0"/>
                </a:solidFill>
                <a:latin typeface="微软雅黑" panose="020B0503020204020204" pitchFamily="34" charset="-122"/>
                <a:ea typeface="微软雅黑" panose="020B0503020204020204" pitchFamily="34" charset="-122"/>
                <a:cs typeface="+mn-ea"/>
              </a:rPr>
              <a:t>捕获异常信息</a:t>
            </a:r>
            <a:r>
              <a:rPr lang="zh-CN" altLang="zh-CN" sz="1800" dirty="0">
                <a:solidFill>
                  <a:srgbClr val="595959"/>
                </a:solidFill>
                <a:latin typeface="微软雅黑" panose="020B0503020204020204" pitchFamily="34" charset="-122"/>
                <a:ea typeface="微软雅黑" panose="020B0503020204020204" pitchFamily="34" charset="-122"/>
                <a:cs typeface="+mn-ea"/>
              </a:rPr>
              <a:t>，能够在程序中捕获异常信息</a:t>
            </a:r>
          </a:p>
        </p:txBody>
      </p:sp>
      <p:grpSp>
        <p:nvGrpSpPr>
          <p:cNvPr id="11" name="组合 10"/>
          <p:cNvGrpSpPr/>
          <p:nvPr/>
        </p:nvGrpSpPr>
        <p:grpSpPr>
          <a:xfrm>
            <a:off x="5437103" y="3560215"/>
            <a:ext cx="405130" cy="405130"/>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
        <p:nvSpPr>
          <p:cNvPr id="2" name="标题 1"/>
          <p:cNvSpPr>
            <a:spLocks noChangeArrowheads="1"/>
          </p:cNvSpPr>
          <p:nvPr>
            <p:custDataLst>
              <p:tags r:id="rId1"/>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10.2.2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捕获异常信息</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
          <p:cNvSpPr/>
          <p:nvPr>
            <p:custDataLst>
              <p:tags r:id="rId1"/>
            </p:custDataLst>
          </p:nvPr>
        </p:nvSpPr>
        <p:spPr>
          <a:xfrm>
            <a:off x="7422236" y="1626220"/>
            <a:ext cx="2890555" cy="400110"/>
          </a:xfrm>
          <a:prstGeom prst="rect">
            <a:avLst/>
          </a:prstGeom>
        </p:spPr>
        <p:txBody>
          <a:bodyPr wrap="square" anchor="ctr">
            <a:spAutoFit/>
          </a:bodyPr>
          <a:lstStyle/>
          <a:p>
            <a:pPr algn="ctr"/>
            <a:r>
              <a:rPr lang="en-US" altLang="zh-CN" sz="2000" dirty="0">
                <a:solidFill>
                  <a:schemeClr val="bg1"/>
                </a:solidFill>
                <a:latin typeface="微软雅黑" panose="020B0503020204020204" pitchFamily="34" charset="-122"/>
                <a:ea typeface="微软雅黑" panose="020B0503020204020204" pitchFamily="34" charset="-122"/>
              </a:rPr>
              <a:t>txt_file.txt</a:t>
            </a:r>
            <a:r>
              <a:rPr lang="zh-CN" altLang="en-US" sz="2000" dirty="0">
                <a:solidFill>
                  <a:schemeClr val="bg1"/>
                </a:solidFill>
                <a:latin typeface="微软雅黑" panose="020B0503020204020204" pitchFamily="34" charset="-122"/>
                <a:ea typeface="微软雅黑" panose="020B0503020204020204" pitchFamily="34" charset="-122"/>
              </a:rPr>
              <a:t>文件的内容</a:t>
            </a:r>
          </a:p>
        </p:txBody>
      </p:sp>
      <p:grpSp>
        <p:nvGrpSpPr>
          <p:cNvPr id="6" name="组合 5"/>
          <p:cNvGrpSpPr/>
          <p:nvPr/>
        </p:nvGrpSpPr>
        <p:grpSpPr>
          <a:xfrm>
            <a:off x="1019175" y="857056"/>
            <a:ext cx="3533775" cy="466725"/>
            <a:chOff x="1019175" y="847725"/>
            <a:chExt cx="3533775" cy="466725"/>
          </a:xfrm>
        </p:grpSpPr>
        <p:sp>
          <p:nvSpPr>
            <p:cNvPr id="11" name="同侧圆角矩形 3"/>
            <p:cNvSpPr/>
            <p:nvPr>
              <p:custDataLst>
                <p:tags r:id="rId5"/>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custDataLst>
                <p:tags r:id="rId6"/>
              </p:custDataLst>
            </p:nvPr>
          </p:nvSpPr>
          <p:spPr>
            <a:xfrm>
              <a:off x="1019175" y="881033"/>
              <a:ext cx="3533775" cy="398780"/>
            </a:xfrm>
            <a:prstGeom prst="rect">
              <a:avLst/>
            </a:prstGeom>
          </p:spPr>
          <p:txBody>
            <a:bodyPr wrap="square">
              <a:spAutoFit/>
            </a:bodyPr>
            <a:lstStyle/>
            <a:p>
              <a:pPr algn="ctr"/>
              <a:r>
                <a:rPr lang="zh-CN" altLang="en-US" sz="2000" dirty="0">
                  <a:solidFill>
                    <a:srgbClr val="595959"/>
                  </a:solidFill>
                  <a:latin typeface="微软雅黑" panose="020B0503020204020204" pitchFamily="34" charset="-122"/>
                  <a:ea typeface="微软雅黑" panose="020B0503020204020204" pitchFamily="34" charset="-122"/>
                </a:rPr>
                <a:t>捕获异常信息</a:t>
              </a:r>
            </a:p>
          </p:txBody>
        </p:sp>
      </p:grpSp>
      <p:sp>
        <p:nvSpPr>
          <p:cNvPr id="28" name="矩形 27"/>
          <p:cNvSpPr/>
          <p:nvPr>
            <p:custDataLst>
              <p:tags r:id="rId2"/>
            </p:custDataLst>
          </p:nvPr>
        </p:nvSpPr>
        <p:spPr>
          <a:xfrm>
            <a:off x="1342390" y="1845310"/>
            <a:ext cx="9184640" cy="922020"/>
          </a:xfrm>
          <a:prstGeom prst="rect">
            <a:avLst/>
          </a:prstGeom>
        </p:spPr>
        <p:txBody>
          <a:bodyPr wrap="square">
            <a:spAutoFit/>
          </a:bodyPr>
          <a:lstStyle/>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当使用try-except语句捕获异常时，可以使用</a:t>
            </a:r>
            <a:r>
              <a:rPr lang="zh-CN" altLang="zh-CN" sz="1800" dirty="0">
                <a:solidFill>
                  <a:srgbClr val="0070C0"/>
                </a:solidFill>
                <a:latin typeface="微软雅黑" panose="020B0503020204020204" pitchFamily="34" charset="-122"/>
                <a:ea typeface="微软雅黑" panose="020B0503020204020204" pitchFamily="34" charset="-122"/>
                <a:cs typeface="+mn-ea"/>
              </a:rPr>
              <a:t>关键字as</a:t>
            </a:r>
            <a:r>
              <a:rPr lang="zh-CN" altLang="zh-CN" sz="1800" dirty="0">
                <a:solidFill>
                  <a:srgbClr val="595959"/>
                </a:solidFill>
                <a:latin typeface="微软雅黑" panose="020B0503020204020204" pitchFamily="34" charset="-122"/>
                <a:ea typeface="微软雅黑" panose="020B0503020204020204" pitchFamily="34" charset="-122"/>
                <a:cs typeface="+mn-ea"/>
              </a:rPr>
              <a:t>获取异常的具体信息。</a:t>
            </a:r>
          </a:p>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例如，在捕获多个异常的示例中，使用关键字as获取异常的具体信息，具体代码如下。</a:t>
            </a:r>
          </a:p>
        </p:txBody>
      </p:sp>
      <p:sp>
        <p:nvSpPr>
          <p:cNvPr id="14" name="矩形 13"/>
          <p:cNvSpPr/>
          <p:nvPr>
            <p:custDataLst>
              <p:tags r:id="rId3"/>
            </p:custDataLst>
          </p:nvPr>
        </p:nvSpPr>
        <p:spPr bwMode="auto">
          <a:xfrm>
            <a:off x="1342390" y="3002280"/>
            <a:ext cx="8970645" cy="2516505"/>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pPr>
            <a:r>
              <a:rPr lang="en-US" altLang="zh-CN" sz="1600" kern="0" dirty="0" err="1">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try:</a:t>
            </a:r>
          </a:p>
          <a:p>
            <a:pPr>
              <a:lnSpc>
                <a:spcPct val="150000"/>
              </a:lnSpc>
            </a:pPr>
            <a:r>
              <a:rPr lang="en-US" altLang="zh-CN" sz="1600" kern="0" dirty="0" err="1">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print(count)</a:t>
            </a:r>
          </a:p>
          <a:p>
            <a:pPr>
              <a:lnSpc>
                <a:spcPct val="150000"/>
              </a:lnSpc>
            </a:pPr>
            <a:r>
              <a:rPr lang="en-US" altLang="zh-CN" sz="1600" kern="0" dirty="0" err="1">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demo_list = ["Python", "Java", "C", "C++"]</a:t>
            </a:r>
          </a:p>
          <a:p>
            <a:pPr>
              <a:lnSpc>
                <a:spcPct val="150000"/>
              </a:lnSpc>
            </a:pPr>
            <a:r>
              <a:rPr lang="en-US" altLang="zh-CN" sz="1600" kern="0" dirty="0" err="1">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print(demo_list[5])</a:t>
            </a:r>
          </a:p>
          <a:p>
            <a:pPr>
              <a:lnSpc>
                <a:spcPct val="150000"/>
              </a:lnSpc>
            </a:pPr>
            <a:r>
              <a:rPr lang="en-US" altLang="zh-CN" sz="1600" kern="0" dirty="0" err="1">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except (NameError, IndexError) as error:   # 使用关键字as获取异常信息</a:t>
            </a:r>
          </a:p>
          <a:p>
            <a:pPr>
              <a:lnSpc>
                <a:spcPct val="150000"/>
              </a:lnSpc>
            </a:pPr>
            <a:r>
              <a:rPr lang="en-US" altLang="zh-CN" sz="1600" kern="0" dirty="0" err="1">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print("出错了，原因是", error)</a:t>
            </a:r>
          </a:p>
        </p:txBody>
      </p:sp>
      <p:sp>
        <p:nvSpPr>
          <p:cNvPr id="2" name="标题 1"/>
          <p:cNvSpPr>
            <a:spLocks noChangeArrowheads="1"/>
          </p:cNvSpPr>
          <p:nvPr>
            <p:custDataLst>
              <p:tags r:id="rId4"/>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10.2.2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捕获异常信息</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4"/>
          <a:stretch>
            <a:fillRect/>
          </a:stretch>
        </p:blipFill>
        <p:spPr>
          <a:xfrm>
            <a:off x="944880" y="2014937"/>
            <a:ext cx="2797810" cy="3898265"/>
          </a:xfrm>
          <a:prstGeom prst="rect">
            <a:avLst/>
          </a:prstGeom>
        </p:spPr>
      </p:pic>
      <p:sp>
        <p:nvSpPr>
          <p:cNvPr id="7" name="椭圆形标注 12"/>
          <p:cNvSpPr/>
          <p:nvPr/>
        </p:nvSpPr>
        <p:spPr>
          <a:xfrm>
            <a:off x="2968625" y="1359617"/>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8" name="TextBox 35"/>
          <p:cNvSpPr txBox="1">
            <a:spLocks noChangeArrowheads="1"/>
          </p:cNvSpPr>
          <p:nvPr/>
        </p:nvSpPr>
        <p:spPr bwMode="auto">
          <a:xfrm>
            <a:off x="3247390" y="1437722"/>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9" name="TextBox 35"/>
          <p:cNvSpPr txBox="1">
            <a:spLocks noChangeArrowheads="1"/>
          </p:cNvSpPr>
          <p:nvPr/>
        </p:nvSpPr>
        <p:spPr bwMode="auto">
          <a:xfrm>
            <a:off x="5879063" y="3428921"/>
            <a:ext cx="4983480" cy="1367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掌握</a:t>
            </a:r>
            <a:r>
              <a:rPr lang="zh-CN" altLang="zh-CN" sz="1800" dirty="0">
                <a:solidFill>
                  <a:srgbClr val="0070C0"/>
                </a:solidFill>
                <a:latin typeface="微软雅黑" panose="020B0503020204020204" pitchFamily="34" charset="-122"/>
                <a:ea typeface="微软雅黑" panose="020B0503020204020204" pitchFamily="34" charset="-122"/>
                <a:cs typeface="+mn-ea"/>
              </a:rPr>
              <a:t>try-except-else语句的使用</a:t>
            </a:r>
            <a:r>
              <a:rPr lang="zh-CN" altLang="zh-CN" sz="1800" dirty="0">
                <a:solidFill>
                  <a:srgbClr val="595959"/>
                </a:solidFill>
                <a:latin typeface="微软雅黑" panose="020B0503020204020204" pitchFamily="34" charset="-122"/>
                <a:ea typeface="微软雅黑" panose="020B0503020204020204" pitchFamily="34" charset="-122"/>
                <a:cs typeface="+mn-ea"/>
              </a:rPr>
              <a:t>，能够通过try-except-else语句捕获异常，并在else子句中添加没有异常的处理代码</a:t>
            </a:r>
          </a:p>
        </p:txBody>
      </p:sp>
      <p:grpSp>
        <p:nvGrpSpPr>
          <p:cNvPr id="11" name="组合 10"/>
          <p:cNvGrpSpPr/>
          <p:nvPr/>
        </p:nvGrpSpPr>
        <p:grpSpPr>
          <a:xfrm>
            <a:off x="5437103" y="3560215"/>
            <a:ext cx="405130" cy="405130"/>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
        <p:nvSpPr>
          <p:cNvPr id="2" name="标题 1"/>
          <p:cNvSpPr>
            <a:spLocks noChangeArrowheads="1"/>
          </p:cNvSpPr>
          <p:nvPr>
            <p:custDataLst>
              <p:tags r:id="rId1"/>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10.2.3  else</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子句</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5"/>
          <p:cNvSpPr txBox="1">
            <a:spLocks noChangeArrowheads="1"/>
          </p:cNvSpPr>
          <p:nvPr>
            <p:custDataLst>
              <p:tags r:id="rId1"/>
            </p:custDataLst>
          </p:nvPr>
        </p:nvSpPr>
        <p:spPr bwMode="auto">
          <a:xfrm>
            <a:off x="1199515" y="1224280"/>
            <a:ext cx="9871710" cy="1480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no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Python中</a:t>
            </a:r>
            <a:r>
              <a:rPr lang="zh-CN" altLang="zh-CN" sz="1800" dirty="0">
                <a:solidFill>
                  <a:srgbClr val="0070C0"/>
                </a:solidFill>
                <a:latin typeface="微软雅黑" panose="020B0503020204020204" pitchFamily="34" charset="-122"/>
                <a:ea typeface="微软雅黑" panose="020B0503020204020204" pitchFamily="34" charset="-122"/>
                <a:cs typeface="+mn-ea"/>
              </a:rPr>
              <a:t>try-except语句</a:t>
            </a:r>
            <a:r>
              <a:rPr lang="zh-CN" altLang="zh-CN" sz="1800" dirty="0">
                <a:solidFill>
                  <a:srgbClr val="595959"/>
                </a:solidFill>
                <a:latin typeface="微软雅黑" panose="020B0503020204020204" pitchFamily="34" charset="-122"/>
                <a:ea typeface="微软雅黑" panose="020B0503020204020204" pitchFamily="34" charset="-122"/>
                <a:cs typeface="+mn-ea"/>
              </a:rPr>
              <a:t>还可以与</a:t>
            </a:r>
            <a:r>
              <a:rPr lang="zh-CN" altLang="zh-CN" sz="1800" dirty="0">
                <a:solidFill>
                  <a:srgbClr val="0070C0"/>
                </a:solidFill>
                <a:latin typeface="微软雅黑" panose="020B0503020204020204" pitchFamily="34" charset="-122"/>
                <a:ea typeface="微软雅黑" panose="020B0503020204020204" pitchFamily="34" charset="-122"/>
                <a:cs typeface="+mn-ea"/>
              </a:rPr>
              <a:t>else子句</a:t>
            </a:r>
            <a:r>
              <a:rPr lang="zh-CN" altLang="zh-CN" sz="1800" dirty="0">
                <a:solidFill>
                  <a:srgbClr val="595959"/>
                </a:solidFill>
                <a:latin typeface="微软雅黑" panose="020B0503020204020204" pitchFamily="34" charset="-122"/>
                <a:ea typeface="微软雅黑" panose="020B0503020204020204" pitchFamily="34" charset="-122"/>
                <a:cs typeface="+mn-ea"/>
              </a:rPr>
              <a:t>联合使用，组成结构更加复杂的try-except-else语句。当程序执行try-except-else语句时，若try子句的代码没有产生任何异常，则会执行else子句的代码。try-except-else语句的语法格式如下：</a:t>
            </a:r>
          </a:p>
        </p:txBody>
      </p:sp>
      <p:sp>
        <p:nvSpPr>
          <p:cNvPr id="3" name="标题 1"/>
          <p:cNvSpPr>
            <a:spLocks noChangeArrowheads="1"/>
          </p:cNvSpPr>
          <p:nvPr>
            <p:custDataLst>
              <p:tags r:id="rId2"/>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10.2.3  else</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子句</a:t>
            </a:r>
          </a:p>
        </p:txBody>
      </p:sp>
      <p:grpSp>
        <p:nvGrpSpPr>
          <p:cNvPr id="12" name="组合 11"/>
          <p:cNvGrpSpPr/>
          <p:nvPr/>
        </p:nvGrpSpPr>
        <p:grpSpPr>
          <a:xfrm>
            <a:off x="1270670" y="2924220"/>
            <a:ext cx="4507848" cy="3024335"/>
            <a:chOff x="1143691" y="2082765"/>
            <a:chExt cx="4507848" cy="3024335"/>
          </a:xfrm>
        </p:grpSpPr>
        <p:sp>
          <p:nvSpPr>
            <p:cNvPr id="13" name="矩形 12"/>
            <p:cNvSpPr/>
            <p:nvPr>
              <p:custDataLst>
                <p:tags r:id="rId4"/>
              </p:custDataLst>
            </p:nvPr>
          </p:nvSpPr>
          <p:spPr bwMode="auto">
            <a:xfrm>
              <a:off x="2062759" y="2082765"/>
              <a:ext cx="3588780" cy="3024335"/>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pPr>
              <a:r>
                <a:rPr lang="en-US" altLang="zh-CN" sz="18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try:</a:t>
              </a:r>
              <a:endParaRPr lang="zh-CN" altLang="zh-CN" sz="18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endParaRPr>
            </a:p>
            <a:p>
              <a:pPr>
                <a:lnSpc>
                  <a:spcPct val="150000"/>
                </a:lnSpc>
              </a:pPr>
              <a:r>
                <a:rPr lang="en-US" altLang="zh-CN" sz="18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a:t>
              </a:r>
              <a:r>
                <a:rPr lang="zh-CN" altLang="zh-CN" sz="18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可能产生异常的代码</a:t>
              </a:r>
            </a:p>
            <a:p>
              <a:pPr>
                <a:lnSpc>
                  <a:spcPct val="150000"/>
                </a:lnSpc>
              </a:pPr>
              <a:r>
                <a:rPr lang="en-US" altLang="zh-CN" sz="18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except [</a:t>
              </a:r>
              <a:r>
                <a:rPr lang="zh-CN" altLang="zh-CN" sz="18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异常类 </a:t>
              </a:r>
              <a:r>
                <a:rPr lang="en-US" altLang="zh-CN" sz="18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[as </a:t>
              </a:r>
              <a:r>
                <a:rPr lang="zh-CN" altLang="zh-CN" sz="18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异常信息</a:t>
              </a:r>
              <a:r>
                <a:rPr lang="en-US" altLang="zh-CN" sz="18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a:t>
              </a:r>
              <a:endParaRPr lang="zh-CN" altLang="zh-CN" sz="18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endParaRPr>
            </a:p>
            <a:p>
              <a:pPr>
                <a:lnSpc>
                  <a:spcPct val="150000"/>
                </a:lnSpc>
              </a:pPr>
              <a:r>
                <a:rPr lang="en-US" altLang="zh-CN" sz="18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a:t>
              </a:r>
              <a:r>
                <a:rPr lang="zh-CN" altLang="zh-CN" sz="18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捕获异常后的处理代码</a:t>
              </a:r>
            </a:p>
            <a:p>
              <a:pPr>
                <a:lnSpc>
                  <a:spcPct val="150000"/>
                </a:lnSpc>
              </a:pPr>
              <a:r>
                <a:rPr lang="en-US" altLang="zh-CN" sz="18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a:t>
              </a:r>
              <a:endParaRPr lang="zh-CN" altLang="zh-CN" sz="18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endParaRPr>
            </a:p>
            <a:p>
              <a:pPr>
                <a:lnSpc>
                  <a:spcPct val="150000"/>
                </a:lnSpc>
              </a:pPr>
              <a:r>
                <a:rPr lang="en-US" altLang="zh-CN" sz="18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else:</a:t>
              </a:r>
              <a:endParaRPr lang="zh-CN" altLang="zh-CN" sz="18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endParaRPr>
            </a:p>
            <a:p>
              <a:pPr>
                <a:lnSpc>
                  <a:spcPct val="150000"/>
                </a:lnSpc>
              </a:pPr>
              <a:r>
                <a:rPr lang="en-US" altLang="zh-CN" sz="18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a:t>
              </a:r>
              <a:r>
                <a:rPr lang="zh-CN" altLang="zh-CN" sz="18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没有异常的处理代码</a:t>
              </a:r>
            </a:p>
          </p:txBody>
        </p:sp>
        <p:sp>
          <p:nvSpPr>
            <p:cNvPr id="14" name="剪去单角的矩形 13"/>
            <p:cNvSpPr/>
            <p:nvPr>
              <p:custDataLst>
                <p:tags r:id="rId5"/>
              </p:custDataLst>
            </p:nvPr>
          </p:nvSpPr>
          <p:spPr>
            <a:xfrm flipH="1">
              <a:off x="1143691" y="2082765"/>
              <a:ext cx="808346" cy="3024335"/>
            </a:xfrm>
            <a:prstGeom prst="snip1Rect">
              <a:avLst>
                <a:gd name="adj" fmla="val 0"/>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custDataLst>
                <p:tags r:id="rId6"/>
              </p:custDataLst>
            </p:nvPr>
          </p:nvSpPr>
          <p:spPr>
            <a:xfrm>
              <a:off x="1327290" y="2946861"/>
              <a:ext cx="441146" cy="1323439"/>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语</a:t>
              </a:r>
              <a:endParaRPr lang="en-US" altLang="zh-CN" sz="2000" b="1" dirty="0">
                <a:solidFill>
                  <a:schemeClr val="bg1"/>
                </a:solidFill>
                <a:latin typeface="微软雅黑" panose="020B0503020204020204" pitchFamily="34" charset="-122"/>
                <a:ea typeface="微软雅黑" panose="020B0503020204020204" pitchFamily="34" charset="-122"/>
              </a:endParaRPr>
            </a:p>
            <a:p>
              <a:pPr algn="ctr"/>
              <a:r>
                <a:rPr lang="zh-CN" altLang="en-US" sz="2000" b="1" dirty="0">
                  <a:solidFill>
                    <a:schemeClr val="bg1"/>
                  </a:solidFill>
                  <a:latin typeface="微软雅黑" panose="020B0503020204020204" pitchFamily="34" charset="-122"/>
                  <a:ea typeface="微软雅黑" panose="020B0503020204020204" pitchFamily="34" charset="-122"/>
                </a:rPr>
                <a:t>法</a:t>
              </a:r>
              <a:endParaRPr lang="en-US" altLang="zh-CN" sz="2000" b="1" dirty="0">
                <a:solidFill>
                  <a:schemeClr val="bg1"/>
                </a:solidFill>
                <a:latin typeface="微软雅黑" panose="020B0503020204020204" pitchFamily="34" charset="-122"/>
                <a:ea typeface="微软雅黑" panose="020B0503020204020204" pitchFamily="34" charset="-122"/>
              </a:endParaRPr>
            </a:p>
            <a:p>
              <a:pPr algn="ctr"/>
              <a:r>
                <a:rPr lang="zh-CN" altLang="en-US" sz="2000" b="1" dirty="0">
                  <a:solidFill>
                    <a:schemeClr val="bg1"/>
                  </a:solidFill>
                  <a:latin typeface="微软雅黑" panose="020B0503020204020204" pitchFamily="34" charset="-122"/>
                  <a:ea typeface="微软雅黑" panose="020B0503020204020204" pitchFamily="34" charset="-122"/>
                </a:rPr>
                <a:t>格</a:t>
              </a:r>
              <a:endParaRPr lang="en-US" altLang="zh-CN" sz="2000" b="1" dirty="0">
                <a:solidFill>
                  <a:schemeClr val="bg1"/>
                </a:solidFill>
                <a:latin typeface="微软雅黑" panose="020B0503020204020204" pitchFamily="34" charset="-122"/>
                <a:ea typeface="微软雅黑" panose="020B0503020204020204" pitchFamily="34" charset="-122"/>
              </a:endParaRPr>
            </a:p>
            <a:p>
              <a:pPr algn="ctr"/>
              <a:r>
                <a:rPr lang="zh-CN" altLang="en-US" sz="2000" b="1" dirty="0">
                  <a:solidFill>
                    <a:schemeClr val="bg1"/>
                  </a:solidFill>
                  <a:latin typeface="微软雅黑" panose="020B0503020204020204" pitchFamily="34" charset="-122"/>
                  <a:ea typeface="微软雅黑" panose="020B0503020204020204" pitchFamily="34" charset="-122"/>
                </a:rPr>
                <a:t>式</a:t>
              </a:r>
            </a:p>
          </p:txBody>
        </p:sp>
        <p:sp>
          <p:nvSpPr>
            <p:cNvPr id="16" name="Freeform 16"/>
            <p:cNvSpPr/>
            <p:nvPr>
              <p:custDataLst>
                <p:tags r:id="rId7"/>
              </p:custDataLst>
            </p:nvPr>
          </p:nvSpPr>
          <p:spPr bwMode="auto">
            <a:xfrm>
              <a:off x="1952035" y="2105349"/>
              <a:ext cx="110723" cy="3001751"/>
            </a:xfrm>
            <a:custGeom>
              <a:avLst/>
              <a:gdLst>
                <a:gd name="T0" fmla="*/ 280 w 280"/>
                <a:gd name="T1" fmla="*/ 278 h 1123"/>
                <a:gd name="T2" fmla="*/ 280 w 280"/>
                <a:gd name="T3" fmla="*/ 1123 h 1123"/>
                <a:gd name="T4" fmla="*/ 0 w 280"/>
                <a:gd name="T5" fmla="*/ 842 h 1123"/>
                <a:gd name="T6" fmla="*/ 0 w 280"/>
                <a:gd name="T7" fmla="*/ 0 h 1123"/>
                <a:gd name="T8" fmla="*/ 278 w 280"/>
                <a:gd name="T9" fmla="*/ 278 h 1123"/>
                <a:gd name="T10" fmla="*/ 280 w 280"/>
                <a:gd name="T11" fmla="*/ 278 h 1123"/>
              </a:gdLst>
              <a:ahLst/>
              <a:cxnLst>
                <a:cxn ang="0">
                  <a:pos x="T0" y="T1"/>
                </a:cxn>
                <a:cxn ang="0">
                  <a:pos x="T2" y="T3"/>
                </a:cxn>
                <a:cxn ang="0">
                  <a:pos x="T4" y="T5"/>
                </a:cxn>
                <a:cxn ang="0">
                  <a:pos x="T6" y="T7"/>
                </a:cxn>
                <a:cxn ang="0">
                  <a:pos x="T8" y="T9"/>
                </a:cxn>
                <a:cxn ang="0">
                  <a:pos x="T10" y="T11"/>
                </a:cxn>
              </a:cxnLst>
              <a:rect l="0" t="0" r="r" b="b"/>
              <a:pathLst>
                <a:path w="280" h="1123">
                  <a:moveTo>
                    <a:pt x="280" y="278"/>
                  </a:moveTo>
                  <a:lnTo>
                    <a:pt x="280" y="1123"/>
                  </a:lnTo>
                  <a:lnTo>
                    <a:pt x="0" y="842"/>
                  </a:lnTo>
                  <a:lnTo>
                    <a:pt x="0" y="0"/>
                  </a:lnTo>
                  <a:lnTo>
                    <a:pt x="278" y="278"/>
                  </a:lnTo>
                  <a:lnTo>
                    <a:pt x="280" y="278"/>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en-US" sz="2400">
                <a:cs typeface="+mn-ea"/>
                <a:sym typeface="+mn-lt"/>
              </a:endParaRPr>
            </a:p>
          </p:txBody>
        </p:sp>
      </p:grpSp>
      <p:sp>
        <p:nvSpPr>
          <p:cNvPr id="17" name="矩形 16"/>
          <p:cNvSpPr/>
          <p:nvPr>
            <p:custDataLst>
              <p:tags r:id="rId3"/>
            </p:custDataLst>
          </p:nvPr>
        </p:nvSpPr>
        <p:spPr bwMode="auto">
          <a:xfrm>
            <a:off x="6527254" y="2924220"/>
            <a:ext cx="4680520" cy="3125670"/>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num = input("请输入每页显示多少条数据:")</a:t>
            </a:r>
          </a:p>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try:</a:t>
            </a:r>
          </a:p>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    page_size = int(num)      </a:t>
            </a:r>
          </a:p>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except Exception:            </a:t>
            </a:r>
          </a:p>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    page_size = 20                      </a:t>
            </a:r>
          </a:p>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    print(f"当前页显示{page_size}条数据")</a:t>
            </a:r>
          </a:p>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else:  </a:t>
            </a:r>
          </a:p>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    print(f"当前页显示{page_size}条数据")  </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4"/>
          <a:stretch>
            <a:fillRect/>
          </a:stretch>
        </p:blipFill>
        <p:spPr>
          <a:xfrm>
            <a:off x="944880" y="2014937"/>
            <a:ext cx="2797810" cy="3898265"/>
          </a:xfrm>
          <a:prstGeom prst="rect">
            <a:avLst/>
          </a:prstGeom>
        </p:spPr>
      </p:pic>
      <p:sp>
        <p:nvSpPr>
          <p:cNvPr id="7" name="椭圆形标注 12"/>
          <p:cNvSpPr/>
          <p:nvPr/>
        </p:nvSpPr>
        <p:spPr>
          <a:xfrm>
            <a:off x="2968625" y="1359617"/>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8" name="TextBox 35"/>
          <p:cNvSpPr txBox="1">
            <a:spLocks noChangeArrowheads="1"/>
          </p:cNvSpPr>
          <p:nvPr/>
        </p:nvSpPr>
        <p:spPr bwMode="auto">
          <a:xfrm>
            <a:off x="3247390" y="1437722"/>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9" name="TextBox 35"/>
          <p:cNvSpPr txBox="1">
            <a:spLocks noChangeArrowheads="1"/>
          </p:cNvSpPr>
          <p:nvPr/>
        </p:nvSpPr>
        <p:spPr bwMode="auto">
          <a:xfrm>
            <a:off x="5879063" y="3428921"/>
            <a:ext cx="4983480" cy="1367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掌握</a:t>
            </a:r>
            <a:r>
              <a:rPr lang="zh-CN" altLang="zh-CN" sz="1800" dirty="0">
                <a:solidFill>
                  <a:srgbClr val="0070C0"/>
                </a:solidFill>
                <a:latin typeface="微软雅黑" panose="020B0503020204020204" pitchFamily="34" charset="-122"/>
                <a:ea typeface="微软雅黑" panose="020B0503020204020204" pitchFamily="34" charset="-122"/>
                <a:cs typeface="+mn-ea"/>
              </a:rPr>
              <a:t>try-except-finally语句的使用</a:t>
            </a:r>
            <a:r>
              <a:rPr lang="zh-CN" altLang="zh-CN" sz="1800" dirty="0">
                <a:solidFill>
                  <a:srgbClr val="595959"/>
                </a:solidFill>
                <a:latin typeface="微软雅黑" panose="020B0503020204020204" pitchFamily="34" charset="-122"/>
                <a:ea typeface="微软雅黑" panose="020B0503020204020204" pitchFamily="34" charset="-122"/>
                <a:cs typeface="+mn-ea"/>
              </a:rPr>
              <a:t>，能够通过try-except-finally语句捕获异常，并在finally子句中添加释放资源的代码</a:t>
            </a:r>
          </a:p>
        </p:txBody>
      </p:sp>
      <p:grpSp>
        <p:nvGrpSpPr>
          <p:cNvPr id="11" name="组合 10"/>
          <p:cNvGrpSpPr/>
          <p:nvPr/>
        </p:nvGrpSpPr>
        <p:grpSpPr>
          <a:xfrm>
            <a:off x="5437103" y="3560215"/>
            <a:ext cx="405130" cy="405130"/>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
        <p:nvSpPr>
          <p:cNvPr id="2" name="标题 1"/>
          <p:cNvSpPr>
            <a:spLocks noChangeArrowheads="1"/>
          </p:cNvSpPr>
          <p:nvPr>
            <p:custDataLst>
              <p:tags r:id="rId1"/>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10.2.4  finally</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子句</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5"/>
          <p:cNvSpPr txBox="1">
            <a:spLocks noChangeArrowheads="1"/>
          </p:cNvSpPr>
          <p:nvPr>
            <p:custDataLst>
              <p:tags r:id="rId1"/>
            </p:custDataLst>
          </p:nvPr>
        </p:nvSpPr>
        <p:spPr bwMode="auto">
          <a:xfrm>
            <a:off x="1199515" y="1224280"/>
            <a:ext cx="9871710" cy="1480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no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Python中</a:t>
            </a:r>
            <a:r>
              <a:rPr lang="zh-CN" altLang="zh-CN" sz="1800" dirty="0">
                <a:solidFill>
                  <a:srgbClr val="0070C0"/>
                </a:solidFill>
                <a:latin typeface="微软雅黑" panose="020B0503020204020204" pitchFamily="34" charset="-122"/>
                <a:ea typeface="微软雅黑" panose="020B0503020204020204" pitchFamily="34" charset="-122"/>
                <a:cs typeface="+mn-ea"/>
              </a:rPr>
              <a:t>try-except语句</a:t>
            </a:r>
            <a:r>
              <a:rPr lang="zh-CN" altLang="zh-CN" sz="1800" dirty="0">
                <a:solidFill>
                  <a:srgbClr val="595959"/>
                </a:solidFill>
                <a:latin typeface="微软雅黑" panose="020B0503020204020204" pitchFamily="34" charset="-122"/>
                <a:ea typeface="微软雅黑" panose="020B0503020204020204" pitchFamily="34" charset="-122"/>
                <a:cs typeface="+mn-ea"/>
              </a:rPr>
              <a:t>还可以与</a:t>
            </a:r>
            <a:r>
              <a:rPr lang="zh-CN" altLang="zh-CN" sz="1800" dirty="0">
                <a:solidFill>
                  <a:srgbClr val="0070C0"/>
                </a:solidFill>
                <a:latin typeface="微软雅黑" panose="020B0503020204020204" pitchFamily="34" charset="-122"/>
                <a:ea typeface="微软雅黑" panose="020B0503020204020204" pitchFamily="34" charset="-122"/>
                <a:cs typeface="+mn-ea"/>
              </a:rPr>
              <a:t>finally子句</a:t>
            </a:r>
            <a:r>
              <a:rPr lang="zh-CN" altLang="zh-CN" sz="1800" dirty="0">
                <a:solidFill>
                  <a:srgbClr val="595959"/>
                </a:solidFill>
                <a:latin typeface="微软雅黑" panose="020B0503020204020204" pitchFamily="34" charset="-122"/>
                <a:ea typeface="微软雅黑" panose="020B0503020204020204" pitchFamily="34" charset="-122"/>
                <a:cs typeface="+mn-ea"/>
              </a:rPr>
              <a:t>联合使用，组成结构更加复杂的try-except-finally语句。当程序执行try-except-finally语句时，若try子句的代码没有产生任何异常，都会执行finally子句的代码。try-except-finally语句的语法格式如下：</a:t>
            </a:r>
          </a:p>
        </p:txBody>
      </p:sp>
      <p:grpSp>
        <p:nvGrpSpPr>
          <p:cNvPr id="12" name="组合 11"/>
          <p:cNvGrpSpPr/>
          <p:nvPr/>
        </p:nvGrpSpPr>
        <p:grpSpPr>
          <a:xfrm>
            <a:off x="1270670" y="2924220"/>
            <a:ext cx="4507848" cy="3024335"/>
            <a:chOff x="1143691" y="2082765"/>
            <a:chExt cx="4507848" cy="3024335"/>
          </a:xfrm>
        </p:grpSpPr>
        <p:sp>
          <p:nvSpPr>
            <p:cNvPr id="13" name="矩形 12"/>
            <p:cNvSpPr/>
            <p:nvPr>
              <p:custDataLst>
                <p:tags r:id="rId4"/>
              </p:custDataLst>
            </p:nvPr>
          </p:nvSpPr>
          <p:spPr bwMode="auto">
            <a:xfrm>
              <a:off x="2062759" y="2082765"/>
              <a:ext cx="3588780" cy="3024335"/>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pPr>
              <a:r>
                <a:rPr lang="en-US"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try:</a:t>
              </a:r>
              <a:endParaRPr lang="zh-CN"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endParaRPr>
            </a:p>
            <a:p>
              <a:pPr>
                <a:lnSpc>
                  <a:spcPct val="150000"/>
                </a:lnSpc>
              </a:pPr>
              <a:r>
                <a:rPr lang="en-US"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a:t>
              </a:r>
              <a:r>
                <a:rPr lang="zh-CN"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可能产生异常的代码</a:t>
              </a:r>
            </a:p>
            <a:p>
              <a:pPr>
                <a:lnSpc>
                  <a:spcPct val="150000"/>
                </a:lnSpc>
              </a:pPr>
              <a:r>
                <a:rPr lang="en-US"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except [</a:t>
              </a:r>
              <a:r>
                <a:rPr lang="zh-CN"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异常类 </a:t>
              </a:r>
              <a:r>
                <a:rPr lang="en-US"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[as </a:t>
              </a:r>
              <a:r>
                <a:rPr lang="zh-CN"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异常信息</a:t>
              </a:r>
              <a:r>
                <a:rPr lang="en-US"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a:t>
              </a:r>
              <a:endParaRPr lang="zh-CN"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endParaRPr>
            </a:p>
            <a:p>
              <a:pPr>
                <a:lnSpc>
                  <a:spcPct val="150000"/>
                </a:lnSpc>
              </a:pPr>
              <a:r>
                <a:rPr lang="en-US"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a:t>
              </a:r>
              <a:r>
                <a:rPr lang="zh-CN"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捕获异常后的处理代码</a:t>
              </a:r>
            </a:p>
            <a:p>
              <a:pPr>
                <a:lnSpc>
                  <a:spcPct val="150000"/>
                </a:lnSpc>
              </a:pPr>
              <a:r>
                <a:rPr lang="en-US"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a:t>
              </a:r>
              <a:endParaRPr lang="zh-CN"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endParaRPr>
            </a:p>
            <a:p>
              <a:pPr>
                <a:lnSpc>
                  <a:spcPct val="150000"/>
                </a:lnSpc>
              </a:pPr>
              <a:r>
                <a:rPr lang="en-US"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finally:</a:t>
              </a:r>
              <a:endParaRPr lang="zh-CN"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endParaRPr>
            </a:p>
            <a:p>
              <a:pPr>
                <a:lnSpc>
                  <a:spcPct val="150000"/>
                </a:lnSpc>
              </a:pPr>
              <a:r>
                <a:rPr lang="en-US" altLang="zh-CN" sz="18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a:t>
              </a:r>
              <a:r>
                <a:rPr lang="zh-CN" altLang="en-US"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无论是否产生异常都会执行的</a:t>
              </a:r>
              <a:r>
                <a:rPr lang="zh-CN"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代码</a:t>
              </a:r>
            </a:p>
          </p:txBody>
        </p:sp>
        <p:sp>
          <p:nvSpPr>
            <p:cNvPr id="14" name="剪去单角的矩形 13"/>
            <p:cNvSpPr/>
            <p:nvPr>
              <p:custDataLst>
                <p:tags r:id="rId5"/>
              </p:custDataLst>
            </p:nvPr>
          </p:nvSpPr>
          <p:spPr>
            <a:xfrm flipH="1">
              <a:off x="1143691" y="2082765"/>
              <a:ext cx="808346" cy="3024335"/>
            </a:xfrm>
            <a:prstGeom prst="snip1Rect">
              <a:avLst>
                <a:gd name="adj" fmla="val 0"/>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custDataLst>
                <p:tags r:id="rId6"/>
              </p:custDataLst>
            </p:nvPr>
          </p:nvSpPr>
          <p:spPr>
            <a:xfrm>
              <a:off x="1327290" y="2946861"/>
              <a:ext cx="441146" cy="1323439"/>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语</a:t>
              </a:r>
              <a:endParaRPr lang="en-US" altLang="zh-CN" sz="2000" b="1" dirty="0">
                <a:solidFill>
                  <a:schemeClr val="bg1"/>
                </a:solidFill>
                <a:latin typeface="微软雅黑" panose="020B0503020204020204" pitchFamily="34" charset="-122"/>
                <a:ea typeface="微软雅黑" panose="020B0503020204020204" pitchFamily="34" charset="-122"/>
              </a:endParaRPr>
            </a:p>
            <a:p>
              <a:pPr algn="ctr"/>
              <a:r>
                <a:rPr lang="zh-CN" altLang="en-US" sz="2000" b="1" dirty="0">
                  <a:solidFill>
                    <a:schemeClr val="bg1"/>
                  </a:solidFill>
                  <a:latin typeface="微软雅黑" panose="020B0503020204020204" pitchFamily="34" charset="-122"/>
                  <a:ea typeface="微软雅黑" panose="020B0503020204020204" pitchFamily="34" charset="-122"/>
                </a:rPr>
                <a:t>法</a:t>
              </a:r>
              <a:endParaRPr lang="en-US" altLang="zh-CN" sz="2000" b="1" dirty="0">
                <a:solidFill>
                  <a:schemeClr val="bg1"/>
                </a:solidFill>
                <a:latin typeface="微软雅黑" panose="020B0503020204020204" pitchFamily="34" charset="-122"/>
                <a:ea typeface="微软雅黑" panose="020B0503020204020204" pitchFamily="34" charset="-122"/>
              </a:endParaRPr>
            </a:p>
            <a:p>
              <a:pPr algn="ctr"/>
              <a:r>
                <a:rPr lang="zh-CN" altLang="en-US" sz="2000" b="1" dirty="0">
                  <a:solidFill>
                    <a:schemeClr val="bg1"/>
                  </a:solidFill>
                  <a:latin typeface="微软雅黑" panose="020B0503020204020204" pitchFamily="34" charset="-122"/>
                  <a:ea typeface="微软雅黑" panose="020B0503020204020204" pitchFamily="34" charset="-122"/>
                </a:rPr>
                <a:t>格</a:t>
              </a:r>
              <a:endParaRPr lang="en-US" altLang="zh-CN" sz="2000" b="1" dirty="0">
                <a:solidFill>
                  <a:schemeClr val="bg1"/>
                </a:solidFill>
                <a:latin typeface="微软雅黑" panose="020B0503020204020204" pitchFamily="34" charset="-122"/>
                <a:ea typeface="微软雅黑" panose="020B0503020204020204" pitchFamily="34" charset="-122"/>
              </a:endParaRPr>
            </a:p>
            <a:p>
              <a:pPr algn="ctr"/>
              <a:r>
                <a:rPr lang="zh-CN" altLang="en-US" sz="2000" b="1" dirty="0">
                  <a:solidFill>
                    <a:schemeClr val="bg1"/>
                  </a:solidFill>
                  <a:latin typeface="微软雅黑" panose="020B0503020204020204" pitchFamily="34" charset="-122"/>
                  <a:ea typeface="微软雅黑" panose="020B0503020204020204" pitchFamily="34" charset="-122"/>
                </a:rPr>
                <a:t>式</a:t>
              </a:r>
            </a:p>
          </p:txBody>
        </p:sp>
        <p:sp>
          <p:nvSpPr>
            <p:cNvPr id="16" name="Freeform 16"/>
            <p:cNvSpPr/>
            <p:nvPr>
              <p:custDataLst>
                <p:tags r:id="rId7"/>
              </p:custDataLst>
            </p:nvPr>
          </p:nvSpPr>
          <p:spPr bwMode="auto">
            <a:xfrm>
              <a:off x="1952035" y="2105349"/>
              <a:ext cx="110723" cy="3001751"/>
            </a:xfrm>
            <a:custGeom>
              <a:avLst/>
              <a:gdLst>
                <a:gd name="T0" fmla="*/ 280 w 280"/>
                <a:gd name="T1" fmla="*/ 278 h 1123"/>
                <a:gd name="T2" fmla="*/ 280 w 280"/>
                <a:gd name="T3" fmla="*/ 1123 h 1123"/>
                <a:gd name="T4" fmla="*/ 0 w 280"/>
                <a:gd name="T5" fmla="*/ 842 h 1123"/>
                <a:gd name="T6" fmla="*/ 0 w 280"/>
                <a:gd name="T7" fmla="*/ 0 h 1123"/>
                <a:gd name="T8" fmla="*/ 278 w 280"/>
                <a:gd name="T9" fmla="*/ 278 h 1123"/>
                <a:gd name="T10" fmla="*/ 280 w 280"/>
                <a:gd name="T11" fmla="*/ 278 h 1123"/>
              </a:gdLst>
              <a:ahLst/>
              <a:cxnLst>
                <a:cxn ang="0">
                  <a:pos x="T0" y="T1"/>
                </a:cxn>
                <a:cxn ang="0">
                  <a:pos x="T2" y="T3"/>
                </a:cxn>
                <a:cxn ang="0">
                  <a:pos x="T4" y="T5"/>
                </a:cxn>
                <a:cxn ang="0">
                  <a:pos x="T6" y="T7"/>
                </a:cxn>
                <a:cxn ang="0">
                  <a:pos x="T8" y="T9"/>
                </a:cxn>
                <a:cxn ang="0">
                  <a:pos x="T10" y="T11"/>
                </a:cxn>
              </a:cxnLst>
              <a:rect l="0" t="0" r="r" b="b"/>
              <a:pathLst>
                <a:path w="280" h="1123">
                  <a:moveTo>
                    <a:pt x="280" y="278"/>
                  </a:moveTo>
                  <a:lnTo>
                    <a:pt x="280" y="1123"/>
                  </a:lnTo>
                  <a:lnTo>
                    <a:pt x="0" y="842"/>
                  </a:lnTo>
                  <a:lnTo>
                    <a:pt x="0" y="0"/>
                  </a:lnTo>
                  <a:lnTo>
                    <a:pt x="278" y="278"/>
                  </a:lnTo>
                  <a:lnTo>
                    <a:pt x="280" y="278"/>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en-US" sz="2400">
                <a:cs typeface="+mn-ea"/>
                <a:sym typeface="+mn-lt"/>
              </a:endParaRPr>
            </a:p>
          </p:txBody>
        </p:sp>
      </p:grpSp>
      <p:sp>
        <p:nvSpPr>
          <p:cNvPr id="17" name="矩形 16"/>
          <p:cNvSpPr/>
          <p:nvPr>
            <p:custDataLst>
              <p:tags r:id="rId2"/>
            </p:custDataLst>
          </p:nvPr>
        </p:nvSpPr>
        <p:spPr bwMode="auto">
          <a:xfrm>
            <a:off x="6527254" y="2924220"/>
            <a:ext cx="4680520" cy="3125670"/>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file = open('异常.txt', 'r')</a:t>
            </a:r>
          </a:p>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try:</a:t>
            </a:r>
          </a:p>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    file.write("人生苦短，我用Python")</a:t>
            </a:r>
          </a:p>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except Exception as error:</a:t>
            </a:r>
          </a:p>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    print("写入文件失败", error)</a:t>
            </a:r>
          </a:p>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finally:</a:t>
            </a:r>
          </a:p>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    file.close()</a:t>
            </a:r>
          </a:p>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    print('文件已关闭') </a:t>
            </a:r>
          </a:p>
        </p:txBody>
      </p:sp>
      <p:sp>
        <p:nvSpPr>
          <p:cNvPr id="2" name="标题 1"/>
          <p:cNvSpPr>
            <a:spLocks noChangeArrowheads="1"/>
          </p:cNvSpPr>
          <p:nvPr>
            <p:custDataLst>
              <p:tags r:id="rId3"/>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10.2.4  finally</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子句</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815308" y="572758"/>
            <a:ext cx="4775842" cy="662532"/>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学习目标</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dirty="0">
                <a:solidFill>
                  <a:srgbClr val="1369B2"/>
                </a:solidFill>
                <a:latin typeface="微软雅黑" panose="020B0503020204020204" pitchFamily="34" charset="-122"/>
                <a:ea typeface="微软雅黑" panose="020B0503020204020204" pitchFamily="34" charset="-122"/>
                <a:cs typeface="+mn-ea"/>
                <a:sym typeface="+mn-lt"/>
              </a:rPr>
              <a:t>Target</a:t>
            </a:r>
            <a:endParaRPr lang="en-GB" altLang="zh-CN" dirty="0">
              <a:solidFill>
                <a:srgbClr val="1369B2"/>
              </a:solidFill>
              <a:latin typeface="微软雅黑" panose="020B0503020204020204" pitchFamily="34" charset="-122"/>
              <a:ea typeface="微软雅黑" panose="020B0503020204020204" pitchFamily="34" charset="-122"/>
              <a:cs typeface="+mn-ea"/>
              <a:sym typeface="+mn-lt"/>
            </a:endParaRPr>
          </a:p>
        </p:txBody>
      </p:sp>
      <p:grpSp>
        <p:nvGrpSpPr>
          <p:cNvPr id="5" name="组合 4"/>
          <p:cNvGrpSpPr/>
          <p:nvPr/>
        </p:nvGrpSpPr>
        <p:grpSpPr>
          <a:xfrm>
            <a:off x="1198880" y="2000885"/>
            <a:ext cx="8369300" cy="688340"/>
            <a:chOff x="978873" y="1800500"/>
            <a:chExt cx="7408317" cy="515937"/>
          </a:xfrm>
        </p:grpSpPr>
        <p:sp>
          <p:nvSpPr>
            <p:cNvPr id="6" name="Pentagon 3"/>
            <p:cNvSpPr/>
            <p:nvPr>
              <p:custDataLst>
                <p:tags r:id="rId9"/>
              </p:custDataLst>
            </p:nvPr>
          </p:nvSpPr>
          <p:spPr bwMode="auto">
            <a:xfrm>
              <a:off x="978873" y="1800500"/>
              <a:ext cx="7408317" cy="515937"/>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掌握</a:t>
              </a:r>
              <a:r>
                <a:rPr lang="zh-CN" altLang="en-US" sz="2000" dirty="0">
                  <a:solidFill>
                    <a:srgbClr val="0070C0"/>
                  </a:solidFill>
                  <a:latin typeface="微软雅黑" panose="020B0503020204020204" pitchFamily="34" charset="-122"/>
                  <a:ea typeface="微软雅黑" panose="020B0503020204020204" pitchFamily="34" charset="-122"/>
                  <a:cs typeface="+mn-ea"/>
                  <a:sym typeface="字魂58号-创中黑" panose="00000500000000000000" pitchFamily="2" charset="-122"/>
                </a:rPr>
                <a:t>raise语句的使用</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，能够在程序中通过raise语句抛出异常</a:t>
              </a:r>
            </a:p>
          </p:txBody>
        </p:sp>
        <p:sp>
          <p:nvSpPr>
            <p:cNvPr id="7" name="MH_Others_1"/>
            <p:cNvSpPr/>
            <p:nvPr>
              <p:custDataLst>
                <p:tags r:id="rId10"/>
              </p:custDataLst>
            </p:nvPr>
          </p:nvSpPr>
          <p:spPr bwMode="auto">
            <a:xfrm>
              <a:off x="985222" y="1800500"/>
              <a:ext cx="82550" cy="515937"/>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8" name="组合 7"/>
          <p:cNvGrpSpPr/>
          <p:nvPr/>
        </p:nvGrpSpPr>
        <p:grpSpPr>
          <a:xfrm>
            <a:off x="1198880" y="2870835"/>
            <a:ext cx="8371205" cy="685800"/>
            <a:chOff x="978871" y="2570437"/>
            <a:chExt cx="6469144" cy="514350"/>
          </a:xfrm>
        </p:grpSpPr>
        <p:sp>
          <p:nvSpPr>
            <p:cNvPr id="9" name="Pentagon 5"/>
            <p:cNvSpPr/>
            <p:nvPr>
              <p:custDataLst>
                <p:tags r:id="rId7"/>
              </p:custDataLst>
            </p:nvPr>
          </p:nvSpPr>
          <p:spPr bwMode="auto">
            <a:xfrm>
              <a:off x="978871" y="2570437"/>
              <a:ext cx="6469144" cy="514350"/>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了解</a:t>
              </a:r>
              <a:r>
                <a:rPr lang="zh-CN" altLang="en-US" sz="2000" dirty="0">
                  <a:solidFill>
                    <a:srgbClr val="0070C0"/>
                  </a:solidFill>
                  <a:latin typeface="微软雅黑" panose="020B0503020204020204" pitchFamily="34" charset="-122"/>
                  <a:ea typeface="微软雅黑" panose="020B0503020204020204" pitchFamily="34" charset="-122"/>
                  <a:cs typeface="+mn-ea"/>
                  <a:sym typeface="字魂58号-创中黑" panose="00000500000000000000" pitchFamily="2" charset="-122"/>
                </a:rPr>
                <a:t>异常的传递</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，能够说出异常传递的特点</a:t>
              </a:r>
            </a:p>
          </p:txBody>
        </p:sp>
        <p:sp>
          <p:nvSpPr>
            <p:cNvPr id="10" name="MH_Others_1"/>
            <p:cNvSpPr/>
            <p:nvPr>
              <p:custDataLst>
                <p:tags r:id="rId8"/>
              </p:custDataLst>
            </p:nvPr>
          </p:nvSpPr>
          <p:spPr bwMode="auto">
            <a:xfrm>
              <a:off x="985222" y="2570437"/>
              <a:ext cx="82550" cy="514350"/>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11" name="组合 10"/>
          <p:cNvGrpSpPr/>
          <p:nvPr/>
        </p:nvGrpSpPr>
        <p:grpSpPr>
          <a:xfrm>
            <a:off x="1198880" y="3739515"/>
            <a:ext cx="8369935" cy="688340"/>
            <a:chOff x="978871" y="3338787"/>
            <a:chExt cx="8499077" cy="515938"/>
          </a:xfrm>
        </p:grpSpPr>
        <p:sp>
          <p:nvSpPr>
            <p:cNvPr id="12" name="Pentagon 6"/>
            <p:cNvSpPr/>
            <p:nvPr>
              <p:custDataLst>
                <p:tags r:id="rId5"/>
              </p:custDataLst>
            </p:nvPr>
          </p:nvSpPr>
          <p:spPr bwMode="auto">
            <a:xfrm>
              <a:off x="978871" y="3338787"/>
              <a:ext cx="8499077" cy="515938"/>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掌握</a:t>
              </a:r>
              <a:r>
                <a:rPr lang="zh-CN" altLang="en-US" sz="2000" dirty="0">
                  <a:solidFill>
                    <a:srgbClr val="0070C0"/>
                  </a:solidFill>
                  <a:latin typeface="微软雅黑" panose="020B0503020204020204" pitchFamily="34" charset="-122"/>
                  <a:ea typeface="微软雅黑" panose="020B0503020204020204" pitchFamily="34" charset="-122"/>
                  <a:cs typeface="+mn-ea"/>
                  <a:sym typeface="字魂58号-创中黑" panose="00000500000000000000" pitchFamily="2" charset="-122"/>
                </a:rPr>
                <a:t>assert断言语句的使用</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，能够在程序中通过assert语句抛出异常</a:t>
              </a:r>
            </a:p>
          </p:txBody>
        </p:sp>
        <p:sp>
          <p:nvSpPr>
            <p:cNvPr id="13" name="MH_Others_1"/>
            <p:cNvSpPr/>
            <p:nvPr>
              <p:custDataLst>
                <p:tags r:id="rId6"/>
              </p:custDataLst>
            </p:nvPr>
          </p:nvSpPr>
          <p:spPr bwMode="auto">
            <a:xfrm>
              <a:off x="985222" y="3338787"/>
              <a:ext cx="82550" cy="515938"/>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14" name="组合 13"/>
          <p:cNvGrpSpPr/>
          <p:nvPr/>
        </p:nvGrpSpPr>
        <p:grpSpPr>
          <a:xfrm>
            <a:off x="1198880" y="4655185"/>
            <a:ext cx="8369300" cy="688340"/>
            <a:chOff x="978871" y="3338787"/>
            <a:chExt cx="8729830" cy="515938"/>
          </a:xfrm>
        </p:grpSpPr>
        <p:sp>
          <p:nvSpPr>
            <p:cNvPr id="16" name="Pentagon 6"/>
            <p:cNvSpPr/>
            <p:nvPr>
              <p:custDataLst>
                <p:tags r:id="rId3"/>
              </p:custDataLst>
            </p:nvPr>
          </p:nvSpPr>
          <p:spPr bwMode="auto">
            <a:xfrm>
              <a:off x="978871" y="3338787"/>
              <a:ext cx="8729830" cy="515938"/>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掌握</a:t>
              </a:r>
              <a:r>
                <a:rPr lang="zh-CN" altLang="en-US" dirty="0">
                  <a:solidFill>
                    <a:srgbClr val="0070C0"/>
                  </a:solidFill>
                  <a:latin typeface="微软雅黑" panose="020B0503020204020204" pitchFamily="34" charset="-122"/>
                  <a:ea typeface="微软雅黑" panose="020B0503020204020204" pitchFamily="34" charset="-122"/>
                  <a:cs typeface="+mn-ea"/>
                  <a:sym typeface="字魂58号-创中黑" panose="00000500000000000000" pitchFamily="2" charset="-122"/>
                </a:rPr>
                <a:t>自定义异常的方法</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，能够在程序中自定义并处理异常</a:t>
              </a:r>
            </a:p>
          </p:txBody>
        </p:sp>
        <p:sp>
          <p:nvSpPr>
            <p:cNvPr id="17" name="MH_Others_1"/>
            <p:cNvSpPr/>
            <p:nvPr>
              <p:custDataLst>
                <p:tags r:id="rId4"/>
              </p:custDataLst>
            </p:nvPr>
          </p:nvSpPr>
          <p:spPr bwMode="auto">
            <a:xfrm>
              <a:off x="985222" y="3338787"/>
              <a:ext cx="82550" cy="515938"/>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2" name="组合 1"/>
          <p:cNvGrpSpPr/>
          <p:nvPr/>
        </p:nvGrpSpPr>
        <p:grpSpPr>
          <a:xfrm>
            <a:off x="1198245" y="5615305"/>
            <a:ext cx="8352790" cy="688340"/>
            <a:chOff x="978871" y="3338787"/>
            <a:chExt cx="8729830" cy="515938"/>
          </a:xfrm>
        </p:grpSpPr>
        <p:sp>
          <p:nvSpPr>
            <p:cNvPr id="3" name="Pentagon 6"/>
            <p:cNvSpPr/>
            <p:nvPr>
              <p:custDataLst>
                <p:tags r:id="rId1"/>
              </p:custDataLst>
            </p:nvPr>
          </p:nvSpPr>
          <p:spPr bwMode="auto">
            <a:xfrm>
              <a:off x="978871" y="3338787"/>
              <a:ext cx="8729830" cy="515938"/>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熟悉</a:t>
              </a:r>
              <a:r>
                <a:rPr lang="zh-CN" altLang="en-US" dirty="0">
                  <a:solidFill>
                    <a:srgbClr val="0070C0"/>
                  </a:solidFill>
                  <a:latin typeface="微软雅黑" panose="020B0503020204020204" pitchFamily="34" charset="-122"/>
                  <a:ea typeface="微软雅黑" panose="020B0503020204020204" pitchFamily="34" charset="-122"/>
                  <a:cs typeface="+mn-ea"/>
                  <a:sym typeface="字魂58号-创中黑" panose="00000500000000000000" pitchFamily="2" charset="-122"/>
                </a:rPr>
                <a:t>with语句与上下文管理器</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，能够在程序中使用with语句释放资源</a:t>
              </a:r>
            </a:p>
          </p:txBody>
        </p:sp>
        <p:sp>
          <p:nvSpPr>
            <p:cNvPr id="4" name="MH_Others_1"/>
            <p:cNvSpPr/>
            <p:nvPr>
              <p:custDataLst>
                <p:tags r:id="rId2"/>
              </p:custDataLst>
            </p:nvPr>
          </p:nvSpPr>
          <p:spPr bwMode="auto">
            <a:xfrm>
              <a:off x="985222" y="3338787"/>
              <a:ext cx="82550" cy="515938"/>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020" y="3014345"/>
            <a:ext cx="8112125" cy="829945"/>
          </a:xfrm>
          <a:prstGeom prst="rect">
            <a:avLst/>
          </a:prstGeom>
          <a:noFill/>
        </p:spPr>
        <p:txBody>
          <a:bodyPr wrap="square" lIns="91443" tIns="45720" rIns="91443" bIns="45720" rtlCol="0">
            <a:spAutoFit/>
          </a:bodyPr>
          <a:lstStyle/>
          <a:p>
            <a:r>
              <a:rPr lang="zh-CN" altLang="en-US" sz="4800" b="1" dirty="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抛出异常</a:t>
            </a:r>
          </a:p>
        </p:txBody>
      </p:sp>
      <p:sp>
        <p:nvSpPr>
          <p:cNvPr id="2" name="TextBox 48"/>
          <p:cNvSpPr txBox="1"/>
          <p:nvPr/>
        </p:nvSpPr>
        <p:spPr>
          <a:xfrm>
            <a:off x="1626870" y="2809240"/>
            <a:ext cx="1734820" cy="922020"/>
          </a:xfrm>
          <a:prstGeom prst="rect">
            <a:avLst/>
          </a:prstGeom>
          <a:noFill/>
        </p:spPr>
        <p:txBody>
          <a:bodyPr wrap="square" lIns="91443" tIns="45720" rIns="91443" bIns="45720" rtlCol="0">
            <a:spAutoFit/>
          </a:bodyPr>
          <a:lstStyle/>
          <a:p>
            <a:r>
              <a:rPr lang="en-US" altLang="en-GB" sz="5400" b="1" dirty="0">
                <a:solidFill>
                  <a:srgbClr val="FAFAFA"/>
                </a:solidFill>
                <a:latin typeface="微软雅黑" panose="020B0503020204020204" pitchFamily="34" charset="-122"/>
                <a:ea typeface="微软雅黑" panose="020B0503020204020204" pitchFamily="34" charset="-122"/>
                <a:cs typeface="+mn-ea"/>
                <a:sym typeface="+mn-lt"/>
              </a:rPr>
              <a:t>10.3</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4"/>
          <a:stretch>
            <a:fillRect/>
          </a:stretch>
        </p:blipFill>
        <p:spPr>
          <a:xfrm>
            <a:off x="944880" y="2014937"/>
            <a:ext cx="2797810" cy="3898265"/>
          </a:xfrm>
          <a:prstGeom prst="rect">
            <a:avLst/>
          </a:prstGeom>
        </p:spPr>
      </p:pic>
      <p:sp>
        <p:nvSpPr>
          <p:cNvPr id="7" name="椭圆形标注 12"/>
          <p:cNvSpPr/>
          <p:nvPr/>
        </p:nvSpPr>
        <p:spPr>
          <a:xfrm>
            <a:off x="2968625" y="1359617"/>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8" name="TextBox 35"/>
          <p:cNvSpPr txBox="1">
            <a:spLocks noChangeArrowheads="1"/>
          </p:cNvSpPr>
          <p:nvPr/>
        </p:nvSpPr>
        <p:spPr bwMode="auto">
          <a:xfrm>
            <a:off x="3247390" y="1437722"/>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9" name="TextBox 35"/>
          <p:cNvSpPr txBox="1">
            <a:spLocks noChangeArrowheads="1"/>
          </p:cNvSpPr>
          <p:nvPr/>
        </p:nvSpPr>
        <p:spPr bwMode="auto">
          <a:xfrm>
            <a:off x="5640705" y="3540125"/>
            <a:ext cx="5632450" cy="951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掌握</a:t>
            </a:r>
            <a:r>
              <a:rPr lang="zh-CN" altLang="zh-CN" sz="1800" dirty="0">
                <a:solidFill>
                  <a:srgbClr val="0070C0"/>
                </a:solidFill>
                <a:latin typeface="微软雅黑" panose="020B0503020204020204" pitchFamily="34" charset="-122"/>
                <a:ea typeface="微软雅黑" panose="020B0503020204020204" pitchFamily="34" charset="-122"/>
                <a:cs typeface="+mn-ea"/>
              </a:rPr>
              <a:t>raise语句的使用</a:t>
            </a:r>
            <a:r>
              <a:rPr lang="zh-CN" altLang="zh-CN" sz="1800" dirty="0">
                <a:solidFill>
                  <a:srgbClr val="595959"/>
                </a:solidFill>
                <a:latin typeface="微软雅黑" panose="020B0503020204020204" pitchFamily="34" charset="-122"/>
                <a:ea typeface="微软雅黑" panose="020B0503020204020204" pitchFamily="34" charset="-122"/>
                <a:cs typeface="+mn-ea"/>
              </a:rPr>
              <a:t>，能够在程序中通过raise语句抛出异常</a:t>
            </a:r>
          </a:p>
        </p:txBody>
      </p:sp>
      <p:grpSp>
        <p:nvGrpSpPr>
          <p:cNvPr id="11" name="组合 10"/>
          <p:cNvGrpSpPr/>
          <p:nvPr/>
        </p:nvGrpSpPr>
        <p:grpSpPr>
          <a:xfrm>
            <a:off x="5204693" y="3645327"/>
            <a:ext cx="405130" cy="405130"/>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ChangeArrowheads="1"/>
          </p:cNvSpPr>
          <p:nvPr>
            <p:custDataLst>
              <p:tags r:id="rId1"/>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10.3.1  raise</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语句</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1019175" y="857056"/>
            <a:ext cx="3533775" cy="466725"/>
            <a:chOff x="1019175" y="847725"/>
            <a:chExt cx="3533775" cy="466725"/>
          </a:xfrm>
        </p:grpSpPr>
        <p:sp>
          <p:nvSpPr>
            <p:cNvPr id="10" name="同侧圆角矩形 3"/>
            <p:cNvSpPr/>
            <p:nvPr>
              <p:custDataLst>
                <p:tags r:id="rId8"/>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custDataLst>
                <p:tags r:id="rId9"/>
              </p:custDataLst>
            </p:nvPr>
          </p:nvSpPr>
          <p:spPr>
            <a:xfrm>
              <a:off x="1019175" y="881033"/>
              <a:ext cx="3533775" cy="398780"/>
            </a:xfrm>
            <a:prstGeom prst="rect">
              <a:avLst/>
            </a:prstGeom>
          </p:spPr>
          <p:txBody>
            <a:bodyPr wrap="square">
              <a:spAutoFit/>
            </a:bodyPr>
            <a:lstStyle/>
            <a:p>
              <a:pPr algn="ctr"/>
              <a:r>
                <a:rPr lang="en-US" altLang="zh-CN" sz="2000" dirty="0">
                  <a:solidFill>
                    <a:srgbClr val="595959"/>
                  </a:solidFill>
                  <a:latin typeface="微软雅黑" panose="020B0503020204020204" pitchFamily="34" charset="-122"/>
                  <a:ea typeface="微软雅黑" panose="020B0503020204020204" pitchFamily="34" charset="-122"/>
                </a:rPr>
                <a:t>raise</a:t>
              </a:r>
              <a:r>
                <a:rPr lang="zh-CN" altLang="en-US" sz="2000" dirty="0">
                  <a:solidFill>
                    <a:srgbClr val="595959"/>
                  </a:solidFill>
                  <a:latin typeface="微软雅黑" panose="020B0503020204020204" pitchFamily="34" charset="-122"/>
                  <a:ea typeface="微软雅黑" panose="020B0503020204020204" pitchFamily="34" charset="-122"/>
                </a:rPr>
                <a:t>语句</a:t>
              </a:r>
            </a:p>
          </p:txBody>
        </p:sp>
      </p:grpSp>
      <p:sp>
        <p:nvSpPr>
          <p:cNvPr id="2" name="文本框 1"/>
          <p:cNvSpPr txBox="1"/>
          <p:nvPr/>
        </p:nvSpPr>
        <p:spPr>
          <a:xfrm>
            <a:off x="2554605" y="215900"/>
            <a:ext cx="4063365" cy="275590"/>
          </a:xfrm>
          <a:prstGeom prst="rect">
            <a:avLst/>
          </a:prstGeom>
          <a:noFill/>
        </p:spPr>
        <p:txBody>
          <a:bodyPr wrap="square" rtlCol="0">
            <a:spAutoFit/>
          </a:bodyPr>
          <a:lstStyle/>
          <a:p>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标题 1"/>
          <p:cNvSpPr>
            <a:spLocks noChangeArrowheads="1"/>
          </p:cNvSpPr>
          <p:nvPr>
            <p:custDataLst>
              <p:tags r:id="rId1"/>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10.3.1  raise</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语句</a:t>
            </a:r>
          </a:p>
        </p:txBody>
      </p:sp>
      <p:sp>
        <p:nvSpPr>
          <p:cNvPr id="24" name="矩形 23"/>
          <p:cNvSpPr/>
          <p:nvPr>
            <p:custDataLst>
              <p:tags r:id="rId2"/>
            </p:custDataLst>
          </p:nvPr>
        </p:nvSpPr>
        <p:spPr>
          <a:xfrm>
            <a:off x="1414686" y="2205658"/>
            <a:ext cx="9289032" cy="507831"/>
          </a:xfrm>
          <a:prstGeom prst="rect">
            <a:avLst/>
          </a:prstGeom>
        </p:spPr>
        <p:txBody>
          <a:bodyPr wrap="square">
            <a:spAutoFit/>
          </a:bodyPr>
          <a:lstStyle/>
          <a:p>
            <a:pPr>
              <a:lnSpc>
                <a:spcPct val="150000"/>
              </a:lnSpc>
            </a:pPr>
            <a:r>
              <a:rPr lang="en-US" altLang="zh-CN" sz="1800" dirty="0">
                <a:solidFill>
                  <a:srgbClr val="595959"/>
                </a:solidFill>
                <a:latin typeface="微软雅黑" panose="020B0503020204020204" pitchFamily="34" charset="-122"/>
                <a:ea typeface="微软雅黑" panose="020B0503020204020204" pitchFamily="34" charset="-122"/>
                <a:cs typeface="+mn-ea"/>
              </a:rPr>
              <a:t>Python </a:t>
            </a:r>
            <a:r>
              <a:rPr lang="zh-CN" altLang="zh-CN" sz="1800" dirty="0">
                <a:solidFill>
                  <a:srgbClr val="595959"/>
                </a:solidFill>
                <a:latin typeface="微软雅黑" panose="020B0503020204020204" pitchFamily="34" charset="-122"/>
                <a:ea typeface="微软雅黑" panose="020B0503020204020204" pitchFamily="34" charset="-122"/>
                <a:cs typeface="+mn-ea"/>
              </a:rPr>
              <a:t>程序中的异常不仅可以自动触发，还可以由开发人员使用</a:t>
            </a:r>
            <a:r>
              <a:rPr lang="en-US" altLang="zh-CN" sz="1800" dirty="0">
                <a:solidFill>
                  <a:srgbClr val="1369B2"/>
                </a:solidFill>
                <a:latin typeface="微软雅黑" panose="020B0503020204020204" pitchFamily="34" charset="-122"/>
                <a:ea typeface="微软雅黑" panose="020B0503020204020204" pitchFamily="34" charset="-122"/>
                <a:cs typeface="+mn-ea"/>
              </a:rPr>
              <a:t> raise </a:t>
            </a:r>
            <a:r>
              <a:rPr lang="zh-CN" altLang="zh-CN" sz="1800" dirty="0">
                <a:solidFill>
                  <a:srgbClr val="1369B2"/>
                </a:solidFill>
                <a:latin typeface="微软雅黑" panose="020B0503020204020204" pitchFamily="34" charset="-122"/>
                <a:ea typeface="微软雅黑" panose="020B0503020204020204" pitchFamily="34" charset="-122"/>
                <a:cs typeface="+mn-ea"/>
              </a:rPr>
              <a:t>语句</a:t>
            </a:r>
            <a:r>
              <a:rPr lang="zh-CN" altLang="zh-CN" sz="1800" dirty="0">
                <a:solidFill>
                  <a:srgbClr val="595959"/>
                </a:solidFill>
                <a:latin typeface="微软雅黑" panose="020B0503020204020204" pitchFamily="34" charset="-122"/>
                <a:ea typeface="微软雅黑" panose="020B0503020204020204" pitchFamily="34" charset="-122"/>
                <a:cs typeface="+mn-ea"/>
              </a:rPr>
              <a:t>主动</a:t>
            </a:r>
            <a:r>
              <a:rPr lang="zh-CN" altLang="zh-CN" sz="1800" dirty="0">
                <a:solidFill>
                  <a:srgbClr val="1369B2"/>
                </a:solidFill>
                <a:latin typeface="微软雅黑" panose="020B0503020204020204" pitchFamily="34" charset="-122"/>
                <a:ea typeface="微软雅黑" panose="020B0503020204020204" pitchFamily="34" charset="-122"/>
                <a:cs typeface="+mn-ea"/>
              </a:rPr>
              <a:t>引发异常</a:t>
            </a:r>
            <a:r>
              <a:rPr lang="zh-CN" altLang="zh-CN" sz="1800" dirty="0">
                <a:solidFill>
                  <a:srgbClr val="595959"/>
                </a:solidFill>
                <a:latin typeface="微软雅黑" panose="020B0503020204020204" pitchFamily="34" charset="-122"/>
                <a:ea typeface="微软雅黑" panose="020B0503020204020204" pitchFamily="34" charset="-122"/>
                <a:cs typeface="+mn-ea"/>
              </a:rPr>
              <a:t>。</a:t>
            </a:r>
          </a:p>
        </p:txBody>
      </p:sp>
      <p:grpSp>
        <p:nvGrpSpPr>
          <p:cNvPr id="6" name="组合 5"/>
          <p:cNvGrpSpPr/>
          <p:nvPr/>
        </p:nvGrpSpPr>
        <p:grpSpPr>
          <a:xfrm>
            <a:off x="1486694" y="2853730"/>
            <a:ext cx="9217024" cy="1656185"/>
            <a:chOff x="1143691" y="2082765"/>
            <a:chExt cx="9217024" cy="1656185"/>
          </a:xfrm>
        </p:grpSpPr>
        <p:sp>
          <p:nvSpPr>
            <p:cNvPr id="7" name="矩形 6"/>
            <p:cNvSpPr/>
            <p:nvPr>
              <p:custDataLst>
                <p:tags r:id="rId4"/>
              </p:custDataLst>
            </p:nvPr>
          </p:nvSpPr>
          <p:spPr bwMode="auto">
            <a:xfrm>
              <a:off x="2062758" y="2082766"/>
              <a:ext cx="8297957" cy="1656184"/>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pPr>
              <a:r>
                <a:rPr lang="en-US"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raise </a:t>
              </a:r>
              <a:r>
                <a:rPr lang="zh-CN"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异常类</a:t>
              </a:r>
              <a:r>
                <a:rPr lang="en-US"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 </a:t>
              </a:r>
              <a:r>
                <a:rPr lang="zh-CN"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格式</a:t>
              </a:r>
              <a:r>
                <a:rPr lang="en-US"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1</a:t>
              </a:r>
              <a:r>
                <a:rPr lang="zh-CN"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：使用异常类名引发指定的异常</a:t>
              </a:r>
            </a:p>
            <a:p>
              <a:pPr>
                <a:lnSpc>
                  <a:spcPct val="150000"/>
                </a:lnSpc>
              </a:pPr>
              <a:r>
                <a:rPr lang="en-US"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raise </a:t>
              </a:r>
              <a:r>
                <a:rPr lang="zh-CN"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异常类对象</a:t>
              </a:r>
              <a:r>
                <a:rPr lang="en-US"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 </a:t>
              </a:r>
              <a:r>
                <a:rPr lang="zh-CN"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格式</a:t>
              </a:r>
              <a:r>
                <a:rPr lang="en-US"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2</a:t>
              </a:r>
              <a:r>
                <a:rPr lang="zh-CN"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：使用异常类的对象引发指定的异常</a:t>
              </a:r>
            </a:p>
            <a:p>
              <a:pPr>
                <a:lnSpc>
                  <a:spcPct val="150000"/>
                </a:lnSpc>
              </a:pPr>
              <a:r>
                <a:rPr lang="en-US"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raise 		# </a:t>
              </a:r>
              <a:r>
                <a:rPr lang="zh-CN"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格式</a:t>
              </a:r>
              <a:r>
                <a:rPr lang="en-US"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3</a:t>
              </a:r>
              <a:r>
                <a:rPr lang="zh-CN"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：使用刚出现过的异常重新引发异常</a:t>
              </a:r>
            </a:p>
          </p:txBody>
        </p:sp>
        <p:sp>
          <p:nvSpPr>
            <p:cNvPr id="8" name="剪去单角的矩形 7"/>
            <p:cNvSpPr/>
            <p:nvPr>
              <p:custDataLst>
                <p:tags r:id="rId5"/>
              </p:custDataLst>
            </p:nvPr>
          </p:nvSpPr>
          <p:spPr>
            <a:xfrm flipH="1">
              <a:off x="1143691" y="2082765"/>
              <a:ext cx="808346" cy="1656185"/>
            </a:xfrm>
            <a:prstGeom prst="snip1Rect">
              <a:avLst>
                <a:gd name="adj" fmla="val 0"/>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custDataLst>
                <p:tags r:id="rId6"/>
              </p:custDataLst>
            </p:nvPr>
          </p:nvSpPr>
          <p:spPr>
            <a:xfrm>
              <a:off x="1199050" y="2556914"/>
              <a:ext cx="697627" cy="707886"/>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语法</a:t>
              </a:r>
              <a:endParaRPr lang="en-US" altLang="zh-CN" sz="2000" b="1" dirty="0">
                <a:solidFill>
                  <a:schemeClr val="bg1"/>
                </a:solidFill>
                <a:latin typeface="微软雅黑" panose="020B0503020204020204" pitchFamily="34" charset="-122"/>
                <a:ea typeface="微软雅黑" panose="020B0503020204020204" pitchFamily="34" charset="-122"/>
              </a:endParaRPr>
            </a:p>
            <a:p>
              <a:pPr algn="ctr"/>
              <a:r>
                <a:rPr lang="zh-CN" altLang="en-US" sz="2000" b="1" dirty="0">
                  <a:solidFill>
                    <a:schemeClr val="bg1"/>
                  </a:solidFill>
                  <a:latin typeface="微软雅黑" panose="020B0503020204020204" pitchFamily="34" charset="-122"/>
                  <a:ea typeface="微软雅黑" panose="020B0503020204020204" pitchFamily="34" charset="-122"/>
                </a:rPr>
                <a:t>格式</a:t>
              </a:r>
            </a:p>
          </p:txBody>
        </p:sp>
        <p:sp>
          <p:nvSpPr>
            <p:cNvPr id="22" name="Freeform 16"/>
            <p:cNvSpPr/>
            <p:nvPr>
              <p:custDataLst>
                <p:tags r:id="rId7"/>
              </p:custDataLst>
            </p:nvPr>
          </p:nvSpPr>
          <p:spPr bwMode="auto">
            <a:xfrm>
              <a:off x="1952036" y="2105349"/>
              <a:ext cx="110722" cy="1633601"/>
            </a:xfrm>
            <a:custGeom>
              <a:avLst/>
              <a:gdLst>
                <a:gd name="T0" fmla="*/ 280 w 280"/>
                <a:gd name="T1" fmla="*/ 278 h 1123"/>
                <a:gd name="T2" fmla="*/ 280 w 280"/>
                <a:gd name="T3" fmla="*/ 1123 h 1123"/>
                <a:gd name="T4" fmla="*/ 0 w 280"/>
                <a:gd name="T5" fmla="*/ 842 h 1123"/>
                <a:gd name="T6" fmla="*/ 0 w 280"/>
                <a:gd name="T7" fmla="*/ 0 h 1123"/>
                <a:gd name="T8" fmla="*/ 278 w 280"/>
                <a:gd name="T9" fmla="*/ 278 h 1123"/>
                <a:gd name="T10" fmla="*/ 280 w 280"/>
                <a:gd name="T11" fmla="*/ 278 h 1123"/>
              </a:gdLst>
              <a:ahLst/>
              <a:cxnLst>
                <a:cxn ang="0">
                  <a:pos x="T0" y="T1"/>
                </a:cxn>
                <a:cxn ang="0">
                  <a:pos x="T2" y="T3"/>
                </a:cxn>
                <a:cxn ang="0">
                  <a:pos x="T4" y="T5"/>
                </a:cxn>
                <a:cxn ang="0">
                  <a:pos x="T6" y="T7"/>
                </a:cxn>
                <a:cxn ang="0">
                  <a:pos x="T8" y="T9"/>
                </a:cxn>
                <a:cxn ang="0">
                  <a:pos x="T10" y="T11"/>
                </a:cxn>
              </a:cxnLst>
              <a:rect l="0" t="0" r="r" b="b"/>
              <a:pathLst>
                <a:path w="280" h="1123">
                  <a:moveTo>
                    <a:pt x="280" y="278"/>
                  </a:moveTo>
                  <a:lnTo>
                    <a:pt x="280" y="1123"/>
                  </a:lnTo>
                  <a:lnTo>
                    <a:pt x="0" y="842"/>
                  </a:lnTo>
                  <a:lnTo>
                    <a:pt x="0" y="0"/>
                  </a:lnTo>
                  <a:lnTo>
                    <a:pt x="278" y="278"/>
                  </a:lnTo>
                  <a:lnTo>
                    <a:pt x="280" y="278"/>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en-US" sz="2400">
                <a:cs typeface="+mn-ea"/>
                <a:sym typeface="+mn-lt"/>
              </a:endParaRPr>
            </a:p>
          </p:txBody>
        </p:sp>
      </p:grpSp>
      <p:sp>
        <p:nvSpPr>
          <p:cNvPr id="23" name="矩形 22"/>
          <p:cNvSpPr/>
          <p:nvPr>
            <p:custDataLst>
              <p:tags r:id="rId3"/>
            </p:custDataLst>
          </p:nvPr>
        </p:nvSpPr>
        <p:spPr>
          <a:xfrm>
            <a:off x="1486694" y="4590302"/>
            <a:ext cx="9217024" cy="1198880"/>
          </a:xfrm>
          <a:prstGeom prst="rect">
            <a:avLst/>
          </a:prstGeom>
        </p:spPr>
        <p:txBody>
          <a:bodyPr wrap="square">
            <a:spAutoFit/>
          </a:bodyPr>
          <a:lstStyle/>
          <a:p>
            <a:pPr algn="just">
              <a:lnSpc>
                <a:spcPct val="150000"/>
              </a:lnSpc>
            </a:pPr>
            <a:r>
              <a:rPr lang="zh-CN" altLang="zh-CN" sz="1600" dirty="0">
                <a:solidFill>
                  <a:srgbClr val="FF0000"/>
                </a:solidFill>
                <a:latin typeface="微软雅黑" panose="020B0503020204020204" pitchFamily="34" charset="-122"/>
                <a:ea typeface="微软雅黑" panose="020B0503020204020204" pitchFamily="34" charset="-122"/>
              </a:rPr>
              <a:t>第</a:t>
            </a:r>
            <a:r>
              <a:rPr lang="en-US" altLang="zh-CN" sz="1600" dirty="0">
                <a:solidFill>
                  <a:srgbClr val="FF0000"/>
                </a:solidFill>
                <a:latin typeface="微软雅黑" panose="020B0503020204020204" pitchFamily="34" charset="-122"/>
                <a:ea typeface="微软雅黑" panose="020B0503020204020204" pitchFamily="34" charset="-122"/>
              </a:rPr>
              <a:t>1</a:t>
            </a:r>
            <a:r>
              <a:rPr lang="zh-CN" altLang="zh-CN" sz="1600" dirty="0">
                <a:solidFill>
                  <a:srgbClr val="FF0000"/>
                </a:solidFill>
                <a:latin typeface="微软雅黑" panose="020B0503020204020204" pitchFamily="34" charset="-122"/>
                <a:ea typeface="微软雅黑" panose="020B0503020204020204" pitchFamily="34" charset="-122"/>
              </a:rPr>
              <a:t>种格式和第</a:t>
            </a:r>
            <a:r>
              <a:rPr lang="en-US" altLang="zh-CN" sz="1600" dirty="0">
                <a:solidFill>
                  <a:srgbClr val="FF0000"/>
                </a:solidFill>
                <a:latin typeface="微软雅黑" panose="020B0503020204020204" pitchFamily="34" charset="-122"/>
                <a:ea typeface="微软雅黑" panose="020B0503020204020204" pitchFamily="34" charset="-122"/>
              </a:rPr>
              <a:t>2</a:t>
            </a:r>
            <a:r>
              <a:rPr lang="zh-CN" altLang="zh-CN" sz="1600" dirty="0">
                <a:solidFill>
                  <a:srgbClr val="FF0000"/>
                </a:solidFill>
                <a:latin typeface="微软雅黑" panose="020B0503020204020204" pitchFamily="34" charset="-122"/>
                <a:ea typeface="微软雅黑" panose="020B0503020204020204" pitchFamily="34" charset="-122"/>
              </a:rPr>
              <a:t>种格式是对等的，都会引发指定类型的异常，其中第</a:t>
            </a:r>
            <a:r>
              <a:rPr lang="en-US" altLang="zh-CN" sz="1600" dirty="0">
                <a:solidFill>
                  <a:srgbClr val="FF0000"/>
                </a:solidFill>
                <a:latin typeface="微软雅黑" panose="020B0503020204020204" pitchFamily="34" charset="-122"/>
                <a:ea typeface="微软雅黑" panose="020B0503020204020204" pitchFamily="34" charset="-122"/>
              </a:rPr>
              <a:t>1</a:t>
            </a:r>
            <a:r>
              <a:rPr lang="zh-CN" altLang="zh-CN" sz="1600" dirty="0">
                <a:solidFill>
                  <a:srgbClr val="FF0000"/>
                </a:solidFill>
                <a:latin typeface="微软雅黑" panose="020B0503020204020204" pitchFamily="34" charset="-122"/>
                <a:ea typeface="微软雅黑" panose="020B0503020204020204" pitchFamily="34" charset="-122"/>
              </a:rPr>
              <a:t>种格式会隐式创建一个该异常类型的对象，第</a:t>
            </a:r>
            <a:r>
              <a:rPr lang="en-US" altLang="zh-CN" sz="1600" dirty="0">
                <a:solidFill>
                  <a:srgbClr val="FF0000"/>
                </a:solidFill>
                <a:latin typeface="微软雅黑" panose="020B0503020204020204" pitchFamily="34" charset="-122"/>
                <a:ea typeface="微软雅黑" panose="020B0503020204020204" pitchFamily="34" charset="-122"/>
              </a:rPr>
              <a:t>2</a:t>
            </a:r>
            <a:r>
              <a:rPr lang="zh-CN" altLang="zh-CN" sz="1600" dirty="0">
                <a:solidFill>
                  <a:srgbClr val="FF0000"/>
                </a:solidFill>
                <a:latin typeface="微软雅黑" panose="020B0503020204020204" pitchFamily="34" charset="-122"/>
                <a:ea typeface="微软雅黑" panose="020B0503020204020204" pitchFamily="34" charset="-122"/>
              </a:rPr>
              <a:t>种形式是最常见的，它会直接提供一个该异常类型的对象</a:t>
            </a:r>
            <a:r>
              <a:rPr lang="zh-CN" altLang="en-US" sz="1600" dirty="0">
                <a:solidFill>
                  <a:srgbClr val="FF0000"/>
                </a:solidFill>
                <a:latin typeface="微软雅黑" panose="020B0503020204020204" pitchFamily="34" charset="-122"/>
                <a:ea typeface="微软雅黑" panose="020B0503020204020204" pitchFamily="34" charset="-122"/>
              </a:rPr>
              <a:t>。第</a:t>
            </a:r>
            <a:r>
              <a:rPr lang="en-US" altLang="zh-CN" sz="1600" dirty="0">
                <a:solidFill>
                  <a:srgbClr val="FF0000"/>
                </a:solidFill>
                <a:latin typeface="微软雅黑" panose="020B0503020204020204" pitchFamily="34" charset="-122"/>
                <a:ea typeface="微软雅黑" panose="020B0503020204020204" pitchFamily="34" charset="-122"/>
              </a:rPr>
              <a:t>3</a:t>
            </a:r>
            <a:r>
              <a:rPr lang="zh-CN" altLang="en-US" sz="1600" dirty="0">
                <a:solidFill>
                  <a:srgbClr val="FF0000"/>
                </a:solidFill>
                <a:latin typeface="微软雅黑" panose="020B0503020204020204" pitchFamily="34" charset="-122"/>
                <a:ea typeface="微软雅黑" panose="020B0503020204020204" pitchFamily="34" charset="-122"/>
              </a:rPr>
              <a:t>种用于重新引发上下文中捕获的异常，或默认引发</a:t>
            </a:r>
            <a:r>
              <a:rPr lang="en-US" altLang="zh-CN" sz="1600" dirty="0">
                <a:solidFill>
                  <a:srgbClr val="FF0000"/>
                </a:solidFill>
                <a:latin typeface="微软雅黑" panose="020B0503020204020204" pitchFamily="34" charset="-122"/>
                <a:ea typeface="微软雅黑" panose="020B0503020204020204" pitchFamily="34" charset="-122"/>
              </a:rPr>
              <a:t>RuntimeError</a:t>
            </a:r>
            <a:r>
              <a:rPr lang="zh-CN" altLang="en-US" sz="1600" dirty="0">
                <a:solidFill>
                  <a:srgbClr val="FF0000"/>
                </a:solidFill>
                <a:latin typeface="微软雅黑" panose="020B0503020204020204" pitchFamily="34" charset="-122"/>
                <a:ea typeface="微软雅黑" panose="020B0503020204020204" pitchFamily="34" charset="-122"/>
              </a:rPr>
              <a:t>异常。</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54605" y="215900"/>
            <a:ext cx="4063365" cy="275590"/>
          </a:xfrm>
          <a:prstGeom prst="rect">
            <a:avLst/>
          </a:prstGeom>
          <a:noFill/>
        </p:spPr>
        <p:txBody>
          <a:bodyPr wrap="square" rtlCol="0">
            <a:spAutoFit/>
          </a:bodyPr>
          <a:lstStyle/>
          <a:p>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标题 1"/>
          <p:cNvSpPr>
            <a:spLocks noChangeArrowheads="1"/>
          </p:cNvSpPr>
          <p:nvPr>
            <p:custDataLst>
              <p:tags r:id="rId1"/>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10.3.1  raise</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语句</a:t>
            </a:r>
          </a:p>
        </p:txBody>
      </p:sp>
      <p:grpSp>
        <p:nvGrpSpPr>
          <p:cNvPr id="9" name="组合 8"/>
          <p:cNvGrpSpPr/>
          <p:nvPr/>
        </p:nvGrpSpPr>
        <p:grpSpPr>
          <a:xfrm>
            <a:off x="1019175" y="857056"/>
            <a:ext cx="3533775" cy="466725"/>
            <a:chOff x="1019175" y="847725"/>
            <a:chExt cx="3533775" cy="466725"/>
          </a:xfrm>
        </p:grpSpPr>
        <p:sp>
          <p:nvSpPr>
            <p:cNvPr id="10" name="同侧圆角矩形 3"/>
            <p:cNvSpPr/>
            <p:nvPr>
              <p:custDataLst>
                <p:tags r:id="rId13"/>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custDataLst>
                <p:tags r:id="rId14"/>
              </p:custDataLst>
            </p:nvPr>
          </p:nvSpPr>
          <p:spPr>
            <a:xfrm>
              <a:off x="1019175" y="881033"/>
              <a:ext cx="3533775" cy="398780"/>
            </a:xfrm>
            <a:prstGeom prst="rect">
              <a:avLst/>
            </a:prstGeom>
          </p:spPr>
          <p:txBody>
            <a:bodyPr wrap="square">
              <a:spAutoFit/>
            </a:bodyPr>
            <a:lstStyle/>
            <a:p>
              <a:pPr algn="ctr"/>
              <a:r>
                <a:rPr lang="en-US" altLang="zh-CN" sz="2000" dirty="0">
                  <a:solidFill>
                    <a:srgbClr val="595959"/>
                  </a:solidFill>
                  <a:latin typeface="微软雅黑" panose="020B0503020204020204" pitchFamily="34" charset="-122"/>
                  <a:ea typeface="微软雅黑" panose="020B0503020204020204" pitchFamily="34" charset="-122"/>
                </a:rPr>
                <a:t>raise</a:t>
              </a:r>
              <a:r>
                <a:rPr lang="zh-CN" altLang="en-US" sz="2000" dirty="0">
                  <a:solidFill>
                    <a:srgbClr val="595959"/>
                  </a:solidFill>
                  <a:latin typeface="微软雅黑" panose="020B0503020204020204" pitchFamily="34" charset="-122"/>
                  <a:ea typeface="微软雅黑" panose="020B0503020204020204" pitchFamily="34" charset="-122"/>
                </a:rPr>
                <a:t>语句</a:t>
              </a:r>
            </a:p>
          </p:txBody>
        </p:sp>
      </p:grpSp>
      <p:sp>
        <p:nvSpPr>
          <p:cNvPr id="4" name="矩形 3"/>
          <p:cNvSpPr/>
          <p:nvPr>
            <p:custDataLst>
              <p:tags r:id="rId2"/>
            </p:custDataLst>
          </p:nvPr>
        </p:nvSpPr>
        <p:spPr>
          <a:xfrm>
            <a:off x="1414686" y="1701602"/>
            <a:ext cx="9289032" cy="506730"/>
          </a:xfrm>
          <a:prstGeom prst="rect">
            <a:avLst/>
          </a:prstGeom>
        </p:spPr>
        <p:txBody>
          <a:bodyPr wrap="square">
            <a:spAutoFit/>
          </a:bodyPr>
          <a:lstStyle/>
          <a:p>
            <a:pPr>
              <a:lnSpc>
                <a:spcPct val="150000"/>
              </a:lnSpc>
            </a:pPr>
            <a:r>
              <a:rPr lang="zh-CN" altLang="zh-CN" sz="1800" b="1" dirty="0">
                <a:solidFill>
                  <a:srgbClr val="595959"/>
                </a:solidFill>
                <a:latin typeface="微软雅黑" panose="020B0503020204020204" pitchFamily="34" charset="-122"/>
                <a:ea typeface="微软雅黑" panose="020B0503020204020204" pitchFamily="34" charset="-122"/>
                <a:cs typeface="+mn-ea"/>
              </a:rPr>
              <a:t>（</a:t>
            </a:r>
            <a:r>
              <a:rPr lang="en-US" altLang="zh-CN" sz="1800" b="1" dirty="0">
                <a:solidFill>
                  <a:srgbClr val="595959"/>
                </a:solidFill>
                <a:latin typeface="微软雅黑" panose="020B0503020204020204" pitchFamily="34" charset="-122"/>
                <a:ea typeface="微软雅黑" panose="020B0503020204020204" pitchFamily="34" charset="-122"/>
                <a:cs typeface="+mn-ea"/>
              </a:rPr>
              <a:t>1</a:t>
            </a:r>
            <a:r>
              <a:rPr lang="zh-CN" altLang="zh-CN" sz="1800" b="1" dirty="0">
                <a:solidFill>
                  <a:srgbClr val="595959"/>
                </a:solidFill>
                <a:latin typeface="微软雅黑" panose="020B0503020204020204" pitchFamily="34" charset="-122"/>
                <a:ea typeface="微软雅黑" panose="020B0503020204020204" pitchFamily="34" charset="-122"/>
                <a:cs typeface="+mn-ea"/>
              </a:rPr>
              <a:t>）使用异常类引发异常</a:t>
            </a:r>
            <a:endParaRPr lang="en-US" altLang="zh-CN" sz="1800" b="1" dirty="0">
              <a:solidFill>
                <a:srgbClr val="595959"/>
              </a:solidFill>
              <a:latin typeface="微软雅黑" panose="020B0503020204020204" pitchFamily="34" charset="-122"/>
              <a:ea typeface="微软雅黑" panose="020B0503020204020204" pitchFamily="34" charset="-122"/>
              <a:cs typeface="+mn-ea"/>
            </a:endParaRPr>
          </a:p>
        </p:txBody>
      </p:sp>
      <p:sp>
        <p:nvSpPr>
          <p:cNvPr id="33" name="矩形 32"/>
          <p:cNvSpPr/>
          <p:nvPr>
            <p:custDataLst>
              <p:tags r:id="rId3"/>
            </p:custDataLst>
          </p:nvPr>
        </p:nvSpPr>
        <p:spPr bwMode="auto">
          <a:xfrm>
            <a:off x="1630710" y="2252303"/>
            <a:ext cx="8874021" cy="904920"/>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pPr>
            <a:r>
              <a:rPr lang="en-US" altLang="zh-CN" sz="18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raise </a:t>
            </a:r>
            <a:r>
              <a:rPr lang="en-US" altLang="zh-CN" sz="1800" kern="0" dirty="0" err="1">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IndexError</a:t>
            </a:r>
            <a:endParaRPr lang="zh-CN" altLang="zh-CN" sz="18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endParaRPr>
          </a:p>
        </p:txBody>
      </p:sp>
      <p:sp>
        <p:nvSpPr>
          <p:cNvPr id="12" name="矩形 11"/>
          <p:cNvSpPr/>
          <p:nvPr>
            <p:custDataLst>
              <p:tags r:id="rId4"/>
            </p:custDataLst>
          </p:nvPr>
        </p:nvSpPr>
        <p:spPr>
          <a:xfrm>
            <a:off x="1414686" y="3353331"/>
            <a:ext cx="9289032" cy="506730"/>
          </a:xfrm>
          <a:prstGeom prst="rect">
            <a:avLst/>
          </a:prstGeom>
        </p:spPr>
        <p:txBody>
          <a:bodyPr wrap="square">
            <a:spAutoFit/>
          </a:bodyPr>
          <a:lstStyle/>
          <a:p>
            <a:pPr>
              <a:lnSpc>
                <a:spcPct val="150000"/>
              </a:lnSpc>
            </a:pPr>
            <a:r>
              <a:rPr lang="zh-CN" altLang="zh-CN" sz="1800" b="1" dirty="0">
                <a:solidFill>
                  <a:srgbClr val="595959"/>
                </a:solidFill>
                <a:latin typeface="微软雅黑" panose="020B0503020204020204" pitchFamily="34" charset="-122"/>
                <a:ea typeface="微软雅黑" panose="020B0503020204020204" pitchFamily="34" charset="-122"/>
                <a:cs typeface="+mn-ea"/>
              </a:rPr>
              <a:t>（</a:t>
            </a:r>
            <a:r>
              <a:rPr lang="en-US" altLang="zh-CN" sz="1800" b="1" dirty="0">
                <a:solidFill>
                  <a:srgbClr val="595959"/>
                </a:solidFill>
                <a:latin typeface="微软雅黑" panose="020B0503020204020204" pitchFamily="34" charset="-122"/>
                <a:ea typeface="微软雅黑" panose="020B0503020204020204" pitchFamily="34" charset="-122"/>
                <a:cs typeface="+mn-ea"/>
              </a:rPr>
              <a:t>2</a:t>
            </a:r>
            <a:r>
              <a:rPr lang="zh-CN" altLang="zh-CN" sz="1800" b="1" dirty="0">
                <a:solidFill>
                  <a:srgbClr val="595959"/>
                </a:solidFill>
                <a:latin typeface="微软雅黑" panose="020B0503020204020204" pitchFamily="34" charset="-122"/>
                <a:ea typeface="微软雅黑" panose="020B0503020204020204" pitchFamily="34" charset="-122"/>
                <a:cs typeface="+mn-ea"/>
              </a:rPr>
              <a:t>）使用异常的对象引发异常</a:t>
            </a:r>
            <a:endParaRPr lang="en-US" altLang="zh-CN" sz="1800" b="1" dirty="0">
              <a:solidFill>
                <a:srgbClr val="595959"/>
              </a:solidFill>
              <a:latin typeface="微软雅黑" panose="020B0503020204020204" pitchFamily="34" charset="-122"/>
              <a:ea typeface="微软雅黑" panose="020B0503020204020204" pitchFamily="34" charset="-122"/>
              <a:cs typeface="+mn-ea"/>
            </a:endParaRPr>
          </a:p>
        </p:txBody>
      </p:sp>
      <p:sp>
        <p:nvSpPr>
          <p:cNvPr id="6" name="矩形 5"/>
          <p:cNvSpPr/>
          <p:nvPr>
            <p:custDataLst>
              <p:tags r:id="rId5"/>
            </p:custDataLst>
          </p:nvPr>
        </p:nvSpPr>
        <p:spPr bwMode="auto">
          <a:xfrm>
            <a:off x="1630710" y="3904032"/>
            <a:ext cx="8874021" cy="904920"/>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pPr>
            <a:r>
              <a:rPr lang="en-US" altLang="zh-CN" sz="18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raise </a:t>
            </a:r>
            <a:r>
              <a:rPr lang="en-US" altLang="zh-CN" sz="1800" kern="0" dirty="0" err="1">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IndexError</a:t>
            </a:r>
            <a:r>
              <a:rPr lang="en-US" altLang="zh-CN" sz="18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a:t>
            </a:r>
            <a:endParaRPr lang="zh-CN" altLang="zh-CN" sz="18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endParaRPr>
          </a:p>
        </p:txBody>
      </p:sp>
      <p:sp>
        <p:nvSpPr>
          <p:cNvPr id="7" name="矩形 6"/>
          <p:cNvSpPr/>
          <p:nvPr>
            <p:custDataLst>
              <p:tags r:id="rId6"/>
            </p:custDataLst>
          </p:nvPr>
        </p:nvSpPr>
        <p:spPr bwMode="auto">
          <a:xfrm>
            <a:off x="1630710" y="5039461"/>
            <a:ext cx="8874021" cy="904920"/>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pPr>
            <a:r>
              <a:rPr lang="en-US" altLang="zh-CN" sz="18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raise </a:t>
            </a:r>
            <a:r>
              <a:rPr lang="en-US" altLang="zh-CN" sz="1800" kern="0" dirty="0" err="1">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IndexError</a:t>
            </a:r>
            <a:r>
              <a:rPr lang="en-US" altLang="zh-CN" sz="18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a:t>
            </a:r>
            <a:r>
              <a:rPr lang="zh-CN" altLang="zh-CN" sz="18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索引下标超出范围</a:t>
            </a:r>
            <a:r>
              <a:rPr lang="en-US" altLang="zh-CN" sz="18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 </a:t>
            </a:r>
            <a:r>
              <a:rPr lang="zh-CN" altLang="zh-CN" sz="18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引发异常及其具体信息</a:t>
            </a:r>
          </a:p>
        </p:txBody>
      </p:sp>
      <p:sp>
        <p:nvSpPr>
          <p:cNvPr id="8" name="矩形 7"/>
          <p:cNvSpPr/>
          <p:nvPr>
            <p:custDataLst>
              <p:tags r:id="rId7"/>
            </p:custDataLst>
          </p:nvPr>
        </p:nvSpPr>
        <p:spPr>
          <a:xfrm>
            <a:off x="2243374" y="2601332"/>
            <a:ext cx="1259544" cy="324406"/>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直线箭头连接符 5"/>
          <p:cNvCxnSpPr/>
          <p:nvPr>
            <p:custDataLst>
              <p:tags r:id="rId8"/>
            </p:custDataLst>
          </p:nvPr>
        </p:nvCxnSpPr>
        <p:spPr>
          <a:xfrm>
            <a:off x="3502918" y="2763535"/>
            <a:ext cx="864096"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矩形 16"/>
          <p:cNvSpPr/>
          <p:nvPr>
            <p:custDataLst>
              <p:tags r:id="rId9"/>
            </p:custDataLst>
          </p:nvPr>
        </p:nvSpPr>
        <p:spPr>
          <a:xfrm>
            <a:off x="4367014" y="2518188"/>
            <a:ext cx="3816424" cy="491393"/>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zh-CN" sz="1600">
                <a:solidFill>
                  <a:srgbClr val="FF0000"/>
                </a:solidFill>
                <a:latin typeface="等线" panose="02010600030101010101" pitchFamily="2" charset="-122"/>
                <a:ea typeface="等线" panose="02010600030101010101" pitchFamily="2" charset="-122"/>
              </a:rPr>
              <a:t>隐式地创建</a:t>
            </a:r>
            <a:r>
              <a:rPr lang="en-US" altLang="zh-CN" sz="1600" dirty="0" err="1">
                <a:solidFill>
                  <a:srgbClr val="FF0000"/>
                </a:solidFill>
                <a:latin typeface="等线" panose="02010600030101010101" pitchFamily="2" charset="-122"/>
                <a:ea typeface="等线" panose="02010600030101010101" pitchFamily="2" charset="-122"/>
              </a:rPr>
              <a:t>IndexError</a:t>
            </a:r>
            <a:r>
              <a:rPr lang="zh-CN" altLang="zh-CN" sz="1600">
                <a:solidFill>
                  <a:srgbClr val="FF0000"/>
                </a:solidFill>
                <a:latin typeface="等线" panose="02010600030101010101" pitchFamily="2" charset="-122"/>
                <a:ea typeface="等线" panose="02010600030101010101" pitchFamily="2" charset="-122"/>
              </a:rPr>
              <a:t>类的实例 </a:t>
            </a:r>
            <a:endParaRPr lang="zh-CN" altLang="en-US" sz="1600" dirty="0">
              <a:solidFill>
                <a:srgbClr val="FF0000"/>
              </a:solidFill>
              <a:latin typeface="等线" panose="02010600030101010101" pitchFamily="2" charset="-122"/>
              <a:ea typeface="等线" panose="02010600030101010101" pitchFamily="2" charset="-122"/>
            </a:endParaRPr>
          </a:p>
        </p:txBody>
      </p:sp>
      <p:sp>
        <p:nvSpPr>
          <p:cNvPr id="18" name="矩形 17"/>
          <p:cNvSpPr/>
          <p:nvPr>
            <p:custDataLst>
              <p:tags r:id="rId10"/>
            </p:custDataLst>
          </p:nvPr>
        </p:nvSpPr>
        <p:spPr>
          <a:xfrm>
            <a:off x="2243374" y="4221882"/>
            <a:ext cx="1475568" cy="316756"/>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线箭头连接符 5"/>
          <p:cNvCxnSpPr/>
          <p:nvPr>
            <p:custDataLst>
              <p:tags r:id="rId11"/>
            </p:custDataLst>
          </p:nvPr>
        </p:nvCxnSpPr>
        <p:spPr>
          <a:xfrm>
            <a:off x="3718942" y="4365898"/>
            <a:ext cx="724265"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矩形 19"/>
          <p:cNvSpPr/>
          <p:nvPr>
            <p:custDataLst>
              <p:tags r:id="rId12"/>
            </p:custDataLst>
          </p:nvPr>
        </p:nvSpPr>
        <p:spPr>
          <a:xfrm>
            <a:off x="4443207" y="4140357"/>
            <a:ext cx="4322777" cy="479805"/>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a:solidFill>
                  <a:srgbClr val="FF0000"/>
                </a:solidFill>
                <a:latin typeface="等线" panose="02010600030101010101" pitchFamily="2" charset="-122"/>
                <a:ea typeface="等线" panose="02010600030101010101" pitchFamily="2" charset="-122"/>
              </a:rPr>
              <a:t>显式</a:t>
            </a:r>
            <a:r>
              <a:rPr lang="zh-CN" altLang="zh-CN" sz="1600">
                <a:solidFill>
                  <a:srgbClr val="FF0000"/>
                </a:solidFill>
                <a:latin typeface="等线" panose="02010600030101010101" pitchFamily="2" charset="-122"/>
                <a:ea typeface="等线" panose="02010600030101010101" pitchFamily="2" charset="-122"/>
              </a:rPr>
              <a:t>地创建</a:t>
            </a:r>
            <a:r>
              <a:rPr lang="en-US" altLang="zh-CN" sz="1600" dirty="0" err="1">
                <a:solidFill>
                  <a:srgbClr val="FF0000"/>
                </a:solidFill>
                <a:latin typeface="等线" panose="02010600030101010101" pitchFamily="2" charset="-122"/>
                <a:ea typeface="等线" panose="02010600030101010101" pitchFamily="2" charset="-122"/>
              </a:rPr>
              <a:t>IndexError</a:t>
            </a:r>
            <a:r>
              <a:rPr lang="zh-CN" altLang="zh-CN" sz="1600">
                <a:solidFill>
                  <a:srgbClr val="FF0000"/>
                </a:solidFill>
                <a:latin typeface="等线" panose="02010600030101010101" pitchFamily="2" charset="-122"/>
                <a:ea typeface="等线" panose="02010600030101010101" pitchFamily="2" charset="-122"/>
              </a:rPr>
              <a:t>类的实例 </a:t>
            </a:r>
            <a:endParaRPr lang="zh-CN" altLang="en-US" sz="1600" dirty="0">
              <a:solidFill>
                <a:srgbClr val="FF0000"/>
              </a:solidFill>
              <a:latin typeface="等线" panose="02010600030101010101" pitchFamily="2" charset="-122"/>
              <a:ea typeface="等线"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54605" y="215900"/>
            <a:ext cx="4063365" cy="275590"/>
          </a:xfrm>
          <a:prstGeom prst="rect">
            <a:avLst/>
          </a:prstGeom>
          <a:noFill/>
        </p:spPr>
        <p:txBody>
          <a:bodyPr wrap="square" rtlCol="0">
            <a:spAutoFit/>
          </a:bodyPr>
          <a:lstStyle/>
          <a:p>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标题 1"/>
          <p:cNvSpPr>
            <a:spLocks noChangeArrowheads="1"/>
          </p:cNvSpPr>
          <p:nvPr>
            <p:custDataLst>
              <p:tags r:id="rId1"/>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10.3.1  raise</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语句</a:t>
            </a:r>
          </a:p>
        </p:txBody>
      </p:sp>
      <p:grpSp>
        <p:nvGrpSpPr>
          <p:cNvPr id="9" name="组合 8"/>
          <p:cNvGrpSpPr/>
          <p:nvPr/>
        </p:nvGrpSpPr>
        <p:grpSpPr>
          <a:xfrm>
            <a:off x="1019175" y="857056"/>
            <a:ext cx="3533775" cy="466725"/>
            <a:chOff x="1019175" y="847725"/>
            <a:chExt cx="3533775" cy="466725"/>
          </a:xfrm>
        </p:grpSpPr>
        <p:sp>
          <p:nvSpPr>
            <p:cNvPr id="10" name="同侧圆角矩形 3"/>
            <p:cNvSpPr/>
            <p:nvPr>
              <p:custDataLst>
                <p:tags r:id="rId7"/>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custDataLst>
                <p:tags r:id="rId8"/>
              </p:custDataLst>
            </p:nvPr>
          </p:nvSpPr>
          <p:spPr>
            <a:xfrm>
              <a:off x="1019175" y="881033"/>
              <a:ext cx="3533775" cy="398780"/>
            </a:xfrm>
            <a:prstGeom prst="rect">
              <a:avLst/>
            </a:prstGeom>
          </p:spPr>
          <p:txBody>
            <a:bodyPr wrap="square">
              <a:spAutoFit/>
            </a:bodyPr>
            <a:lstStyle/>
            <a:p>
              <a:pPr algn="ctr"/>
              <a:r>
                <a:rPr lang="en-US" altLang="zh-CN" sz="2000" dirty="0">
                  <a:solidFill>
                    <a:srgbClr val="595959"/>
                  </a:solidFill>
                  <a:latin typeface="微软雅黑" panose="020B0503020204020204" pitchFamily="34" charset="-122"/>
                  <a:ea typeface="微软雅黑" panose="020B0503020204020204" pitchFamily="34" charset="-122"/>
                </a:rPr>
                <a:t>raise</a:t>
              </a:r>
              <a:r>
                <a:rPr lang="zh-CN" altLang="en-US" sz="2000" dirty="0">
                  <a:solidFill>
                    <a:srgbClr val="595959"/>
                  </a:solidFill>
                  <a:latin typeface="微软雅黑" panose="020B0503020204020204" pitchFamily="34" charset="-122"/>
                  <a:ea typeface="微软雅黑" panose="020B0503020204020204" pitchFamily="34" charset="-122"/>
                </a:rPr>
                <a:t>语句</a:t>
              </a:r>
            </a:p>
          </p:txBody>
        </p:sp>
      </p:grpSp>
      <p:sp>
        <p:nvSpPr>
          <p:cNvPr id="24" name="矩形 23"/>
          <p:cNvSpPr/>
          <p:nvPr>
            <p:custDataLst>
              <p:tags r:id="rId2"/>
            </p:custDataLst>
          </p:nvPr>
        </p:nvSpPr>
        <p:spPr>
          <a:xfrm>
            <a:off x="1414686" y="2231022"/>
            <a:ext cx="9090045" cy="506730"/>
          </a:xfrm>
          <a:prstGeom prst="rect">
            <a:avLst/>
          </a:prstGeom>
        </p:spPr>
        <p:txBody>
          <a:bodyPr wrap="square">
            <a:spAutoFit/>
          </a:bodyPr>
          <a:lstStyle/>
          <a:p>
            <a:pPr>
              <a:lnSpc>
                <a:spcPct val="150000"/>
              </a:lnSpc>
            </a:pPr>
            <a:r>
              <a:rPr lang="zh-CN" altLang="zh-CN" sz="1800" b="1" dirty="0">
                <a:solidFill>
                  <a:srgbClr val="595959"/>
                </a:solidFill>
                <a:latin typeface="微软雅黑" panose="020B0503020204020204" pitchFamily="34" charset="-122"/>
                <a:ea typeface="微软雅黑" panose="020B0503020204020204" pitchFamily="34" charset="-122"/>
                <a:cs typeface="+mn-ea"/>
              </a:rPr>
              <a:t>（</a:t>
            </a:r>
            <a:r>
              <a:rPr lang="en-US" altLang="zh-CN" sz="1800" b="1" dirty="0">
                <a:solidFill>
                  <a:srgbClr val="595959"/>
                </a:solidFill>
                <a:latin typeface="微软雅黑" panose="020B0503020204020204" pitchFamily="34" charset="-122"/>
                <a:ea typeface="微软雅黑" panose="020B0503020204020204" pitchFamily="34" charset="-122"/>
                <a:cs typeface="+mn-ea"/>
              </a:rPr>
              <a:t>3</a:t>
            </a:r>
            <a:r>
              <a:rPr lang="zh-CN" altLang="zh-CN" sz="1800" b="1" dirty="0">
                <a:solidFill>
                  <a:srgbClr val="595959"/>
                </a:solidFill>
                <a:latin typeface="微软雅黑" panose="020B0503020204020204" pitchFamily="34" charset="-122"/>
                <a:ea typeface="微软雅黑" panose="020B0503020204020204" pitchFamily="34" charset="-122"/>
                <a:cs typeface="+mn-ea"/>
              </a:rPr>
              <a:t>）</a:t>
            </a:r>
            <a:r>
              <a:rPr lang="zh-CN" sz="1800" b="1" dirty="0">
                <a:solidFill>
                  <a:srgbClr val="595959"/>
                </a:solidFill>
                <a:latin typeface="微软雅黑" panose="020B0503020204020204" pitchFamily="34" charset="-122"/>
                <a:ea typeface="微软雅黑" panose="020B0503020204020204" pitchFamily="34" charset="-122"/>
                <a:cs typeface="+mn-ea"/>
              </a:rPr>
              <a:t>重新引发异常</a:t>
            </a:r>
          </a:p>
        </p:txBody>
      </p:sp>
      <p:sp>
        <p:nvSpPr>
          <p:cNvPr id="3" name="矩形 2"/>
          <p:cNvSpPr/>
          <p:nvPr>
            <p:custDataLst>
              <p:tags r:id="rId3"/>
            </p:custDataLst>
          </p:nvPr>
        </p:nvSpPr>
        <p:spPr bwMode="auto">
          <a:xfrm>
            <a:off x="1630710" y="2781722"/>
            <a:ext cx="8874021" cy="2329619"/>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pPr>
            <a:r>
              <a:rPr lang="en-US" altLang="zh-CN" sz="18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try:</a:t>
            </a:r>
            <a:endParaRPr lang="zh-CN" altLang="zh-CN" sz="18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endParaRPr>
          </a:p>
          <a:p>
            <a:pPr>
              <a:lnSpc>
                <a:spcPct val="150000"/>
              </a:lnSpc>
            </a:pPr>
            <a:r>
              <a:rPr lang="en-US" altLang="zh-CN" sz="18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raise </a:t>
            </a:r>
            <a:r>
              <a:rPr lang="en-US" altLang="zh-CN" sz="1800" kern="0" dirty="0" err="1">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IndexError</a:t>
            </a:r>
            <a:r>
              <a:rPr lang="en-US" altLang="zh-CN" sz="18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a:t>
            </a:r>
            <a:r>
              <a:rPr lang="zh-CN" altLang="zh-CN" sz="18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索引下标超出范围</a:t>
            </a:r>
            <a:r>
              <a:rPr lang="en-US" altLang="zh-CN" sz="18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a:t>
            </a:r>
            <a:endParaRPr lang="zh-CN" altLang="zh-CN" sz="18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endParaRPr>
          </a:p>
          <a:p>
            <a:pPr>
              <a:lnSpc>
                <a:spcPct val="150000"/>
              </a:lnSpc>
            </a:pPr>
            <a:r>
              <a:rPr lang="en-US" altLang="zh-CN" sz="18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except:</a:t>
            </a:r>
            <a:endParaRPr lang="zh-CN" altLang="zh-CN" sz="18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endParaRPr>
          </a:p>
          <a:p>
            <a:pPr>
              <a:lnSpc>
                <a:spcPct val="150000"/>
              </a:lnSpc>
            </a:pPr>
            <a:r>
              <a:rPr lang="en-US" altLang="zh-CN" sz="18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raise</a:t>
            </a:r>
            <a:endParaRPr lang="zh-CN" altLang="zh-CN" sz="18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endParaRPr>
          </a:p>
        </p:txBody>
      </p:sp>
      <p:sp>
        <p:nvSpPr>
          <p:cNvPr id="13" name="矩形 12"/>
          <p:cNvSpPr/>
          <p:nvPr>
            <p:custDataLst>
              <p:tags r:id="rId4"/>
            </p:custDataLst>
          </p:nvPr>
        </p:nvSpPr>
        <p:spPr>
          <a:xfrm>
            <a:off x="1951157" y="4447423"/>
            <a:ext cx="1475568" cy="316756"/>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直线箭头连接符 5"/>
          <p:cNvCxnSpPr/>
          <p:nvPr>
            <p:custDataLst>
              <p:tags r:id="rId5"/>
            </p:custDataLst>
          </p:nvPr>
        </p:nvCxnSpPr>
        <p:spPr>
          <a:xfrm>
            <a:off x="3426725" y="4591439"/>
            <a:ext cx="724265"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矩形 15"/>
          <p:cNvSpPr/>
          <p:nvPr>
            <p:custDataLst>
              <p:tags r:id="rId6"/>
            </p:custDataLst>
          </p:nvPr>
        </p:nvSpPr>
        <p:spPr>
          <a:xfrm>
            <a:off x="4150990" y="4365898"/>
            <a:ext cx="4322777" cy="479805"/>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a:solidFill>
                  <a:srgbClr val="FF0000"/>
                </a:solidFill>
                <a:latin typeface="等线" panose="02010600030101010101" pitchFamily="2" charset="-122"/>
                <a:ea typeface="等线" panose="02010600030101010101" pitchFamily="2" charset="-122"/>
              </a:rPr>
              <a:t>再次</a:t>
            </a:r>
            <a:r>
              <a:rPr lang="zh-CN" altLang="zh-CN" sz="1600">
                <a:solidFill>
                  <a:srgbClr val="FF0000"/>
                </a:solidFill>
                <a:latin typeface="等线" panose="02010600030101010101" pitchFamily="2" charset="-122"/>
                <a:ea typeface="等线" panose="02010600030101010101" pitchFamily="2" charset="-122"/>
              </a:rPr>
              <a:t>引发刚刚发生的</a:t>
            </a:r>
            <a:r>
              <a:rPr lang="en-US" altLang="zh-CN" sz="1600">
                <a:solidFill>
                  <a:srgbClr val="FF0000"/>
                </a:solidFill>
                <a:latin typeface="等线" panose="02010600030101010101" pitchFamily="2" charset="-122"/>
                <a:ea typeface="等线" panose="02010600030101010101" pitchFamily="2" charset="-122"/>
              </a:rPr>
              <a:t>IndexError</a:t>
            </a:r>
            <a:r>
              <a:rPr lang="zh-CN" altLang="zh-CN" sz="1600">
                <a:solidFill>
                  <a:srgbClr val="FF0000"/>
                </a:solidFill>
                <a:latin typeface="等线" panose="02010600030101010101" pitchFamily="2" charset="-122"/>
                <a:ea typeface="等线" panose="02010600030101010101" pitchFamily="2" charset="-122"/>
              </a:rPr>
              <a:t>异常 </a:t>
            </a:r>
            <a:endParaRPr lang="zh-CN" altLang="en-US" sz="1600" dirty="0">
              <a:solidFill>
                <a:srgbClr val="FF0000"/>
              </a:solidFill>
              <a:latin typeface="等线" panose="02010600030101010101" pitchFamily="2" charset="-122"/>
              <a:ea typeface="等线"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4"/>
          <a:stretch>
            <a:fillRect/>
          </a:stretch>
        </p:blipFill>
        <p:spPr>
          <a:xfrm>
            <a:off x="944880" y="2014937"/>
            <a:ext cx="2797810" cy="3898265"/>
          </a:xfrm>
          <a:prstGeom prst="rect">
            <a:avLst/>
          </a:prstGeom>
        </p:spPr>
      </p:pic>
      <p:sp>
        <p:nvSpPr>
          <p:cNvPr id="7" name="椭圆形标注 12"/>
          <p:cNvSpPr/>
          <p:nvPr/>
        </p:nvSpPr>
        <p:spPr>
          <a:xfrm>
            <a:off x="2968625" y="1359617"/>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8" name="TextBox 35"/>
          <p:cNvSpPr txBox="1">
            <a:spLocks noChangeArrowheads="1"/>
          </p:cNvSpPr>
          <p:nvPr/>
        </p:nvSpPr>
        <p:spPr bwMode="auto">
          <a:xfrm>
            <a:off x="3247390" y="1437722"/>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9" name="TextBox 35"/>
          <p:cNvSpPr txBox="1">
            <a:spLocks noChangeArrowheads="1"/>
          </p:cNvSpPr>
          <p:nvPr/>
        </p:nvSpPr>
        <p:spPr bwMode="auto">
          <a:xfrm>
            <a:off x="5640705" y="3540125"/>
            <a:ext cx="5632450" cy="535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了解</a:t>
            </a:r>
            <a:r>
              <a:rPr lang="zh-CN" altLang="zh-CN" sz="1800" dirty="0">
                <a:solidFill>
                  <a:srgbClr val="0070C0"/>
                </a:solidFill>
                <a:latin typeface="微软雅黑" panose="020B0503020204020204" pitchFamily="34" charset="-122"/>
                <a:ea typeface="微软雅黑" panose="020B0503020204020204" pitchFamily="34" charset="-122"/>
                <a:cs typeface="+mn-ea"/>
              </a:rPr>
              <a:t>异常的传递</a:t>
            </a:r>
            <a:r>
              <a:rPr lang="zh-CN" altLang="zh-CN" sz="1800" dirty="0">
                <a:solidFill>
                  <a:srgbClr val="595959"/>
                </a:solidFill>
                <a:latin typeface="微软雅黑" panose="020B0503020204020204" pitchFamily="34" charset="-122"/>
                <a:ea typeface="微软雅黑" panose="020B0503020204020204" pitchFamily="34" charset="-122"/>
                <a:cs typeface="+mn-ea"/>
              </a:rPr>
              <a:t>，能够说出异常传递的特点</a:t>
            </a:r>
          </a:p>
        </p:txBody>
      </p:sp>
      <p:grpSp>
        <p:nvGrpSpPr>
          <p:cNvPr id="11" name="组合 10"/>
          <p:cNvGrpSpPr/>
          <p:nvPr/>
        </p:nvGrpSpPr>
        <p:grpSpPr>
          <a:xfrm>
            <a:off x="5204693" y="3645327"/>
            <a:ext cx="405130" cy="405130"/>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ChangeArrowheads="1"/>
          </p:cNvSpPr>
          <p:nvPr>
            <p:custDataLst>
              <p:tags r:id="rId1"/>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10.3.2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异常的传递</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5"/>
          <p:cNvSpPr txBox="1">
            <a:spLocks noChangeArrowheads="1"/>
          </p:cNvSpPr>
          <p:nvPr>
            <p:custDataLst>
              <p:tags r:id="rId1"/>
            </p:custDataLst>
          </p:nvPr>
        </p:nvSpPr>
        <p:spPr bwMode="auto">
          <a:xfrm>
            <a:off x="5086350" y="2480310"/>
            <a:ext cx="5485765" cy="2303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no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当Python程序中产生了异常，如果当前的代码块没有处理该异常，则会将该异常传递给调用它的上一级代码块。如果上一级代码块仍然没有处理该异常，则会将该</a:t>
            </a:r>
            <a:r>
              <a:rPr lang="zh-CN" altLang="zh-CN" sz="1800" dirty="0">
                <a:solidFill>
                  <a:srgbClr val="0070C0"/>
                </a:solidFill>
                <a:latin typeface="微软雅黑" panose="020B0503020204020204" pitchFamily="34" charset="-122"/>
                <a:ea typeface="微软雅黑" panose="020B0503020204020204" pitchFamily="34" charset="-122"/>
                <a:cs typeface="+mn-ea"/>
              </a:rPr>
              <a:t>异常继续向上传递</a:t>
            </a:r>
            <a:r>
              <a:rPr lang="zh-CN" altLang="zh-CN" sz="1800" dirty="0">
                <a:solidFill>
                  <a:srgbClr val="595959"/>
                </a:solidFill>
                <a:latin typeface="微软雅黑" panose="020B0503020204020204" pitchFamily="34" charset="-122"/>
                <a:ea typeface="微软雅黑" panose="020B0503020204020204" pitchFamily="34" charset="-122"/>
                <a:cs typeface="+mn-ea"/>
              </a:rPr>
              <a:t>，直至该异常被捕获并处理，或者程序最终崩溃。</a:t>
            </a:r>
          </a:p>
        </p:txBody>
      </p:sp>
      <p:pic>
        <p:nvPicPr>
          <p:cNvPr id="7" name="图片 6"/>
          <p:cNvPicPr>
            <a:picLocks noChangeAspect="1"/>
          </p:cNvPicPr>
          <p:nvPr>
            <p:custDataLst>
              <p:tags r:id="rId2"/>
            </p:custDataLst>
          </p:nvPr>
        </p:nvPicPr>
        <p:blipFill>
          <a:blip r:embed="rId6"/>
          <a:stretch>
            <a:fillRect/>
          </a:stretch>
        </p:blipFill>
        <p:spPr>
          <a:xfrm>
            <a:off x="1011196" y="1629594"/>
            <a:ext cx="3715858" cy="4006159"/>
          </a:xfrm>
          <a:prstGeom prst="rect">
            <a:avLst/>
          </a:prstGeom>
        </p:spPr>
      </p:pic>
      <p:sp>
        <p:nvSpPr>
          <p:cNvPr id="3" name="标题 1"/>
          <p:cNvSpPr>
            <a:spLocks noChangeArrowheads="1"/>
          </p:cNvSpPr>
          <p:nvPr>
            <p:custDataLst>
              <p:tags r:id="rId3"/>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10.3.2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异常的传递</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4"/>
          <a:stretch>
            <a:fillRect/>
          </a:stretch>
        </p:blipFill>
        <p:spPr>
          <a:xfrm>
            <a:off x="944880" y="2014937"/>
            <a:ext cx="2797810" cy="3898265"/>
          </a:xfrm>
          <a:prstGeom prst="rect">
            <a:avLst/>
          </a:prstGeom>
        </p:spPr>
      </p:pic>
      <p:sp>
        <p:nvSpPr>
          <p:cNvPr id="7" name="椭圆形标注 12"/>
          <p:cNvSpPr/>
          <p:nvPr/>
        </p:nvSpPr>
        <p:spPr>
          <a:xfrm>
            <a:off x="2968625" y="1359617"/>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8" name="TextBox 35"/>
          <p:cNvSpPr txBox="1">
            <a:spLocks noChangeArrowheads="1"/>
          </p:cNvSpPr>
          <p:nvPr/>
        </p:nvSpPr>
        <p:spPr bwMode="auto">
          <a:xfrm>
            <a:off x="3247390" y="1437722"/>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9" name="TextBox 35"/>
          <p:cNvSpPr txBox="1">
            <a:spLocks noChangeArrowheads="1"/>
          </p:cNvSpPr>
          <p:nvPr/>
        </p:nvSpPr>
        <p:spPr bwMode="auto">
          <a:xfrm>
            <a:off x="5640705" y="3540125"/>
            <a:ext cx="5632450" cy="951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掌握</a:t>
            </a:r>
            <a:r>
              <a:rPr lang="zh-CN" altLang="zh-CN" sz="1800" dirty="0">
                <a:solidFill>
                  <a:srgbClr val="0070C0"/>
                </a:solidFill>
                <a:latin typeface="微软雅黑" panose="020B0503020204020204" pitchFamily="34" charset="-122"/>
                <a:ea typeface="微软雅黑" panose="020B0503020204020204" pitchFamily="34" charset="-122"/>
                <a:cs typeface="+mn-ea"/>
              </a:rPr>
              <a:t>assert断言语句的使用</a:t>
            </a:r>
            <a:r>
              <a:rPr lang="zh-CN" altLang="zh-CN" sz="1800" dirty="0">
                <a:solidFill>
                  <a:srgbClr val="595959"/>
                </a:solidFill>
                <a:latin typeface="微软雅黑" panose="020B0503020204020204" pitchFamily="34" charset="-122"/>
                <a:ea typeface="微软雅黑" panose="020B0503020204020204" pitchFamily="34" charset="-122"/>
                <a:cs typeface="+mn-ea"/>
              </a:rPr>
              <a:t>，能够在程序中通过assert语句抛出异常</a:t>
            </a:r>
          </a:p>
        </p:txBody>
      </p:sp>
      <p:grpSp>
        <p:nvGrpSpPr>
          <p:cNvPr id="11" name="组合 10"/>
          <p:cNvGrpSpPr/>
          <p:nvPr/>
        </p:nvGrpSpPr>
        <p:grpSpPr>
          <a:xfrm>
            <a:off x="5204693" y="3645327"/>
            <a:ext cx="405130" cy="405130"/>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ChangeArrowheads="1"/>
          </p:cNvSpPr>
          <p:nvPr>
            <p:custDataLst>
              <p:tags r:id="rId1"/>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10.3.3  assert</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断言语句</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ChangeArrowheads="1"/>
          </p:cNvSpPr>
          <p:nvPr>
            <p:custDataLst>
              <p:tags r:id="rId1"/>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10.3.3  assert</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断言语句</a:t>
            </a:r>
          </a:p>
        </p:txBody>
      </p:sp>
      <p:sp>
        <p:nvSpPr>
          <p:cNvPr id="39" name="矩形 38"/>
          <p:cNvSpPr/>
          <p:nvPr>
            <p:custDataLst>
              <p:tags r:id="rId2"/>
            </p:custDataLst>
          </p:nvPr>
        </p:nvSpPr>
        <p:spPr>
          <a:xfrm>
            <a:off x="1414686" y="2349674"/>
            <a:ext cx="9361040" cy="923330"/>
          </a:xfrm>
          <a:prstGeom prst="rect">
            <a:avLst/>
          </a:prstGeom>
        </p:spPr>
        <p:txBody>
          <a:bodyPr wrap="square">
            <a:spAutoFit/>
          </a:bodyPr>
          <a:lstStyle/>
          <a:p>
            <a:pPr>
              <a:lnSpc>
                <a:spcPct val="150000"/>
              </a:lnSpc>
            </a:pPr>
            <a:r>
              <a:rPr lang="en-US" altLang="zh-CN" sz="1800" dirty="0">
                <a:solidFill>
                  <a:srgbClr val="1369B2"/>
                </a:solidFill>
                <a:latin typeface="微软雅黑" panose="020B0503020204020204" pitchFamily="34" charset="-122"/>
                <a:ea typeface="微软雅黑" panose="020B0503020204020204" pitchFamily="34" charset="-122"/>
                <a:cs typeface="+mn-ea"/>
              </a:rPr>
              <a:t>assert</a:t>
            </a:r>
            <a:r>
              <a:rPr lang="zh-CN" altLang="zh-CN" sz="1800" dirty="0">
                <a:solidFill>
                  <a:srgbClr val="1369B2"/>
                </a:solidFill>
                <a:latin typeface="微软雅黑" panose="020B0503020204020204" pitchFamily="34" charset="-122"/>
                <a:ea typeface="微软雅黑" panose="020B0503020204020204" pitchFamily="34" charset="-122"/>
                <a:cs typeface="+mn-ea"/>
              </a:rPr>
              <a:t>断言语句</a:t>
            </a:r>
            <a:r>
              <a:rPr lang="zh-CN" altLang="zh-CN" sz="1800" dirty="0">
                <a:solidFill>
                  <a:srgbClr val="595959"/>
                </a:solidFill>
                <a:latin typeface="微软雅黑" panose="020B0503020204020204" pitchFamily="34" charset="-122"/>
                <a:ea typeface="微软雅黑" panose="020B0503020204020204" pitchFamily="34" charset="-122"/>
                <a:cs typeface="+mn-ea"/>
              </a:rPr>
              <a:t>用于判定一个表达式是否为真，如果表达式的值为</a:t>
            </a:r>
            <a:r>
              <a:rPr lang="en-US" altLang="zh-CN" sz="1800" dirty="0">
                <a:solidFill>
                  <a:srgbClr val="595959"/>
                </a:solidFill>
                <a:latin typeface="微软雅黑" panose="020B0503020204020204" pitchFamily="34" charset="-122"/>
                <a:ea typeface="微软雅黑" panose="020B0503020204020204" pitchFamily="34" charset="-122"/>
                <a:cs typeface="+mn-ea"/>
              </a:rPr>
              <a:t>True</a:t>
            </a:r>
            <a:r>
              <a:rPr lang="zh-CN" altLang="zh-CN" sz="1800" dirty="0">
                <a:solidFill>
                  <a:srgbClr val="595959"/>
                </a:solidFill>
                <a:latin typeface="微软雅黑" panose="020B0503020204020204" pitchFamily="34" charset="-122"/>
                <a:ea typeface="微软雅黑" panose="020B0503020204020204" pitchFamily="34" charset="-122"/>
                <a:cs typeface="+mn-ea"/>
              </a:rPr>
              <a:t>，不做任何操作，否则引发</a:t>
            </a:r>
            <a:r>
              <a:rPr lang="en-US" altLang="zh-CN" sz="1800" dirty="0" err="1">
                <a:solidFill>
                  <a:srgbClr val="1369B2"/>
                </a:solidFill>
                <a:latin typeface="微软雅黑" panose="020B0503020204020204" pitchFamily="34" charset="-122"/>
                <a:ea typeface="微软雅黑" panose="020B0503020204020204" pitchFamily="34" charset="-122"/>
                <a:cs typeface="+mn-ea"/>
              </a:rPr>
              <a:t>AssertionError</a:t>
            </a:r>
            <a:r>
              <a:rPr lang="zh-CN" altLang="zh-CN" sz="1800" dirty="0">
                <a:solidFill>
                  <a:srgbClr val="1369B2"/>
                </a:solidFill>
                <a:latin typeface="微软雅黑" panose="020B0503020204020204" pitchFamily="34" charset="-122"/>
                <a:ea typeface="微软雅黑" panose="020B0503020204020204" pitchFamily="34" charset="-122"/>
                <a:cs typeface="+mn-ea"/>
              </a:rPr>
              <a:t>异常</a:t>
            </a:r>
            <a:r>
              <a:rPr lang="zh-CN" altLang="zh-CN" sz="1800" dirty="0">
                <a:solidFill>
                  <a:srgbClr val="595959"/>
                </a:solidFill>
                <a:latin typeface="微软雅黑" panose="020B0503020204020204" pitchFamily="34" charset="-122"/>
                <a:ea typeface="微软雅黑" panose="020B0503020204020204" pitchFamily="34" charset="-122"/>
                <a:cs typeface="+mn-ea"/>
              </a:rPr>
              <a:t>。</a:t>
            </a:r>
          </a:p>
        </p:txBody>
      </p:sp>
      <p:grpSp>
        <p:nvGrpSpPr>
          <p:cNvPr id="40" name="组合 39"/>
          <p:cNvGrpSpPr/>
          <p:nvPr/>
        </p:nvGrpSpPr>
        <p:grpSpPr>
          <a:xfrm>
            <a:off x="1486694" y="3371357"/>
            <a:ext cx="9170018" cy="1182035"/>
            <a:chOff x="1143691" y="2082765"/>
            <a:chExt cx="9170018" cy="1182035"/>
          </a:xfrm>
        </p:grpSpPr>
        <p:sp>
          <p:nvSpPr>
            <p:cNvPr id="41" name="矩形 40"/>
            <p:cNvSpPr/>
            <p:nvPr>
              <p:custDataLst>
                <p:tags r:id="rId4"/>
              </p:custDataLst>
            </p:nvPr>
          </p:nvSpPr>
          <p:spPr bwMode="auto">
            <a:xfrm>
              <a:off x="2062759" y="2082766"/>
              <a:ext cx="8250950" cy="1143492"/>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pPr>
              <a:r>
                <a:rPr lang="en-US" altLang="zh-CN" sz="18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assert </a:t>
              </a:r>
              <a:r>
                <a:rPr lang="zh-CN" altLang="zh-CN" sz="18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表达式</a:t>
              </a:r>
              <a:r>
                <a:rPr lang="en-US" altLang="zh-CN" sz="18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a:t>
              </a:r>
              <a:r>
                <a:rPr lang="zh-CN" altLang="zh-CN" sz="18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异常信息</a:t>
              </a:r>
              <a:r>
                <a:rPr lang="en-US" altLang="zh-CN" sz="18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a:t>
              </a:r>
              <a:endParaRPr lang="zh-CN" altLang="zh-CN" sz="18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endParaRPr>
            </a:p>
          </p:txBody>
        </p:sp>
        <p:sp>
          <p:nvSpPr>
            <p:cNvPr id="42" name="剪去单角的矩形 41"/>
            <p:cNvSpPr/>
            <p:nvPr>
              <p:custDataLst>
                <p:tags r:id="rId5"/>
              </p:custDataLst>
            </p:nvPr>
          </p:nvSpPr>
          <p:spPr>
            <a:xfrm flipH="1">
              <a:off x="1143691" y="2082765"/>
              <a:ext cx="808346" cy="1182035"/>
            </a:xfrm>
            <a:prstGeom prst="snip1Rect">
              <a:avLst>
                <a:gd name="adj" fmla="val 0"/>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文本框 42"/>
            <p:cNvSpPr txBox="1"/>
            <p:nvPr>
              <p:custDataLst>
                <p:tags r:id="rId6"/>
              </p:custDataLst>
            </p:nvPr>
          </p:nvSpPr>
          <p:spPr>
            <a:xfrm>
              <a:off x="1199050" y="2314988"/>
              <a:ext cx="697627" cy="707886"/>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语法</a:t>
              </a:r>
              <a:endParaRPr lang="en-US" altLang="zh-CN" sz="2000" b="1" dirty="0">
                <a:solidFill>
                  <a:schemeClr val="bg1"/>
                </a:solidFill>
                <a:latin typeface="微软雅黑" panose="020B0503020204020204" pitchFamily="34" charset="-122"/>
                <a:ea typeface="微软雅黑" panose="020B0503020204020204" pitchFamily="34" charset="-122"/>
              </a:endParaRPr>
            </a:p>
            <a:p>
              <a:pPr algn="ctr"/>
              <a:r>
                <a:rPr lang="zh-CN" altLang="en-US" sz="2000" b="1" dirty="0">
                  <a:solidFill>
                    <a:schemeClr val="bg1"/>
                  </a:solidFill>
                  <a:latin typeface="微软雅黑" panose="020B0503020204020204" pitchFamily="34" charset="-122"/>
                  <a:ea typeface="微软雅黑" panose="020B0503020204020204" pitchFamily="34" charset="-122"/>
                </a:rPr>
                <a:t>格式</a:t>
              </a:r>
            </a:p>
          </p:txBody>
        </p:sp>
        <p:sp>
          <p:nvSpPr>
            <p:cNvPr id="44" name="Freeform 16"/>
            <p:cNvSpPr/>
            <p:nvPr>
              <p:custDataLst>
                <p:tags r:id="rId7"/>
              </p:custDataLst>
            </p:nvPr>
          </p:nvSpPr>
          <p:spPr bwMode="auto">
            <a:xfrm>
              <a:off x="1952036" y="2105349"/>
              <a:ext cx="110722" cy="1120909"/>
            </a:xfrm>
            <a:custGeom>
              <a:avLst/>
              <a:gdLst>
                <a:gd name="T0" fmla="*/ 280 w 280"/>
                <a:gd name="T1" fmla="*/ 278 h 1123"/>
                <a:gd name="T2" fmla="*/ 280 w 280"/>
                <a:gd name="T3" fmla="*/ 1123 h 1123"/>
                <a:gd name="T4" fmla="*/ 0 w 280"/>
                <a:gd name="T5" fmla="*/ 842 h 1123"/>
                <a:gd name="T6" fmla="*/ 0 w 280"/>
                <a:gd name="T7" fmla="*/ 0 h 1123"/>
                <a:gd name="T8" fmla="*/ 278 w 280"/>
                <a:gd name="T9" fmla="*/ 278 h 1123"/>
                <a:gd name="T10" fmla="*/ 280 w 280"/>
                <a:gd name="T11" fmla="*/ 278 h 1123"/>
              </a:gdLst>
              <a:ahLst/>
              <a:cxnLst>
                <a:cxn ang="0">
                  <a:pos x="T0" y="T1"/>
                </a:cxn>
                <a:cxn ang="0">
                  <a:pos x="T2" y="T3"/>
                </a:cxn>
                <a:cxn ang="0">
                  <a:pos x="T4" y="T5"/>
                </a:cxn>
                <a:cxn ang="0">
                  <a:pos x="T6" y="T7"/>
                </a:cxn>
                <a:cxn ang="0">
                  <a:pos x="T8" y="T9"/>
                </a:cxn>
                <a:cxn ang="0">
                  <a:pos x="T10" y="T11"/>
                </a:cxn>
              </a:cxnLst>
              <a:rect l="0" t="0" r="r" b="b"/>
              <a:pathLst>
                <a:path w="280" h="1123">
                  <a:moveTo>
                    <a:pt x="280" y="278"/>
                  </a:moveTo>
                  <a:lnTo>
                    <a:pt x="280" y="1123"/>
                  </a:lnTo>
                  <a:lnTo>
                    <a:pt x="0" y="842"/>
                  </a:lnTo>
                  <a:lnTo>
                    <a:pt x="0" y="0"/>
                  </a:lnTo>
                  <a:lnTo>
                    <a:pt x="278" y="278"/>
                  </a:lnTo>
                  <a:lnTo>
                    <a:pt x="280" y="278"/>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en-US" sz="2400">
                <a:cs typeface="+mn-ea"/>
                <a:sym typeface="+mn-lt"/>
              </a:endParaRPr>
            </a:p>
          </p:txBody>
        </p:sp>
      </p:grpSp>
      <p:sp>
        <p:nvSpPr>
          <p:cNvPr id="45" name="矩形 44"/>
          <p:cNvSpPr/>
          <p:nvPr>
            <p:custDataLst>
              <p:tags r:id="rId3"/>
            </p:custDataLst>
          </p:nvPr>
        </p:nvSpPr>
        <p:spPr>
          <a:xfrm>
            <a:off x="1486694" y="4651746"/>
            <a:ext cx="9217024" cy="418191"/>
          </a:xfrm>
          <a:prstGeom prst="rect">
            <a:avLst/>
          </a:prstGeom>
        </p:spPr>
        <p:txBody>
          <a:bodyPr wrap="square">
            <a:spAutoFit/>
          </a:bodyPr>
          <a:lstStyle/>
          <a:p>
            <a:pPr algn="just">
              <a:lnSpc>
                <a:spcPct val="150000"/>
              </a:lnSpc>
            </a:pPr>
            <a:r>
              <a:rPr lang="zh-CN" altLang="en-US" sz="1600" dirty="0">
                <a:solidFill>
                  <a:srgbClr val="FF0000"/>
                </a:solidFill>
                <a:latin typeface="微软雅黑" panose="020B0503020204020204" pitchFamily="34" charset="-122"/>
                <a:ea typeface="微软雅黑" panose="020B0503020204020204" pitchFamily="34" charset="-122"/>
              </a:rPr>
              <a:t>表达式后面的异常信息是可选项，它通常会通过字符串的形式说明引发异常的原因。</a:t>
            </a:r>
            <a:endParaRPr lang="zh-CN" altLang="zh-CN" sz="1600"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ChangeArrowheads="1"/>
          </p:cNvSpPr>
          <p:nvPr>
            <p:custDataLst>
              <p:tags r:id="rId1"/>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10.3.3  assert</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断言语句</a:t>
            </a:r>
          </a:p>
        </p:txBody>
      </p:sp>
      <p:grpSp>
        <p:nvGrpSpPr>
          <p:cNvPr id="13" name="组合 12"/>
          <p:cNvGrpSpPr/>
          <p:nvPr/>
        </p:nvGrpSpPr>
        <p:grpSpPr>
          <a:xfrm>
            <a:off x="1431290" y="3056652"/>
            <a:ext cx="9001125" cy="1164193"/>
            <a:chOff x="1702682" y="6292933"/>
            <a:chExt cx="9001125" cy="1445895"/>
          </a:xfrm>
        </p:grpSpPr>
        <p:sp>
          <p:nvSpPr>
            <p:cNvPr id="14" name="矩形 13"/>
            <p:cNvSpPr/>
            <p:nvPr>
              <p:custDataLst>
                <p:tags r:id="rId3"/>
              </p:custDataLst>
            </p:nvPr>
          </p:nvSpPr>
          <p:spPr bwMode="auto">
            <a:xfrm>
              <a:off x="2478017" y="6292933"/>
              <a:ext cx="8225790" cy="1445895"/>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pPr>
              <a:r>
                <a:rPr altLang="zh-CN"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age = 17</a:t>
              </a:r>
            </a:p>
            <a:p>
              <a:pPr>
                <a:lnSpc>
                  <a:spcPct val="150000"/>
                </a:lnSpc>
              </a:pPr>
              <a:r>
                <a:rPr altLang="zh-CN"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assert age &gt;= 18,"年龄必须大于等于18岁"</a:t>
              </a:r>
            </a:p>
          </p:txBody>
        </p:sp>
        <p:sp>
          <p:nvSpPr>
            <p:cNvPr id="15" name="文本框 14"/>
            <p:cNvSpPr txBox="1"/>
            <p:nvPr>
              <p:custDataLst>
                <p:tags r:id="rId4"/>
              </p:custDataLst>
            </p:nvPr>
          </p:nvSpPr>
          <p:spPr>
            <a:xfrm>
              <a:off x="1702682" y="6500644"/>
              <a:ext cx="492444" cy="1030769"/>
            </a:xfrm>
            <a:prstGeom prst="rect">
              <a:avLst/>
            </a:prstGeom>
            <a:noFill/>
          </p:spPr>
          <p:txBody>
            <a:bodyPr wrap="square" rtlCol="0">
              <a:spAutoFit/>
            </a:bodyPr>
            <a:lstStyle/>
            <a:p>
              <a:pPr algn="ctr"/>
              <a:r>
                <a:rPr lang="zh-CN" altLang="en-US" b="1" dirty="0">
                  <a:solidFill>
                    <a:srgbClr val="1369B2"/>
                  </a:solidFill>
                  <a:latin typeface="微软雅黑" panose="020B0503020204020204" pitchFamily="34" charset="-122"/>
                  <a:ea typeface="微软雅黑" panose="020B0503020204020204" pitchFamily="34" charset="-122"/>
                </a:rPr>
                <a:t>示</a:t>
              </a:r>
              <a:endParaRPr lang="en-US" altLang="zh-CN" b="1" dirty="0">
                <a:solidFill>
                  <a:srgbClr val="1369B2"/>
                </a:solidFill>
                <a:latin typeface="微软雅黑" panose="020B0503020204020204" pitchFamily="34" charset="-122"/>
                <a:ea typeface="微软雅黑" panose="020B0503020204020204" pitchFamily="34" charset="-122"/>
              </a:endParaRPr>
            </a:p>
            <a:p>
              <a:pPr algn="ctr"/>
              <a:r>
                <a:rPr lang="zh-CN" altLang="en-US" b="1" dirty="0">
                  <a:solidFill>
                    <a:srgbClr val="1369B2"/>
                  </a:solidFill>
                  <a:latin typeface="微软雅黑" panose="020B0503020204020204" pitchFamily="34" charset="-122"/>
                  <a:ea typeface="微软雅黑" panose="020B0503020204020204" pitchFamily="34" charset="-122"/>
                </a:rPr>
                <a:t>例</a:t>
              </a:r>
            </a:p>
          </p:txBody>
        </p:sp>
      </p:grpSp>
      <p:sp>
        <p:nvSpPr>
          <p:cNvPr id="16" name="矩形 15"/>
          <p:cNvSpPr/>
          <p:nvPr>
            <p:custDataLst>
              <p:tags r:id="rId2"/>
            </p:custDataLst>
          </p:nvPr>
        </p:nvSpPr>
        <p:spPr>
          <a:xfrm>
            <a:off x="2206625" y="4293116"/>
            <a:ext cx="8225948" cy="461665"/>
          </a:xfrm>
          <a:prstGeom prst="rect">
            <a:avLst/>
          </a:prstGeom>
        </p:spPr>
        <p:txBody>
          <a:bodyPr wrap="square">
            <a:spAutoFit/>
          </a:bodyPr>
          <a:lstStyle/>
          <a:p>
            <a:pPr algn="just">
              <a:lnSpc>
                <a:spcPct val="150000"/>
              </a:lnSpc>
            </a:pPr>
            <a:r>
              <a:rPr lang="zh-CN" altLang="zh-CN" sz="1600" dirty="0">
                <a:solidFill>
                  <a:srgbClr val="FF0000"/>
                </a:solidFill>
                <a:latin typeface="微软雅黑" panose="020B0503020204020204" pitchFamily="34" charset="-122"/>
                <a:ea typeface="微软雅黑" panose="020B0503020204020204" pitchFamily="34" charset="-122"/>
              </a:rPr>
              <a:t>如果保证代码能够正确执行，那么可以不用在程序中使用</a:t>
            </a:r>
            <a:r>
              <a:rPr lang="en-US" altLang="zh-CN" sz="1600" dirty="0">
                <a:solidFill>
                  <a:srgbClr val="FF0000"/>
                </a:solidFill>
                <a:latin typeface="微软雅黑" panose="020B0503020204020204" pitchFamily="34" charset="-122"/>
                <a:ea typeface="微软雅黑" panose="020B0503020204020204" pitchFamily="34" charset="-122"/>
              </a:rPr>
              <a:t>assert</a:t>
            </a:r>
            <a:r>
              <a:rPr lang="zh-CN" altLang="zh-CN" sz="1600" dirty="0">
                <a:solidFill>
                  <a:srgbClr val="FF0000"/>
                </a:solidFill>
                <a:latin typeface="微软雅黑" panose="020B0503020204020204" pitchFamily="34" charset="-122"/>
                <a:ea typeface="微软雅黑" panose="020B0503020204020204" pitchFamily="34" charset="-122"/>
              </a:rPr>
              <a:t>断言语句。</a:t>
            </a:r>
          </a:p>
        </p:txBody>
      </p:sp>
      <p:sp>
        <p:nvSpPr>
          <p:cNvPr id="2" name="文本框 1"/>
          <p:cNvSpPr txBox="1"/>
          <p:nvPr/>
        </p:nvSpPr>
        <p:spPr>
          <a:xfrm>
            <a:off x="1199515" y="1701165"/>
            <a:ext cx="9432925" cy="506730"/>
          </a:xfrm>
          <a:prstGeom prst="rect">
            <a:avLst/>
          </a:prstGeom>
          <a:noFill/>
        </p:spPr>
        <p:txBody>
          <a:bodyPr wrap="square" rtlCol="0" anchor="t">
            <a:spAutoFit/>
          </a:bodyPr>
          <a:lstStyle/>
          <a:p>
            <a:pPr algn="l">
              <a:lnSpc>
                <a:spcPct val="150000"/>
              </a:lnSpc>
              <a:buClrTx/>
              <a:buSzTx/>
              <a:buFontTx/>
            </a:pPr>
            <a:r>
              <a:rPr lang="zh-CN" altLang="zh-CN" sz="1800" dirty="0">
                <a:solidFill>
                  <a:srgbClr val="595959"/>
                </a:solidFill>
                <a:latin typeface="微软雅黑" panose="020B0503020204020204" pitchFamily="34" charset="-122"/>
                <a:ea typeface="微软雅黑" panose="020B0503020204020204" pitchFamily="34" charset="-122"/>
                <a:cs typeface="+mn-ea"/>
              </a:rPr>
              <a:t>例如，一个会员管理系统，要求人的年龄必须大于18岁，则可以对年龄进行断言，如下所示。</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671292" y="572758"/>
            <a:ext cx="3911746" cy="662532"/>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章节概述</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sz="2400" dirty="0">
                <a:solidFill>
                  <a:srgbClr val="1369B2"/>
                </a:solidFill>
                <a:latin typeface="微软雅黑" panose="020B0503020204020204" pitchFamily="34" charset="-122"/>
                <a:ea typeface="微软雅黑" panose="020B0503020204020204" pitchFamily="34" charset="-122"/>
                <a:cs typeface="+mn-ea"/>
                <a:sym typeface="+mn-lt"/>
              </a:rPr>
              <a:t> Summary</a:t>
            </a:r>
            <a:endParaRPr lang="en-GB" sz="2400" dirty="0">
              <a:solidFill>
                <a:srgbClr val="1369B2"/>
              </a:solidFill>
              <a:latin typeface="微软雅黑" panose="020B0503020204020204" pitchFamily="34" charset="-122"/>
              <a:ea typeface="微软雅黑" panose="020B0503020204020204" pitchFamily="34" charset="-122"/>
              <a:cs typeface="+mn-ea"/>
              <a:sym typeface="+mn-lt"/>
            </a:endParaRPr>
          </a:p>
        </p:txBody>
      </p:sp>
      <p:sp>
        <p:nvSpPr>
          <p:cNvPr id="80" name="TextBox 35"/>
          <p:cNvSpPr txBox="1">
            <a:spLocks noChangeArrowheads="1"/>
          </p:cNvSpPr>
          <p:nvPr/>
        </p:nvSpPr>
        <p:spPr bwMode="auto">
          <a:xfrm>
            <a:off x="1009935" y="1504975"/>
            <a:ext cx="10151132" cy="2890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nchor="t">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buClrTx/>
              <a:buSzTx/>
              <a:buFontTx/>
            </a:pPr>
            <a:r>
              <a:rPr lang="zh-CN" altLang="zh-CN" sz="2000">
                <a:solidFill>
                  <a:srgbClr val="595959"/>
                </a:solidFill>
                <a:latin typeface="微软雅黑" panose="020B0503020204020204" pitchFamily="34" charset="-122"/>
                <a:ea typeface="微软雅黑" panose="020B0503020204020204" pitchFamily="34" charset="-122"/>
              </a:rPr>
              <a:t>在现实生活中，我们经常会遇到各种突发情况，比如航班延误、火车晚点、交通堵塞等。而在程序中同样不可避免地会出现异常，比如试图打开一个不存在的文件、访问未定义的变量等，这些异常默认情况下都会导致程序崩溃而无法正常执行。为了增强程序的稳定性，Python 提供了强大的异常处理机制，它不仅可以捕获以及处理异常，防止程序崩溃，还提供详细的诊断信息，帮助开发人员快速定位和解决问题。接下来，本章将针对错误和异常的内容进行讲解。</a:t>
            </a:r>
          </a:p>
        </p:txBody>
      </p:sp>
      <p:grpSp>
        <p:nvGrpSpPr>
          <p:cNvPr id="2" name="组合 1"/>
          <p:cNvGrpSpPr/>
          <p:nvPr/>
        </p:nvGrpSpPr>
        <p:grpSpPr>
          <a:xfrm>
            <a:off x="3745865" y="3990340"/>
            <a:ext cx="4551680" cy="2738120"/>
            <a:chOff x="5606" y="5942"/>
            <a:chExt cx="7168" cy="4312"/>
          </a:xfrm>
        </p:grpSpPr>
        <p:pic>
          <p:nvPicPr>
            <p:cNvPr id="4" name="Picture 2" descr="C:\Users\Administrator\Desktop\ppt展示模板-8.png"/>
            <p:cNvPicPr>
              <a:picLocks noChangeAspect="1" noChangeArrowheads="1"/>
            </p:cNvPicPr>
            <p:nvPr/>
          </p:nvPicPr>
          <p:blipFill>
            <a:blip r:embed="rId3"/>
            <a:srcRect/>
            <a:stretch>
              <a:fillRect/>
            </a:stretch>
          </p:blipFill>
          <p:spPr bwMode="auto">
            <a:xfrm>
              <a:off x="5606" y="5942"/>
              <a:ext cx="7168" cy="4313"/>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6697" y="6534"/>
              <a:ext cx="5056" cy="2835"/>
            </a:xfrm>
            <a:prstGeom prst="rect">
              <a:avLst/>
            </a:prstGeom>
            <a:blipFill>
              <a:blip r:embed="rId4" cstate="screen"/>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sz="1800">
                <a:latin typeface="Arial" panose="020B0604020202020204" pitchFamily="34" charset="0"/>
                <a:ea typeface="思源黑体 CN Regular" panose="020B0500000000000000" pitchFamily="34" charset="-122"/>
                <a:cs typeface="+mn-ea"/>
                <a:sym typeface="Arial" panose="020B0604020202020204" pitchFamily="34" charset="0"/>
              </a:endParaRPr>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020" y="3014345"/>
            <a:ext cx="8112125" cy="829945"/>
          </a:xfrm>
          <a:prstGeom prst="rect">
            <a:avLst/>
          </a:prstGeom>
          <a:noFill/>
        </p:spPr>
        <p:txBody>
          <a:bodyPr wrap="square" lIns="91443" tIns="45720" rIns="91443" bIns="45720" rtlCol="0">
            <a:spAutoFit/>
          </a:bodyPr>
          <a:lstStyle/>
          <a:p>
            <a:r>
              <a:rPr lang="zh-CN" altLang="en-US" sz="4800" b="1" dirty="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自定义异常</a:t>
            </a:r>
          </a:p>
        </p:txBody>
      </p:sp>
      <p:sp>
        <p:nvSpPr>
          <p:cNvPr id="2" name="TextBox 48"/>
          <p:cNvSpPr txBox="1"/>
          <p:nvPr/>
        </p:nvSpPr>
        <p:spPr>
          <a:xfrm>
            <a:off x="1626870" y="2809240"/>
            <a:ext cx="1734820" cy="922020"/>
          </a:xfrm>
          <a:prstGeom prst="rect">
            <a:avLst/>
          </a:prstGeom>
          <a:noFill/>
        </p:spPr>
        <p:txBody>
          <a:bodyPr wrap="square" lIns="91443" tIns="45720" rIns="91443" bIns="45720" rtlCol="0">
            <a:spAutoFit/>
          </a:bodyPr>
          <a:lstStyle/>
          <a:p>
            <a:r>
              <a:rPr lang="en-US" altLang="en-GB" sz="5400" b="1" dirty="0">
                <a:solidFill>
                  <a:srgbClr val="FAFAFA"/>
                </a:solidFill>
                <a:latin typeface="微软雅黑" panose="020B0503020204020204" pitchFamily="34" charset="-122"/>
                <a:ea typeface="微软雅黑" panose="020B0503020204020204" pitchFamily="34" charset="-122"/>
                <a:cs typeface="+mn-ea"/>
                <a:sym typeface="+mn-lt"/>
              </a:rPr>
              <a:t>10.4</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4"/>
          <a:stretch>
            <a:fillRect/>
          </a:stretch>
        </p:blipFill>
        <p:spPr>
          <a:xfrm>
            <a:off x="944880" y="2014937"/>
            <a:ext cx="2797810" cy="3898265"/>
          </a:xfrm>
          <a:prstGeom prst="rect">
            <a:avLst/>
          </a:prstGeom>
        </p:spPr>
      </p:pic>
      <p:sp>
        <p:nvSpPr>
          <p:cNvPr id="7" name="椭圆形标注 12"/>
          <p:cNvSpPr/>
          <p:nvPr/>
        </p:nvSpPr>
        <p:spPr>
          <a:xfrm>
            <a:off x="2968625" y="1359617"/>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8" name="TextBox 35"/>
          <p:cNvSpPr txBox="1">
            <a:spLocks noChangeArrowheads="1"/>
          </p:cNvSpPr>
          <p:nvPr/>
        </p:nvSpPr>
        <p:spPr bwMode="auto">
          <a:xfrm>
            <a:off x="3247390" y="1437722"/>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9" name="TextBox 35"/>
          <p:cNvSpPr txBox="1">
            <a:spLocks noChangeArrowheads="1"/>
          </p:cNvSpPr>
          <p:nvPr/>
        </p:nvSpPr>
        <p:spPr bwMode="auto">
          <a:xfrm>
            <a:off x="5735552" y="3717826"/>
            <a:ext cx="5180379" cy="951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1800" dirty="0">
                <a:solidFill>
                  <a:srgbClr val="595959"/>
                </a:solidFill>
                <a:latin typeface="微软雅黑" panose="020B0503020204020204" pitchFamily="34" charset="-122"/>
                <a:ea typeface="微软雅黑" panose="020B0503020204020204" pitchFamily="34" charset="-122"/>
              </a:rPr>
              <a:t>掌握</a:t>
            </a:r>
            <a:r>
              <a:rPr lang="zh-CN" altLang="en-US" sz="1800" dirty="0">
                <a:solidFill>
                  <a:srgbClr val="0070C0"/>
                </a:solidFill>
                <a:latin typeface="微软雅黑" panose="020B0503020204020204" pitchFamily="34" charset="-122"/>
                <a:ea typeface="微软雅黑" panose="020B0503020204020204" pitchFamily="34" charset="-122"/>
              </a:rPr>
              <a:t>自定义异常的方法</a:t>
            </a:r>
            <a:r>
              <a:rPr lang="zh-CN" altLang="en-US" sz="1800" dirty="0">
                <a:solidFill>
                  <a:srgbClr val="595959"/>
                </a:solidFill>
                <a:latin typeface="微软雅黑" panose="020B0503020204020204" pitchFamily="34" charset="-122"/>
                <a:ea typeface="微软雅黑" panose="020B0503020204020204" pitchFamily="34" charset="-122"/>
              </a:rPr>
              <a:t>，能够在程序中自定义并处理异常</a:t>
            </a:r>
          </a:p>
        </p:txBody>
      </p:sp>
      <p:grpSp>
        <p:nvGrpSpPr>
          <p:cNvPr id="11" name="组合 10"/>
          <p:cNvGrpSpPr/>
          <p:nvPr/>
        </p:nvGrpSpPr>
        <p:grpSpPr>
          <a:xfrm>
            <a:off x="5299308" y="4037102"/>
            <a:ext cx="405130" cy="405130"/>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ChangeArrowheads="1"/>
          </p:cNvSpPr>
          <p:nvPr>
            <p:custDataLst>
              <p:tags r:id="rId1"/>
            </p:custDataLst>
          </p:nvPr>
        </p:nvSpPr>
        <p:spPr bwMode="auto">
          <a:xfrm>
            <a:off x="1198880" y="261620"/>
            <a:ext cx="5263515"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10.4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自定义异常</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1019175" y="857056"/>
            <a:ext cx="3533775" cy="466725"/>
            <a:chOff x="1019175" y="847725"/>
            <a:chExt cx="3533775" cy="466725"/>
          </a:xfrm>
        </p:grpSpPr>
        <p:sp>
          <p:nvSpPr>
            <p:cNvPr id="2" name="同侧圆角矩形 3"/>
            <p:cNvSpPr/>
            <p:nvPr>
              <p:custDataLst>
                <p:tags r:id="rId5"/>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custDataLst>
                <p:tags r:id="rId6"/>
              </p:custDataLst>
            </p:nvPr>
          </p:nvSpPr>
          <p:spPr>
            <a:xfrm>
              <a:off x="1019175" y="881033"/>
              <a:ext cx="3533775" cy="398780"/>
            </a:xfrm>
            <a:prstGeom prst="rect">
              <a:avLst/>
            </a:prstGeom>
          </p:spPr>
          <p:txBody>
            <a:bodyPr wrap="square">
              <a:spAutoFit/>
            </a:bodyPr>
            <a:lstStyle/>
            <a:p>
              <a:pPr algn="ctr"/>
              <a:r>
                <a:rPr lang="zh-CN" altLang="en-US" sz="2000" dirty="0">
                  <a:solidFill>
                    <a:srgbClr val="595959"/>
                  </a:solidFill>
                  <a:latin typeface="微软雅黑" panose="020B0503020204020204" pitchFamily="34" charset="-122"/>
                  <a:ea typeface="微软雅黑" panose="020B0503020204020204" pitchFamily="34" charset="-122"/>
                </a:rPr>
                <a:t>自定义异常</a:t>
              </a:r>
            </a:p>
          </p:txBody>
        </p:sp>
      </p:grpSp>
      <p:sp>
        <p:nvSpPr>
          <p:cNvPr id="3" name="标题 1"/>
          <p:cNvSpPr>
            <a:spLocks noChangeArrowheads="1"/>
          </p:cNvSpPr>
          <p:nvPr>
            <p:custDataLst>
              <p:tags r:id="rId1"/>
            </p:custDataLst>
          </p:nvPr>
        </p:nvSpPr>
        <p:spPr bwMode="auto">
          <a:xfrm>
            <a:off x="1198880" y="261620"/>
            <a:ext cx="5263515"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10.4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自定义异常</a:t>
            </a:r>
          </a:p>
        </p:txBody>
      </p:sp>
      <p:sp>
        <p:nvSpPr>
          <p:cNvPr id="28" name="原创设计师QQ598969553          _3"/>
          <p:cNvSpPr/>
          <p:nvPr>
            <p:custDataLst>
              <p:tags r:id="rId2"/>
            </p:custDataLst>
          </p:nvPr>
        </p:nvSpPr>
        <p:spPr>
          <a:xfrm>
            <a:off x="4078982" y="3573810"/>
            <a:ext cx="6912768" cy="1944216"/>
          </a:xfrm>
          <a:prstGeom prst="roundRect">
            <a:avLst>
              <a:gd name="adj" fmla="val 9083"/>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9" name="原创设计师QQ598969553          _4"/>
          <p:cNvSpPr/>
          <p:nvPr>
            <p:custDataLst>
              <p:tags r:id="rId3"/>
            </p:custDataLst>
          </p:nvPr>
        </p:nvSpPr>
        <p:spPr>
          <a:xfrm>
            <a:off x="4374393" y="3934244"/>
            <a:ext cx="6321945" cy="1269578"/>
          </a:xfrm>
          <a:prstGeom prst="rect">
            <a:avLst/>
          </a:prstGeom>
        </p:spPr>
        <p:txBody>
          <a:bodyPr wrap="square">
            <a:spAutoFit/>
          </a:bodyPr>
          <a:lstStyle/>
          <a:p>
            <a:pPr algn="just">
              <a:lnSpc>
                <a:spcPct val="150000"/>
              </a:lnSpc>
            </a:pPr>
            <a:r>
              <a:rPr lang="en-US" altLang="zh-CN" sz="1700" dirty="0">
                <a:solidFill>
                  <a:srgbClr val="595959"/>
                </a:solidFill>
                <a:latin typeface="微软雅黑" panose="020B0503020204020204" pitchFamily="34" charset="-122"/>
                <a:ea typeface="微软雅黑" panose="020B0503020204020204" pitchFamily="34" charset="-122"/>
                <a:cs typeface="+mn-ea"/>
              </a:rPr>
              <a:t>Python</a:t>
            </a:r>
            <a:r>
              <a:rPr lang="zh-CN" altLang="zh-CN" sz="1700" dirty="0">
                <a:solidFill>
                  <a:srgbClr val="595959"/>
                </a:solidFill>
                <a:latin typeface="微软雅黑" panose="020B0503020204020204" pitchFamily="34" charset="-122"/>
                <a:ea typeface="微软雅黑" panose="020B0503020204020204" pitchFamily="34" charset="-122"/>
                <a:cs typeface="+mn-ea"/>
              </a:rPr>
              <a:t>中定义了大量的异常类，虽然这些异常类可以描述编程时出现的绝大部分错误情况，但仍难以涵盖所有可能出现的异常。</a:t>
            </a:r>
            <a:r>
              <a:rPr lang="en-US" altLang="zh-CN" sz="1700" dirty="0">
                <a:solidFill>
                  <a:srgbClr val="595959"/>
                </a:solidFill>
                <a:latin typeface="微软雅黑" panose="020B0503020204020204" pitchFamily="34" charset="-122"/>
                <a:ea typeface="微软雅黑" panose="020B0503020204020204" pitchFamily="34" charset="-122"/>
                <a:cs typeface="+mn-ea"/>
              </a:rPr>
              <a:t>Python</a:t>
            </a:r>
            <a:r>
              <a:rPr lang="zh-CN" altLang="zh-CN" sz="1700" dirty="0">
                <a:solidFill>
                  <a:srgbClr val="595959"/>
                </a:solidFill>
                <a:latin typeface="微软雅黑" panose="020B0503020204020204" pitchFamily="34" charset="-122"/>
                <a:ea typeface="微软雅黑" panose="020B0503020204020204" pitchFamily="34" charset="-122"/>
                <a:cs typeface="+mn-ea"/>
              </a:rPr>
              <a:t>允许开发人员</a:t>
            </a:r>
            <a:r>
              <a:rPr lang="zh-CN" altLang="zh-CN" sz="1700" dirty="0">
                <a:solidFill>
                  <a:srgbClr val="1369B2"/>
                </a:solidFill>
                <a:latin typeface="微软雅黑" panose="020B0503020204020204" pitchFamily="34" charset="-122"/>
                <a:ea typeface="微软雅黑" panose="020B0503020204020204" pitchFamily="34" charset="-122"/>
                <a:cs typeface="+mn-ea"/>
              </a:rPr>
              <a:t>自定义异常</a:t>
            </a:r>
            <a:r>
              <a:rPr lang="zh-CN" altLang="zh-CN" sz="1700" dirty="0">
                <a:solidFill>
                  <a:srgbClr val="595959"/>
                </a:solidFill>
                <a:latin typeface="微软雅黑" panose="020B0503020204020204" pitchFamily="34" charset="-122"/>
                <a:ea typeface="微软雅黑" panose="020B0503020204020204" pitchFamily="34" charset="-122"/>
                <a:cs typeface="+mn-ea"/>
              </a:rPr>
              <a:t>。</a:t>
            </a:r>
            <a:endParaRPr lang="zh-CN" altLang="en-US" sz="1700"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custDataLst>
              <p:tags r:id="rId4"/>
            </p:custDataLst>
          </p:nvPr>
        </p:nvPicPr>
        <p:blipFill>
          <a:blip r:embed="rId8"/>
          <a:stretch>
            <a:fillRect/>
          </a:stretch>
        </p:blipFill>
        <p:spPr>
          <a:xfrm>
            <a:off x="1143635" y="2277745"/>
            <a:ext cx="2324100" cy="3362325"/>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019175" y="857056"/>
            <a:ext cx="3533775" cy="466725"/>
            <a:chOff x="1019175" y="847725"/>
            <a:chExt cx="3533775" cy="466725"/>
          </a:xfrm>
        </p:grpSpPr>
        <p:sp>
          <p:nvSpPr>
            <p:cNvPr id="5" name="同侧圆角矩形 3"/>
            <p:cNvSpPr/>
            <p:nvPr>
              <p:custDataLst>
                <p:tags r:id="rId10"/>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1"/>
              </p:custDataLst>
            </p:nvPr>
          </p:nvSpPr>
          <p:spPr>
            <a:xfrm>
              <a:off x="1019175" y="881033"/>
              <a:ext cx="3533775" cy="398780"/>
            </a:xfrm>
            <a:prstGeom prst="rect">
              <a:avLst/>
            </a:prstGeom>
          </p:spPr>
          <p:txBody>
            <a:bodyPr wrap="square">
              <a:spAutoFit/>
            </a:bodyPr>
            <a:lstStyle/>
            <a:p>
              <a:pPr algn="ctr"/>
              <a:r>
                <a:rPr lang="zh-CN" altLang="en-US" sz="2000" dirty="0">
                  <a:solidFill>
                    <a:srgbClr val="595959"/>
                  </a:solidFill>
                  <a:latin typeface="微软雅黑" panose="020B0503020204020204" pitchFamily="34" charset="-122"/>
                  <a:ea typeface="微软雅黑" panose="020B0503020204020204" pitchFamily="34" charset="-122"/>
                </a:rPr>
                <a:t>自定义异常</a:t>
              </a:r>
            </a:p>
          </p:txBody>
        </p:sp>
      </p:grpSp>
      <p:sp>
        <p:nvSpPr>
          <p:cNvPr id="21" name="矩形 20"/>
          <p:cNvSpPr/>
          <p:nvPr>
            <p:custDataLst>
              <p:tags r:id="rId1"/>
            </p:custDataLst>
          </p:nvPr>
        </p:nvSpPr>
        <p:spPr>
          <a:xfrm>
            <a:off x="1143692" y="1834715"/>
            <a:ext cx="10064082" cy="874407"/>
          </a:xfrm>
          <a:prstGeom prst="rect">
            <a:avLst/>
          </a:prstGeom>
        </p:spPr>
        <p:txBody>
          <a:bodyPr wrap="square">
            <a:spAutoFit/>
          </a:bodyPr>
          <a:lstStyle/>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自定义异常的方式比较简单，我们只需要定义一个表示异常的类，让它</a:t>
            </a:r>
            <a:r>
              <a:rPr lang="zh-CN" altLang="zh-CN" sz="1800" dirty="0">
                <a:solidFill>
                  <a:srgbClr val="1369B2"/>
                </a:solidFill>
                <a:latin typeface="微软雅黑" panose="020B0503020204020204" pitchFamily="34" charset="-122"/>
                <a:ea typeface="微软雅黑" panose="020B0503020204020204" pitchFamily="34" charset="-122"/>
                <a:cs typeface="+mn-ea"/>
              </a:rPr>
              <a:t>继承</a:t>
            </a:r>
            <a:r>
              <a:rPr lang="en-US" altLang="zh-CN" sz="1800" dirty="0">
                <a:solidFill>
                  <a:srgbClr val="1369B2"/>
                </a:solidFill>
                <a:latin typeface="微软雅黑" panose="020B0503020204020204" pitchFamily="34" charset="-122"/>
                <a:ea typeface="微软雅黑" panose="020B0503020204020204" pitchFamily="34" charset="-122"/>
                <a:cs typeface="+mn-ea"/>
              </a:rPr>
              <a:t>Exception</a:t>
            </a:r>
            <a:r>
              <a:rPr lang="zh-CN" altLang="zh-CN" sz="1800" dirty="0">
                <a:solidFill>
                  <a:srgbClr val="1369B2"/>
                </a:solidFill>
                <a:latin typeface="微软雅黑" panose="020B0503020204020204" pitchFamily="34" charset="-122"/>
                <a:ea typeface="微软雅黑" panose="020B0503020204020204" pitchFamily="34" charset="-122"/>
                <a:cs typeface="+mn-ea"/>
              </a:rPr>
              <a:t>类</a:t>
            </a:r>
            <a:r>
              <a:rPr lang="zh-CN" altLang="zh-CN" sz="1800" dirty="0">
                <a:solidFill>
                  <a:srgbClr val="595959"/>
                </a:solidFill>
                <a:latin typeface="微软雅黑" panose="020B0503020204020204" pitchFamily="34" charset="-122"/>
                <a:ea typeface="微软雅黑" panose="020B0503020204020204" pitchFamily="34" charset="-122"/>
                <a:cs typeface="+mn-ea"/>
              </a:rPr>
              <a:t>或</a:t>
            </a:r>
            <a:r>
              <a:rPr lang="zh-CN" altLang="zh-CN" sz="1800" dirty="0">
                <a:solidFill>
                  <a:srgbClr val="1369B2"/>
                </a:solidFill>
                <a:latin typeface="微软雅黑" panose="020B0503020204020204" pitchFamily="34" charset="-122"/>
                <a:ea typeface="微软雅黑" panose="020B0503020204020204" pitchFamily="34" charset="-122"/>
                <a:cs typeface="+mn-ea"/>
              </a:rPr>
              <a:t>其它异常类</a:t>
            </a:r>
            <a:r>
              <a:rPr lang="zh-CN" altLang="zh-CN" sz="1800" dirty="0">
                <a:solidFill>
                  <a:srgbClr val="595959"/>
                </a:solidFill>
                <a:latin typeface="微软雅黑" panose="020B0503020204020204" pitchFamily="34" charset="-122"/>
                <a:ea typeface="微软雅黑" panose="020B0503020204020204" pitchFamily="34" charset="-122"/>
                <a:cs typeface="+mn-ea"/>
              </a:rPr>
              <a:t>即可。</a:t>
            </a:r>
            <a:endParaRPr lang="en-US" altLang="zh-CN" sz="1800" dirty="0">
              <a:solidFill>
                <a:srgbClr val="595959"/>
              </a:solidFill>
              <a:latin typeface="微软雅黑" panose="020B0503020204020204" pitchFamily="34" charset="-122"/>
              <a:ea typeface="微软雅黑" panose="020B0503020204020204" pitchFamily="34" charset="-122"/>
              <a:cs typeface="+mn-ea"/>
            </a:endParaRPr>
          </a:p>
        </p:txBody>
      </p:sp>
      <p:sp>
        <p:nvSpPr>
          <p:cNvPr id="22" name="矩形 21"/>
          <p:cNvSpPr/>
          <p:nvPr>
            <p:custDataLst>
              <p:tags r:id="rId2"/>
            </p:custDataLst>
          </p:nvPr>
        </p:nvSpPr>
        <p:spPr>
          <a:xfrm>
            <a:off x="1147213" y="5553725"/>
            <a:ext cx="9556505" cy="787460"/>
          </a:xfrm>
          <a:prstGeom prst="rect">
            <a:avLst/>
          </a:prstGeom>
        </p:spPr>
        <p:txBody>
          <a:bodyPr wrap="square">
            <a:spAutoFit/>
          </a:bodyPr>
          <a:lstStyle/>
          <a:p>
            <a:pPr algn="just">
              <a:lnSpc>
                <a:spcPct val="150000"/>
              </a:lnSpc>
            </a:pPr>
            <a:r>
              <a:rPr lang="zh-CN" altLang="zh-CN" sz="1600" dirty="0">
                <a:solidFill>
                  <a:srgbClr val="FF0000"/>
                </a:solidFill>
                <a:latin typeface="微软雅黑" panose="020B0503020204020204" pitchFamily="34" charset="-122"/>
                <a:ea typeface="微软雅黑" panose="020B0503020204020204" pitchFamily="34" charset="-122"/>
              </a:rPr>
              <a:t>自定义异常类与普通类一样，也可以具有自己的属性和方法，但一般情况下不添加或者只为其添加几个用于描述异常的详细信息的属性即可。</a:t>
            </a:r>
          </a:p>
        </p:txBody>
      </p:sp>
      <p:sp>
        <p:nvSpPr>
          <p:cNvPr id="27" name="矩形 26"/>
          <p:cNvSpPr/>
          <p:nvPr>
            <p:custDataLst>
              <p:tags r:id="rId3"/>
            </p:custDataLst>
          </p:nvPr>
        </p:nvSpPr>
        <p:spPr bwMode="auto">
          <a:xfrm>
            <a:off x="1270670" y="3302018"/>
            <a:ext cx="4001561" cy="2036195"/>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base">
              <a:lnSpc>
                <a:spcPct val="150000"/>
              </a:lnSpc>
              <a:spcBef>
                <a:spcPct val="0"/>
              </a:spcBef>
              <a:spcAft>
                <a:spcPct val="0"/>
              </a:spcAft>
            </a:pPr>
            <a:r>
              <a:rPr lang="en-US" altLang="zh-CN" sz="18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class </a:t>
            </a:r>
            <a:r>
              <a:rPr lang="en-US" altLang="zh-CN" sz="1800" kern="0" dirty="0" err="1">
                <a:solidFill>
                  <a:srgbClr val="1369B2"/>
                </a:solidFill>
                <a:latin typeface="微软雅黑" panose="020B0503020204020204" pitchFamily="34" charset="-122"/>
                <a:ea typeface="微软雅黑" panose="020B0503020204020204" pitchFamily="34" charset="-122"/>
                <a:cs typeface="Times New Roman" panose="02020603050405020304" charset="0"/>
              </a:rPr>
              <a:t>CustomError</a:t>
            </a:r>
            <a:r>
              <a:rPr lang="en-US" altLang="zh-CN" sz="1800" kern="0" dirty="0">
                <a:solidFill>
                  <a:srgbClr val="1369B2"/>
                </a:solidFill>
                <a:latin typeface="微软雅黑" panose="020B0503020204020204" pitchFamily="34" charset="-122"/>
                <a:ea typeface="微软雅黑" panose="020B0503020204020204" pitchFamily="34" charset="-122"/>
                <a:cs typeface="Times New Roman" panose="02020603050405020304" charset="0"/>
              </a:rPr>
              <a:t>(Exception)</a:t>
            </a:r>
            <a:r>
              <a:rPr lang="en-US" altLang="zh-CN" sz="18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a:t>
            </a:r>
            <a:endParaRPr lang="zh-CN" altLang="zh-CN" sz="18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endParaRPr>
          </a:p>
          <a:p>
            <a:pPr fontAlgn="base">
              <a:lnSpc>
                <a:spcPct val="150000"/>
              </a:lnSpc>
              <a:spcBef>
                <a:spcPct val="0"/>
              </a:spcBef>
              <a:spcAft>
                <a:spcPct val="0"/>
              </a:spcAft>
            </a:pPr>
            <a:r>
              <a:rPr lang="en-US" altLang="zh-CN" sz="18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pass  # pass</a:t>
            </a:r>
            <a:r>
              <a:rPr lang="zh-CN" altLang="zh-CN" sz="18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表示空语句</a:t>
            </a:r>
          </a:p>
        </p:txBody>
      </p:sp>
      <p:sp>
        <p:nvSpPr>
          <p:cNvPr id="28" name="矩形"/>
          <p:cNvSpPr/>
          <p:nvPr>
            <p:custDataLst>
              <p:tags r:id="rId4"/>
            </p:custDataLst>
          </p:nvPr>
        </p:nvSpPr>
        <p:spPr>
          <a:xfrm>
            <a:off x="1270670" y="2835833"/>
            <a:ext cx="4001561" cy="4661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58号-创中黑" panose="00000500000000000000" pitchFamily="2" charset="-122"/>
              <a:ea typeface="字魂58号-创中黑" panose="00000500000000000000" pitchFamily="2" charset="-122"/>
            </a:endParaRPr>
          </a:p>
        </p:txBody>
      </p:sp>
      <p:sp>
        <p:nvSpPr>
          <p:cNvPr id="29" name="文本"/>
          <p:cNvSpPr/>
          <p:nvPr>
            <p:custDataLst>
              <p:tags r:id="rId5"/>
            </p:custDataLst>
          </p:nvPr>
        </p:nvSpPr>
        <p:spPr>
          <a:xfrm>
            <a:off x="1826172" y="2864315"/>
            <a:ext cx="2890555" cy="400110"/>
          </a:xfrm>
          <a:prstGeom prst="rect">
            <a:avLst/>
          </a:prstGeom>
        </p:spPr>
        <p:txBody>
          <a:bodyPr wrap="square" anchor="ctr">
            <a:spAutoFit/>
          </a:bodyPr>
          <a:lstStyle/>
          <a:p>
            <a:pPr algn="ctr"/>
            <a:r>
              <a:rPr lang="zh-CN" altLang="en-US" sz="2000" dirty="0">
                <a:solidFill>
                  <a:schemeClr val="bg1"/>
                </a:solidFill>
                <a:latin typeface="微软雅黑" panose="020B0503020204020204" pitchFamily="34" charset="-122"/>
                <a:ea typeface="微软雅黑" panose="020B0503020204020204" pitchFamily="34" charset="-122"/>
              </a:rPr>
              <a:t>自定义异常</a:t>
            </a:r>
          </a:p>
        </p:txBody>
      </p:sp>
      <p:sp>
        <p:nvSpPr>
          <p:cNvPr id="30" name="矩形 29"/>
          <p:cNvSpPr/>
          <p:nvPr>
            <p:custDataLst>
              <p:tags r:id="rId6"/>
            </p:custDataLst>
          </p:nvPr>
        </p:nvSpPr>
        <p:spPr bwMode="auto">
          <a:xfrm>
            <a:off x="6527253" y="3302018"/>
            <a:ext cx="4001561" cy="2036195"/>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base">
              <a:lnSpc>
                <a:spcPct val="150000"/>
              </a:lnSpc>
              <a:spcBef>
                <a:spcPct val="0"/>
              </a:spcBef>
              <a:spcAft>
                <a:spcPct val="0"/>
              </a:spcAft>
            </a:pPr>
            <a:r>
              <a:rPr lang="en-US" altLang="zh-CN" sz="18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try:</a:t>
            </a:r>
            <a:endParaRPr lang="zh-CN" altLang="zh-CN" sz="18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endParaRPr>
          </a:p>
          <a:p>
            <a:pPr fontAlgn="base">
              <a:lnSpc>
                <a:spcPct val="150000"/>
              </a:lnSpc>
              <a:spcBef>
                <a:spcPct val="0"/>
              </a:spcBef>
              <a:spcAft>
                <a:spcPct val="0"/>
              </a:spcAft>
            </a:pPr>
            <a:r>
              <a:rPr lang="en-US" altLang="zh-CN" sz="18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raise </a:t>
            </a:r>
            <a:r>
              <a:rPr lang="en-US" altLang="zh-CN" sz="1800" kern="0" dirty="0" err="1">
                <a:solidFill>
                  <a:srgbClr val="1369B2"/>
                </a:solidFill>
                <a:latin typeface="微软雅黑" panose="020B0503020204020204" pitchFamily="34" charset="-122"/>
                <a:ea typeface="微软雅黑" panose="020B0503020204020204" pitchFamily="34" charset="-122"/>
                <a:cs typeface="Times New Roman" panose="02020603050405020304" charset="0"/>
              </a:rPr>
              <a:t>CustomError</a:t>
            </a:r>
            <a:r>
              <a:rPr lang="en-US" altLang="zh-CN" sz="1800" kern="0" dirty="0">
                <a:solidFill>
                  <a:srgbClr val="1369B2"/>
                </a:solidFill>
                <a:latin typeface="微软雅黑" panose="020B0503020204020204" pitchFamily="34" charset="-122"/>
                <a:ea typeface="微软雅黑" panose="020B0503020204020204" pitchFamily="34" charset="-122"/>
                <a:cs typeface="Times New Roman" panose="02020603050405020304" charset="0"/>
              </a:rPr>
              <a:t>("</a:t>
            </a:r>
            <a:r>
              <a:rPr lang="zh-CN" altLang="zh-CN" sz="1800" kern="0" dirty="0">
                <a:solidFill>
                  <a:srgbClr val="1369B2"/>
                </a:solidFill>
                <a:latin typeface="微软雅黑" panose="020B0503020204020204" pitchFamily="34" charset="-122"/>
                <a:ea typeface="微软雅黑" panose="020B0503020204020204" pitchFamily="34" charset="-122"/>
                <a:cs typeface="Times New Roman" panose="02020603050405020304" charset="0"/>
              </a:rPr>
              <a:t>出现错误</a:t>
            </a:r>
            <a:r>
              <a:rPr lang="en-US" altLang="zh-CN" sz="1800" kern="0" dirty="0">
                <a:solidFill>
                  <a:srgbClr val="1369B2"/>
                </a:solidFill>
                <a:latin typeface="微软雅黑" panose="020B0503020204020204" pitchFamily="34" charset="-122"/>
                <a:ea typeface="微软雅黑" panose="020B0503020204020204" pitchFamily="34" charset="-122"/>
                <a:cs typeface="Times New Roman" panose="02020603050405020304" charset="0"/>
              </a:rPr>
              <a:t>")</a:t>
            </a:r>
            <a:endParaRPr lang="zh-CN" altLang="zh-CN" sz="1800" kern="0" dirty="0">
              <a:solidFill>
                <a:srgbClr val="1369B2"/>
              </a:solidFill>
              <a:latin typeface="微软雅黑" panose="020B0503020204020204" pitchFamily="34" charset="-122"/>
              <a:ea typeface="微软雅黑" panose="020B0503020204020204" pitchFamily="34" charset="-122"/>
              <a:cs typeface="Times New Roman" panose="02020603050405020304" charset="0"/>
            </a:endParaRPr>
          </a:p>
          <a:p>
            <a:pPr fontAlgn="base">
              <a:lnSpc>
                <a:spcPct val="150000"/>
              </a:lnSpc>
              <a:spcBef>
                <a:spcPct val="0"/>
              </a:spcBef>
              <a:spcAft>
                <a:spcPct val="0"/>
              </a:spcAft>
            </a:pPr>
            <a:r>
              <a:rPr lang="en-US" altLang="zh-CN" sz="18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except </a:t>
            </a:r>
            <a:r>
              <a:rPr lang="en-US" altLang="zh-CN" sz="1800" kern="0" dirty="0" err="1">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CustomError</a:t>
            </a:r>
            <a:r>
              <a:rPr lang="en-US" altLang="zh-CN" sz="18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as error:</a:t>
            </a:r>
            <a:endParaRPr lang="zh-CN" altLang="zh-CN" sz="18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endParaRPr>
          </a:p>
          <a:p>
            <a:pPr fontAlgn="base">
              <a:lnSpc>
                <a:spcPct val="150000"/>
              </a:lnSpc>
              <a:spcBef>
                <a:spcPct val="0"/>
              </a:spcBef>
              <a:spcAft>
                <a:spcPct val="0"/>
              </a:spcAft>
            </a:pPr>
            <a:r>
              <a:rPr lang="en-US" altLang="zh-CN" sz="18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print(error)</a:t>
            </a:r>
            <a:endParaRPr lang="zh-CN" altLang="zh-CN" sz="18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endParaRPr>
          </a:p>
        </p:txBody>
      </p:sp>
      <p:sp>
        <p:nvSpPr>
          <p:cNvPr id="32" name="矩形"/>
          <p:cNvSpPr/>
          <p:nvPr>
            <p:custDataLst>
              <p:tags r:id="rId7"/>
            </p:custDataLst>
          </p:nvPr>
        </p:nvSpPr>
        <p:spPr>
          <a:xfrm>
            <a:off x="6527253" y="2835833"/>
            <a:ext cx="4001561" cy="4661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58号-创中黑" panose="00000500000000000000" pitchFamily="2" charset="-122"/>
              <a:ea typeface="字魂58号-创中黑" panose="00000500000000000000" pitchFamily="2" charset="-122"/>
            </a:endParaRPr>
          </a:p>
        </p:txBody>
      </p:sp>
      <p:sp>
        <p:nvSpPr>
          <p:cNvPr id="33" name="文本"/>
          <p:cNvSpPr/>
          <p:nvPr>
            <p:custDataLst>
              <p:tags r:id="rId8"/>
            </p:custDataLst>
          </p:nvPr>
        </p:nvSpPr>
        <p:spPr>
          <a:xfrm>
            <a:off x="7082755" y="2864315"/>
            <a:ext cx="2890555" cy="400110"/>
          </a:xfrm>
          <a:prstGeom prst="rect">
            <a:avLst/>
          </a:prstGeom>
        </p:spPr>
        <p:txBody>
          <a:bodyPr wrap="square" anchor="ctr">
            <a:spAutoFit/>
          </a:bodyPr>
          <a:lstStyle/>
          <a:p>
            <a:pPr algn="ctr"/>
            <a:r>
              <a:rPr lang="zh-CN" altLang="en-US" sz="2000" dirty="0">
                <a:solidFill>
                  <a:schemeClr val="bg1"/>
                </a:solidFill>
                <a:latin typeface="微软雅黑" panose="020B0503020204020204" pitchFamily="34" charset="-122"/>
                <a:ea typeface="微软雅黑" panose="020B0503020204020204" pitchFamily="34" charset="-122"/>
              </a:rPr>
              <a:t>使用自定义异常</a:t>
            </a:r>
          </a:p>
        </p:txBody>
      </p:sp>
      <p:sp>
        <p:nvSpPr>
          <p:cNvPr id="7" name="标题 1"/>
          <p:cNvSpPr>
            <a:spLocks noChangeArrowheads="1"/>
          </p:cNvSpPr>
          <p:nvPr>
            <p:custDataLst>
              <p:tags r:id="rId9"/>
            </p:custDataLst>
          </p:nvPr>
        </p:nvSpPr>
        <p:spPr bwMode="auto">
          <a:xfrm>
            <a:off x="1198880" y="261620"/>
            <a:ext cx="5263515"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10.4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自定义异常</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ChangeArrowheads="1"/>
          </p:cNvSpPr>
          <p:nvPr>
            <p:custDataLst>
              <p:tags r:id="rId1"/>
            </p:custDataLst>
          </p:nvPr>
        </p:nvSpPr>
        <p:spPr bwMode="auto">
          <a:xfrm>
            <a:off x="1198880" y="261620"/>
            <a:ext cx="5263515"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10.4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自定义异常</a:t>
            </a:r>
          </a:p>
        </p:txBody>
      </p:sp>
      <p:grpSp>
        <p:nvGrpSpPr>
          <p:cNvPr id="7" name="组合 6"/>
          <p:cNvGrpSpPr/>
          <p:nvPr/>
        </p:nvGrpSpPr>
        <p:grpSpPr>
          <a:xfrm>
            <a:off x="1019175" y="857056"/>
            <a:ext cx="3533775" cy="466725"/>
            <a:chOff x="1019175" y="847725"/>
            <a:chExt cx="3533775" cy="466725"/>
          </a:xfrm>
        </p:grpSpPr>
        <p:sp>
          <p:nvSpPr>
            <p:cNvPr id="8" name="同侧圆角矩形 3"/>
            <p:cNvSpPr/>
            <p:nvPr>
              <p:custDataLst>
                <p:tags r:id="rId6"/>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custDataLst>
                <p:tags r:id="rId7"/>
              </p:custDataLst>
            </p:nvPr>
          </p:nvSpPr>
          <p:spPr>
            <a:xfrm>
              <a:off x="1019175" y="881033"/>
              <a:ext cx="3533775" cy="398780"/>
            </a:xfrm>
            <a:prstGeom prst="rect">
              <a:avLst/>
            </a:prstGeom>
          </p:spPr>
          <p:txBody>
            <a:bodyPr wrap="square">
              <a:spAutoFit/>
            </a:bodyPr>
            <a:lstStyle/>
            <a:p>
              <a:pPr algn="ctr"/>
              <a:r>
                <a:rPr lang="zh-CN" altLang="en-US" sz="2000" dirty="0">
                  <a:solidFill>
                    <a:srgbClr val="595959"/>
                  </a:solidFill>
                  <a:latin typeface="微软雅黑" panose="020B0503020204020204" pitchFamily="34" charset="-122"/>
                  <a:ea typeface="微软雅黑" panose="020B0503020204020204" pitchFamily="34" charset="-122"/>
                </a:rPr>
                <a:t>自定义异常</a:t>
              </a:r>
            </a:p>
          </p:txBody>
        </p:sp>
      </p:grpSp>
      <p:sp>
        <p:nvSpPr>
          <p:cNvPr id="12" name="文本"/>
          <p:cNvSpPr/>
          <p:nvPr>
            <p:custDataLst>
              <p:tags r:id="rId2"/>
            </p:custDataLst>
          </p:nvPr>
        </p:nvSpPr>
        <p:spPr>
          <a:xfrm>
            <a:off x="7422236" y="1626220"/>
            <a:ext cx="2890555" cy="400110"/>
          </a:xfrm>
          <a:prstGeom prst="rect">
            <a:avLst/>
          </a:prstGeom>
        </p:spPr>
        <p:txBody>
          <a:bodyPr wrap="square" anchor="ctr">
            <a:spAutoFit/>
          </a:bodyPr>
          <a:lstStyle/>
          <a:p>
            <a:pPr algn="ctr"/>
            <a:r>
              <a:rPr lang="en-US" altLang="zh-CN" sz="2000" dirty="0">
                <a:solidFill>
                  <a:schemeClr val="bg1"/>
                </a:solidFill>
                <a:latin typeface="微软雅黑" panose="020B0503020204020204" pitchFamily="34" charset="-122"/>
                <a:ea typeface="微软雅黑" panose="020B0503020204020204" pitchFamily="34" charset="-122"/>
              </a:rPr>
              <a:t>txt_file.txt</a:t>
            </a:r>
            <a:r>
              <a:rPr lang="zh-CN" altLang="en-US" sz="2000" dirty="0">
                <a:solidFill>
                  <a:schemeClr val="bg1"/>
                </a:solidFill>
                <a:latin typeface="微软雅黑" panose="020B0503020204020204" pitchFamily="34" charset="-122"/>
                <a:ea typeface="微软雅黑" panose="020B0503020204020204" pitchFamily="34" charset="-122"/>
              </a:rPr>
              <a:t>文件的内容</a:t>
            </a:r>
          </a:p>
        </p:txBody>
      </p:sp>
      <p:grpSp>
        <p:nvGrpSpPr>
          <p:cNvPr id="15" name="组合 14"/>
          <p:cNvGrpSpPr/>
          <p:nvPr/>
        </p:nvGrpSpPr>
        <p:grpSpPr>
          <a:xfrm>
            <a:off x="1026084" y="1609833"/>
            <a:ext cx="5057596" cy="4505569"/>
            <a:chOff x="2364638" y="4669058"/>
            <a:chExt cx="5057596" cy="4157862"/>
          </a:xfrm>
        </p:grpSpPr>
        <p:sp>
          <p:nvSpPr>
            <p:cNvPr id="13" name="矩形 12"/>
            <p:cNvSpPr/>
            <p:nvPr>
              <p:custDataLst>
                <p:tags r:id="rId4"/>
              </p:custDataLst>
            </p:nvPr>
          </p:nvSpPr>
          <p:spPr bwMode="auto">
            <a:xfrm>
              <a:off x="2364638" y="5238569"/>
              <a:ext cx="5057596" cy="3588351"/>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pPr>
              <a:r>
                <a:rPr lang="en-US"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class </a:t>
              </a:r>
              <a:r>
                <a:rPr lang="en-US" altLang="zh-CN" sz="1600" kern="0" dirty="0" err="1">
                  <a:solidFill>
                    <a:srgbClr val="1369B2"/>
                  </a:solidFill>
                  <a:latin typeface="微软雅黑" panose="020B0503020204020204" pitchFamily="34" charset="-122"/>
                  <a:ea typeface="微软雅黑" panose="020B0503020204020204" pitchFamily="34" charset="-122"/>
                  <a:cs typeface="Times New Roman" panose="02020603050405020304" charset="0"/>
                </a:rPr>
                <a:t>FileTypeError</a:t>
              </a:r>
              <a:r>
                <a:rPr lang="en-US" altLang="zh-CN" sz="1600" kern="0" dirty="0">
                  <a:solidFill>
                    <a:srgbClr val="1369B2"/>
                  </a:solidFill>
                  <a:latin typeface="微软雅黑" panose="020B0503020204020204" pitchFamily="34" charset="-122"/>
                  <a:ea typeface="微软雅黑" panose="020B0503020204020204" pitchFamily="34" charset="-122"/>
                  <a:cs typeface="Times New Roman" panose="02020603050405020304" charset="0"/>
                </a:rPr>
                <a:t>(Exception)</a:t>
              </a:r>
              <a:r>
                <a:rPr lang="en-US"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a:t>
              </a:r>
              <a:endParaRPr lang="zh-CN"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endParaRPr>
            </a:p>
            <a:p>
              <a:pPr>
                <a:lnSpc>
                  <a:spcPct val="150000"/>
                </a:lnSpc>
              </a:pPr>
              <a:r>
                <a:rPr lang="en-US"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a:t>
              </a:r>
              <a:r>
                <a:rPr lang="en-US" altLang="zh-CN" sz="1600" kern="0" dirty="0" err="1">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def</a:t>
              </a:r>
              <a:r>
                <a:rPr lang="en-US"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__</a:t>
              </a:r>
              <a:r>
                <a:rPr lang="en-US" altLang="zh-CN" sz="1600" kern="0" dirty="0" err="1">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init</a:t>
              </a:r>
              <a:r>
                <a:rPr lang="en-US"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__(self):</a:t>
              </a:r>
              <a:endParaRPr lang="zh-CN"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endParaRPr>
            </a:p>
            <a:p>
              <a:pPr>
                <a:lnSpc>
                  <a:spcPct val="150000"/>
                </a:lnSpc>
              </a:pPr>
              <a:r>
                <a:rPr lang="en-US"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a:t>
              </a:r>
              <a:r>
                <a:rPr lang="en-US" altLang="zh-CN" sz="1600" kern="0" dirty="0" err="1">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self.err</a:t>
              </a:r>
              <a:r>
                <a:rPr lang="en-US"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 '</a:t>
              </a:r>
              <a:r>
                <a:rPr lang="zh-CN"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仅支持</a:t>
              </a:r>
              <a:r>
                <a:rPr lang="en-US"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jpg/</a:t>
              </a:r>
              <a:r>
                <a:rPr lang="en-US" altLang="zh-CN" sz="1600" kern="0" dirty="0" err="1">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png</a:t>
              </a:r>
              <a:r>
                <a:rPr lang="en-US"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/bmp</a:t>
              </a:r>
              <a:r>
                <a:rPr lang="zh-CN"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格式</a:t>
              </a:r>
              <a:r>
                <a:rPr lang="en-US"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a:t>
              </a:r>
              <a:endParaRPr lang="zh-CN"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endParaRPr>
            </a:p>
            <a:p>
              <a:pPr>
                <a:lnSpc>
                  <a:spcPct val="150000"/>
                </a:lnSpc>
              </a:pPr>
              <a:r>
                <a:rPr lang="en-US"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super().__</a:t>
              </a:r>
              <a:r>
                <a:rPr lang="en-US" altLang="zh-CN" sz="1600" kern="0" dirty="0" err="1">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init</a:t>
              </a:r>
              <a:r>
                <a:rPr lang="en-US"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__(</a:t>
              </a:r>
              <a:r>
                <a:rPr lang="en-US" altLang="zh-CN" sz="1600" kern="0" dirty="0" err="1">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self.err</a:t>
              </a:r>
              <a:r>
                <a:rPr lang="en-US"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a:t>
              </a:r>
              <a:endParaRPr lang="zh-CN"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endParaRPr>
            </a:p>
          </p:txBody>
        </p:sp>
        <p:sp>
          <p:nvSpPr>
            <p:cNvPr id="14" name="文本框 13"/>
            <p:cNvSpPr txBox="1"/>
            <p:nvPr>
              <p:custDataLst>
                <p:tags r:id="rId5"/>
              </p:custDataLst>
            </p:nvPr>
          </p:nvSpPr>
          <p:spPr>
            <a:xfrm>
              <a:off x="2364638" y="4669058"/>
              <a:ext cx="800219" cy="461665"/>
            </a:xfrm>
            <a:prstGeom prst="rect">
              <a:avLst/>
            </a:prstGeom>
            <a:noFill/>
          </p:spPr>
          <p:txBody>
            <a:bodyPr wrap="none" rtlCol="0">
              <a:spAutoFit/>
            </a:bodyPr>
            <a:lstStyle/>
            <a:p>
              <a:pPr algn="ctr"/>
              <a:r>
                <a:rPr lang="zh-CN" altLang="en-US" b="1" dirty="0">
                  <a:solidFill>
                    <a:srgbClr val="1369B2"/>
                  </a:solidFill>
                  <a:latin typeface="微软雅黑" panose="020B0503020204020204" pitchFamily="34" charset="-122"/>
                  <a:ea typeface="微软雅黑" panose="020B0503020204020204" pitchFamily="34" charset="-122"/>
                </a:rPr>
                <a:t>示例</a:t>
              </a:r>
            </a:p>
          </p:txBody>
        </p:sp>
      </p:grpSp>
      <p:sp>
        <p:nvSpPr>
          <p:cNvPr id="25" name="矩形 24"/>
          <p:cNvSpPr/>
          <p:nvPr>
            <p:custDataLst>
              <p:tags r:id="rId3"/>
            </p:custDataLst>
          </p:nvPr>
        </p:nvSpPr>
        <p:spPr bwMode="auto">
          <a:xfrm>
            <a:off x="6338715" y="2226969"/>
            <a:ext cx="5057596" cy="3888432"/>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pPr>
            <a:r>
              <a:rPr lang="en-US" altLang="zh-CN" sz="1600" kern="0" dirty="0" err="1">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file_name</a:t>
            </a:r>
            <a:r>
              <a:rPr lang="en-US"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 input("</a:t>
            </a:r>
            <a:r>
              <a:rPr lang="zh-CN"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请输入上传图片的名称</a:t>
            </a:r>
            <a:endParaRPr lang="en-US"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endParaRPr>
          </a:p>
          <a:p>
            <a:pPr>
              <a:lnSpc>
                <a:spcPct val="150000"/>
              </a:lnSpc>
            </a:pPr>
            <a:r>
              <a:rPr lang="en-US"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a:t>
            </a:r>
            <a:r>
              <a:rPr lang="zh-CN"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（包含格式）：</a:t>
            </a:r>
            <a:r>
              <a:rPr lang="en-US"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a:t>
            </a:r>
            <a:endParaRPr lang="zh-CN"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endParaRPr>
          </a:p>
          <a:p>
            <a:pPr>
              <a:lnSpc>
                <a:spcPct val="150000"/>
              </a:lnSpc>
            </a:pPr>
            <a:r>
              <a:rPr lang="en-US"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try:</a:t>
            </a:r>
            <a:endParaRPr lang="zh-CN"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endParaRPr>
          </a:p>
          <a:p>
            <a:pPr>
              <a:lnSpc>
                <a:spcPct val="150000"/>
              </a:lnSpc>
            </a:pPr>
            <a:r>
              <a:rPr lang="en-US"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if </a:t>
            </a:r>
            <a:r>
              <a:rPr lang="en-US" altLang="zh-CN" sz="1600" kern="0" dirty="0" err="1">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file_name.split</a:t>
            </a:r>
            <a:r>
              <a:rPr lang="en-US"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(".")[1] in ["jpg", "</a:t>
            </a:r>
            <a:r>
              <a:rPr lang="en-US" altLang="zh-CN" sz="1600" kern="0" dirty="0" err="1">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png</a:t>
            </a:r>
            <a:r>
              <a:rPr lang="en-US"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"bmp"]:</a:t>
            </a:r>
            <a:endParaRPr lang="zh-CN"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endParaRPr>
          </a:p>
          <a:p>
            <a:pPr>
              <a:lnSpc>
                <a:spcPct val="150000"/>
              </a:lnSpc>
            </a:pPr>
            <a:r>
              <a:rPr lang="en-US"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print("</a:t>
            </a:r>
            <a:r>
              <a:rPr lang="zh-CN"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上传成功</a:t>
            </a:r>
            <a:r>
              <a:rPr lang="en-US"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a:t>
            </a:r>
            <a:endParaRPr lang="zh-CN"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endParaRPr>
          </a:p>
          <a:p>
            <a:pPr>
              <a:lnSpc>
                <a:spcPct val="150000"/>
              </a:lnSpc>
            </a:pPr>
            <a:r>
              <a:rPr lang="en-US"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else:</a:t>
            </a:r>
            <a:endParaRPr lang="zh-CN"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endParaRPr>
          </a:p>
          <a:p>
            <a:pPr>
              <a:lnSpc>
                <a:spcPct val="150000"/>
              </a:lnSpc>
            </a:pPr>
            <a:r>
              <a:rPr lang="en-US"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a:t>
            </a:r>
            <a:r>
              <a:rPr lang="en-US" altLang="zh-CN" sz="1600" kern="0" dirty="0">
                <a:solidFill>
                  <a:srgbClr val="1369B2"/>
                </a:solidFill>
                <a:latin typeface="微软雅黑" panose="020B0503020204020204" pitchFamily="34" charset="-122"/>
                <a:ea typeface="微软雅黑" panose="020B0503020204020204" pitchFamily="34" charset="-122"/>
                <a:cs typeface="Times New Roman" panose="02020603050405020304" charset="0"/>
              </a:rPr>
              <a:t>raise </a:t>
            </a:r>
            <a:r>
              <a:rPr lang="en-US" altLang="zh-CN" sz="1600" kern="0" dirty="0" err="1">
                <a:solidFill>
                  <a:srgbClr val="1369B2"/>
                </a:solidFill>
                <a:latin typeface="微软雅黑" panose="020B0503020204020204" pitchFamily="34" charset="-122"/>
                <a:ea typeface="微软雅黑" panose="020B0503020204020204" pitchFamily="34" charset="-122"/>
                <a:cs typeface="Times New Roman" panose="02020603050405020304" charset="0"/>
              </a:rPr>
              <a:t>FileTypeError</a:t>
            </a:r>
            <a:endParaRPr lang="zh-CN" altLang="zh-CN" sz="1600" kern="0" dirty="0">
              <a:solidFill>
                <a:srgbClr val="1369B2"/>
              </a:solidFill>
              <a:latin typeface="微软雅黑" panose="020B0503020204020204" pitchFamily="34" charset="-122"/>
              <a:ea typeface="微软雅黑" panose="020B0503020204020204" pitchFamily="34" charset="-122"/>
              <a:cs typeface="Times New Roman" panose="02020603050405020304" charset="0"/>
            </a:endParaRPr>
          </a:p>
          <a:p>
            <a:pPr>
              <a:lnSpc>
                <a:spcPct val="150000"/>
              </a:lnSpc>
            </a:pPr>
            <a:r>
              <a:rPr lang="en-US"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except Exception as error:</a:t>
            </a:r>
            <a:endParaRPr lang="zh-CN"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endParaRPr>
          </a:p>
          <a:p>
            <a:pPr>
              <a:lnSpc>
                <a:spcPct val="150000"/>
              </a:lnSpc>
            </a:pPr>
            <a:r>
              <a:rPr lang="en-US"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print(error)</a:t>
            </a:r>
            <a:endParaRPr lang="zh-CN"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020" y="3014345"/>
            <a:ext cx="8112125" cy="829945"/>
          </a:xfrm>
          <a:prstGeom prst="rect">
            <a:avLst/>
          </a:prstGeom>
          <a:noFill/>
        </p:spPr>
        <p:txBody>
          <a:bodyPr wrap="square" lIns="91443" tIns="45720" rIns="91443" bIns="45720" rtlCol="0">
            <a:spAutoFit/>
          </a:bodyPr>
          <a:lstStyle/>
          <a:p>
            <a:r>
              <a:rPr lang="en-US" altLang="zh-CN" sz="4800" b="1" dirty="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with</a:t>
            </a:r>
            <a:r>
              <a:rPr lang="zh-CN" altLang="en-US" sz="4800" b="1" dirty="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语句</a:t>
            </a:r>
          </a:p>
        </p:txBody>
      </p:sp>
      <p:sp>
        <p:nvSpPr>
          <p:cNvPr id="2" name="TextBox 48"/>
          <p:cNvSpPr txBox="1"/>
          <p:nvPr/>
        </p:nvSpPr>
        <p:spPr>
          <a:xfrm>
            <a:off x="1626870" y="2809240"/>
            <a:ext cx="1734820" cy="922020"/>
          </a:xfrm>
          <a:prstGeom prst="rect">
            <a:avLst/>
          </a:prstGeom>
          <a:noFill/>
        </p:spPr>
        <p:txBody>
          <a:bodyPr wrap="square" lIns="91443" tIns="45720" rIns="91443" bIns="45720" rtlCol="0">
            <a:spAutoFit/>
          </a:bodyPr>
          <a:lstStyle/>
          <a:p>
            <a:r>
              <a:rPr lang="en-US" altLang="en-GB" sz="5400" b="1" dirty="0">
                <a:solidFill>
                  <a:srgbClr val="FAFAFA"/>
                </a:solidFill>
                <a:latin typeface="微软雅黑" panose="020B0503020204020204" pitchFamily="34" charset="-122"/>
                <a:ea typeface="微软雅黑" panose="020B0503020204020204" pitchFamily="34" charset="-122"/>
                <a:cs typeface="+mn-ea"/>
                <a:sym typeface="+mn-lt"/>
              </a:rPr>
              <a:t>10.5</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5"/>
          <a:stretch>
            <a:fillRect/>
          </a:stretch>
        </p:blipFill>
        <p:spPr>
          <a:xfrm>
            <a:off x="944880" y="2014937"/>
            <a:ext cx="2797810" cy="3898265"/>
          </a:xfrm>
          <a:prstGeom prst="rect">
            <a:avLst/>
          </a:prstGeom>
        </p:spPr>
      </p:pic>
      <p:sp>
        <p:nvSpPr>
          <p:cNvPr id="7" name="椭圆形标注 12"/>
          <p:cNvSpPr/>
          <p:nvPr/>
        </p:nvSpPr>
        <p:spPr>
          <a:xfrm>
            <a:off x="2968625" y="1359617"/>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8" name="TextBox 35"/>
          <p:cNvSpPr txBox="1">
            <a:spLocks noChangeArrowheads="1"/>
          </p:cNvSpPr>
          <p:nvPr/>
        </p:nvSpPr>
        <p:spPr bwMode="auto">
          <a:xfrm>
            <a:off x="3247390" y="1437722"/>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grpSp>
        <p:nvGrpSpPr>
          <p:cNvPr id="11" name="组合 10"/>
          <p:cNvGrpSpPr/>
          <p:nvPr/>
        </p:nvGrpSpPr>
        <p:grpSpPr>
          <a:xfrm>
            <a:off x="5299308" y="4037102"/>
            <a:ext cx="405130" cy="405130"/>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ChangeArrowheads="1"/>
          </p:cNvSpPr>
          <p:nvPr>
            <p:custDataLst>
              <p:tags r:id="rId1"/>
            </p:custDataLst>
          </p:nvPr>
        </p:nvSpPr>
        <p:spPr bwMode="auto">
          <a:xfrm>
            <a:off x="1198880" y="261620"/>
            <a:ext cx="5263515"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10.5  with</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语句</a:t>
            </a:r>
          </a:p>
        </p:txBody>
      </p:sp>
      <p:sp>
        <p:nvSpPr>
          <p:cNvPr id="3" name="TextBox 35"/>
          <p:cNvSpPr txBox="1">
            <a:spLocks noChangeArrowheads="1"/>
          </p:cNvSpPr>
          <p:nvPr>
            <p:custDataLst>
              <p:tags r:id="rId2"/>
            </p:custDataLst>
          </p:nvPr>
        </p:nvSpPr>
        <p:spPr bwMode="auto">
          <a:xfrm>
            <a:off x="5734917" y="3936901"/>
            <a:ext cx="5180379" cy="951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1800" dirty="0">
                <a:solidFill>
                  <a:srgbClr val="595959"/>
                </a:solidFill>
                <a:latin typeface="微软雅黑" panose="020B0503020204020204" pitchFamily="34" charset="-122"/>
                <a:ea typeface="微软雅黑" panose="020B0503020204020204" pitchFamily="34" charset="-122"/>
              </a:rPr>
              <a:t>熟悉</a:t>
            </a:r>
            <a:r>
              <a:rPr lang="zh-CN" altLang="en-US" sz="1800" dirty="0">
                <a:solidFill>
                  <a:srgbClr val="0070C0"/>
                </a:solidFill>
                <a:latin typeface="微软雅黑" panose="020B0503020204020204" pitchFamily="34" charset="-122"/>
                <a:ea typeface="微软雅黑" panose="020B0503020204020204" pitchFamily="34" charset="-122"/>
              </a:rPr>
              <a:t>with语句与上下文管理器</a:t>
            </a:r>
            <a:r>
              <a:rPr lang="zh-CN" altLang="en-US" sz="1800" dirty="0">
                <a:solidFill>
                  <a:srgbClr val="595959"/>
                </a:solidFill>
                <a:latin typeface="微软雅黑" panose="020B0503020204020204" pitchFamily="34" charset="-122"/>
                <a:ea typeface="微软雅黑" panose="020B0503020204020204" pitchFamily="34" charset="-122"/>
              </a:rPr>
              <a:t>，能够在程序中使用with语句释放资源</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1019175" y="857250"/>
            <a:ext cx="3592830" cy="466725"/>
            <a:chOff x="1019175" y="847725"/>
            <a:chExt cx="3533775" cy="466725"/>
          </a:xfrm>
        </p:grpSpPr>
        <p:sp>
          <p:nvSpPr>
            <p:cNvPr id="9" name="同侧圆角矩形 3"/>
            <p:cNvSpPr/>
            <p:nvPr>
              <p:custDataLst>
                <p:tags r:id="rId6"/>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custDataLst>
                <p:tags r:id="rId7"/>
              </p:custDataLst>
            </p:nvPr>
          </p:nvSpPr>
          <p:spPr>
            <a:xfrm>
              <a:off x="1019175" y="880758"/>
              <a:ext cx="3352054" cy="398780"/>
            </a:xfrm>
            <a:prstGeom prst="rect">
              <a:avLst/>
            </a:prstGeom>
          </p:spPr>
          <p:txBody>
            <a:bodyPr wrap="square">
              <a:spAutoFit/>
            </a:bodyPr>
            <a:lstStyle/>
            <a:p>
              <a:pPr algn="ctr"/>
              <a:r>
                <a:rPr lang="en-US" altLang="zh-CN" sz="2000" dirty="0">
                  <a:solidFill>
                    <a:srgbClr val="595959"/>
                  </a:solidFill>
                  <a:latin typeface="微软雅黑" panose="020B0503020204020204" pitchFamily="34" charset="-122"/>
                  <a:ea typeface="微软雅黑" panose="020B0503020204020204" pitchFamily="34" charset="-122"/>
                </a:rPr>
                <a:t>with</a:t>
              </a:r>
              <a:r>
                <a:rPr lang="zh-CN" altLang="en-US" sz="2000" dirty="0">
                  <a:solidFill>
                    <a:srgbClr val="595959"/>
                  </a:solidFill>
                  <a:latin typeface="微软雅黑" panose="020B0503020204020204" pitchFamily="34" charset="-122"/>
                  <a:ea typeface="微软雅黑" panose="020B0503020204020204" pitchFamily="34" charset="-122"/>
                </a:rPr>
                <a:t>语句</a:t>
              </a:r>
            </a:p>
          </p:txBody>
        </p:sp>
      </p:grpSp>
      <p:sp>
        <p:nvSpPr>
          <p:cNvPr id="3" name="文本框 2"/>
          <p:cNvSpPr txBox="1"/>
          <p:nvPr/>
        </p:nvSpPr>
        <p:spPr>
          <a:xfrm>
            <a:off x="1237615" y="1703070"/>
            <a:ext cx="9584690" cy="2168525"/>
          </a:xfrm>
          <a:prstGeom prst="rect">
            <a:avLst/>
          </a:prstGeom>
          <a:noFill/>
        </p:spPr>
        <p:txBody>
          <a:bodyPr wrap="square" rtlCol="0" anchor="t">
            <a:spAutoFit/>
          </a:bodyPr>
          <a:lstStyle/>
          <a:p>
            <a:pPr algn="just">
              <a:lnSpc>
                <a:spcPct val="150000"/>
              </a:lnSpc>
              <a:buClrTx/>
              <a:buSzTx/>
              <a:buFontTx/>
            </a:pPr>
            <a:r>
              <a:rPr lang="zh-CN" altLang="zh-CN" sz="1800" dirty="0">
                <a:solidFill>
                  <a:srgbClr val="595959"/>
                </a:solidFill>
                <a:latin typeface="微软雅黑" panose="020B0503020204020204" pitchFamily="34" charset="-122"/>
                <a:ea typeface="微软雅黑" panose="020B0503020204020204" pitchFamily="34" charset="-122"/>
                <a:cs typeface="+mn-ea"/>
              </a:rPr>
              <a:t>在使用try-except-finally捕获异常时，finally子句中的代码必定会执行，但这种方式过于繁琐，在某些情况下还可以使用with语句替代try-except-finally语句。</a:t>
            </a:r>
            <a:r>
              <a:rPr lang="zh-CN" altLang="zh-CN" sz="1800" dirty="0">
                <a:solidFill>
                  <a:srgbClr val="0070C0"/>
                </a:solidFill>
                <a:latin typeface="微软雅黑" panose="020B0503020204020204" pitchFamily="34" charset="-122"/>
                <a:ea typeface="微软雅黑" panose="020B0503020204020204" pitchFamily="34" charset="-122"/>
                <a:cs typeface="+mn-ea"/>
              </a:rPr>
              <a:t>with语句</a:t>
            </a:r>
            <a:r>
              <a:rPr lang="zh-CN" altLang="zh-CN" sz="1800" dirty="0">
                <a:solidFill>
                  <a:srgbClr val="595959"/>
                </a:solidFill>
                <a:latin typeface="微软雅黑" panose="020B0503020204020204" pitchFamily="34" charset="-122"/>
                <a:ea typeface="微软雅黑" panose="020B0503020204020204" pitchFamily="34" charset="-122"/>
                <a:cs typeface="+mn-ea"/>
              </a:rPr>
              <a:t>支持</a:t>
            </a:r>
            <a:r>
              <a:rPr lang="zh-CN" altLang="zh-CN" sz="1800" dirty="0">
                <a:solidFill>
                  <a:srgbClr val="0070C0"/>
                </a:solidFill>
                <a:latin typeface="微软雅黑" panose="020B0503020204020204" pitchFamily="34" charset="-122"/>
                <a:ea typeface="微软雅黑" panose="020B0503020204020204" pitchFamily="34" charset="-122"/>
                <a:cs typeface="+mn-ea"/>
              </a:rPr>
              <a:t>创建资源</a:t>
            </a:r>
            <a:r>
              <a:rPr lang="zh-CN" altLang="zh-CN" sz="1800" dirty="0">
                <a:solidFill>
                  <a:srgbClr val="595959"/>
                </a:solidFill>
                <a:latin typeface="微软雅黑" panose="020B0503020204020204" pitchFamily="34" charset="-122"/>
                <a:ea typeface="微软雅黑" panose="020B0503020204020204" pitchFamily="34" charset="-122"/>
                <a:cs typeface="+mn-ea"/>
              </a:rPr>
              <a:t>、</a:t>
            </a:r>
            <a:r>
              <a:rPr lang="zh-CN" altLang="zh-CN" sz="1800" dirty="0">
                <a:solidFill>
                  <a:srgbClr val="0070C0"/>
                </a:solidFill>
                <a:latin typeface="微软雅黑" panose="020B0503020204020204" pitchFamily="34" charset="-122"/>
                <a:ea typeface="微软雅黑" panose="020B0503020204020204" pitchFamily="34" charset="-122"/>
                <a:cs typeface="+mn-ea"/>
              </a:rPr>
              <a:t>抛出异常</a:t>
            </a:r>
            <a:r>
              <a:rPr lang="zh-CN" altLang="zh-CN" sz="1800" dirty="0">
                <a:solidFill>
                  <a:srgbClr val="595959"/>
                </a:solidFill>
                <a:latin typeface="微软雅黑" panose="020B0503020204020204" pitchFamily="34" charset="-122"/>
                <a:ea typeface="微软雅黑" panose="020B0503020204020204" pitchFamily="34" charset="-122"/>
                <a:cs typeface="+mn-ea"/>
              </a:rPr>
              <a:t>、</a:t>
            </a:r>
            <a:r>
              <a:rPr lang="zh-CN" altLang="zh-CN" sz="1800" dirty="0">
                <a:solidFill>
                  <a:srgbClr val="0070C0"/>
                </a:solidFill>
                <a:latin typeface="微软雅黑" panose="020B0503020204020204" pitchFamily="34" charset="-122"/>
                <a:ea typeface="微软雅黑" panose="020B0503020204020204" pitchFamily="34" charset="-122"/>
                <a:cs typeface="+mn-ea"/>
              </a:rPr>
              <a:t>释放资源</a:t>
            </a:r>
            <a:r>
              <a:rPr lang="zh-CN" altLang="zh-CN" sz="1800" dirty="0">
                <a:solidFill>
                  <a:srgbClr val="595959"/>
                </a:solidFill>
                <a:latin typeface="微软雅黑" panose="020B0503020204020204" pitchFamily="34" charset="-122"/>
                <a:ea typeface="微软雅黑" panose="020B0503020204020204" pitchFamily="34" charset="-122"/>
                <a:cs typeface="+mn-ea"/>
              </a:rPr>
              <a:t>等操作，并且可以简化代码。</a:t>
            </a:r>
          </a:p>
          <a:p>
            <a:pPr algn="just">
              <a:lnSpc>
                <a:spcPct val="150000"/>
              </a:lnSpc>
              <a:buClrTx/>
              <a:buSzTx/>
              <a:buFontTx/>
            </a:pPr>
            <a:r>
              <a:rPr lang="zh-CN" altLang="zh-CN" sz="1800" dirty="0">
                <a:solidFill>
                  <a:srgbClr val="595959"/>
                </a:solidFill>
                <a:latin typeface="微软雅黑" panose="020B0503020204020204" pitchFamily="34" charset="-122"/>
                <a:ea typeface="微软雅黑" panose="020B0503020204020204" pitchFamily="34" charset="-122"/>
                <a:cs typeface="+mn-ea"/>
              </a:rPr>
              <a:t>with语句适用于对资源进行访问的场合，无论资源在使用过程中是否发生异常，都可以使用with语句保证执行释放资源操作。</a:t>
            </a:r>
          </a:p>
        </p:txBody>
      </p:sp>
      <p:sp>
        <p:nvSpPr>
          <p:cNvPr id="4" name="标题 1"/>
          <p:cNvSpPr>
            <a:spLocks noChangeArrowheads="1"/>
          </p:cNvSpPr>
          <p:nvPr>
            <p:custDataLst>
              <p:tags r:id="rId1"/>
            </p:custDataLst>
          </p:nvPr>
        </p:nvSpPr>
        <p:spPr bwMode="auto">
          <a:xfrm>
            <a:off x="1198880" y="261620"/>
            <a:ext cx="5263515"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10.5  with</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语句</a:t>
            </a:r>
          </a:p>
        </p:txBody>
      </p:sp>
      <p:grpSp>
        <p:nvGrpSpPr>
          <p:cNvPr id="12" name="组合 11"/>
          <p:cNvGrpSpPr/>
          <p:nvPr/>
        </p:nvGrpSpPr>
        <p:grpSpPr>
          <a:xfrm>
            <a:off x="1486694" y="4217075"/>
            <a:ext cx="9217025" cy="1294765"/>
            <a:chOff x="1143691" y="2082765"/>
            <a:chExt cx="9217025" cy="1294765"/>
          </a:xfrm>
        </p:grpSpPr>
        <p:sp>
          <p:nvSpPr>
            <p:cNvPr id="13" name="矩形 12"/>
            <p:cNvSpPr/>
            <p:nvPr>
              <p:custDataLst>
                <p:tags r:id="rId2"/>
              </p:custDataLst>
            </p:nvPr>
          </p:nvSpPr>
          <p:spPr bwMode="auto">
            <a:xfrm>
              <a:off x="2062536" y="2082765"/>
              <a:ext cx="8298180" cy="1294765"/>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pPr>
              <a:r>
                <a:rPr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with 上下文表达式 [as 资源对象]:</a:t>
              </a:r>
            </a:p>
            <a:p>
              <a:pPr>
                <a:lnSpc>
                  <a:spcPct val="150000"/>
                </a:lnSpc>
              </a:pPr>
              <a:r>
                <a:rPr altLang="zh-CN" sz="16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语句体</a:t>
              </a:r>
            </a:p>
          </p:txBody>
        </p:sp>
        <p:sp>
          <p:nvSpPr>
            <p:cNvPr id="14" name="剪去单角的矩形 13"/>
            <p:cNvSpPr/>
            <p:nvPr>
              <p:custDataLst>
                <p:tags r:id="rId3"/>
              </p:custDataLst>
            </p:nvPr>
          </p:nvSpPr>
          <p:spPr>
            <a:xfrm flipH="1">
              <a:off x="1143691" y="2082765"/>
              <a:ext cx="808355" cy="1294765"/>
            </a:xfrm>
            <a:prstGeom prst="snip1Rect">
              <a:avLst>
                <a:gd name="adj" fmla="val 0"/>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custDataLst>
                <p:tags r:id="rId4"/>
              </p:custDataLst>
            </p:nvPr>
          </p:nvSpPr>
          <p:spPr>
            <a:xfrm>
              <a:off x="1199050" y="2556914"/>
              <a:ext cx="697627" cy="707886"/>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语法</a:t>
              </a:r>
              <a:endParaRPr lang="en-US" altLang="zh-CN" sz="2000" b="1" dirty="0">
                <a:solidFill>
                  <a:schemeClr val="bg1"/>
                </a:solidFill>
                <a:latin typeface="微软雅黑" panose="020B0503020204020204" pitchFamily="34" charset="-122"/>
                <a:ea typeface="微软雅黑" panose="020B0503020204020204" pitchFamily="34" charset="-122"/>
              </a:endParaRPr>
            </a:p>
            <a:p>
              <a:pPr algn="ctr"/>
              <a:r>
                <a:rPr lang="zh-CN" altLang="en-US" sz="2000" b="1" dirty="0">
                  <a:solidFill>
                    <a:schemeClr val="bg1"/>
                  </a:solidFill>
                  <a:latin typeface="微软雅黑" panose="020B0503020204020204" pitchFamily="34" charset="-122"/>
                  <a:ea typeface="微软雅黑" panose="020B0503020204020204" pitchFamily="34" charset="-122"/>
                </a:rPr>
                <a:t>格式</a:t>
              </a:r>
            </a:p>
          </p:txBody>
        </p:sp>
        <p:sp>
          <p:nvSpPr>
            <p:cNvPr id="16" name="Freeform 16"/>
            <p:cNvSpPr/>
            <p:nvPr>
              <p:custDataLst>
                <p:tags r:id="rId5"/>
              </p:custDataLst>
            </p:nvPr>
          </p:nvSpPr>
          <p:spPr bwMode="auto">
            <a:xfrm>
              <a:off x="1952046" y="2105625"/>
              <a:ext cx="76200" cy="1214120"/>
            </a:xfrm>
            <a:custGeom>
              <a:avLst/>
              <a:gdLst>
                <a:gd name="T0" fmla="*/ 280 w 280"/>
                <a:gd name="T1" fmla="*/ 278 h 1123"/>
                <a:gd name="T2" fmla="*/ 280 w 280"/>
                <a:gd name="T3" fmla="*/ 1123 h 1123"/>
                <a:gd name="T4" fmla="*/ 0 w 280"/>
                <a:gd name="T5" fmla="*/ 842 h 1123"/>
                <a:gd name="T6" fmla="*/ 0 w 280"/>
                <a:gd name="T7" fmla="*/ 0 h 1123"/>
                <a:gd name="T8" fmla="*/ 278 w 280"/>
                <a:gd name="T9" fmla="*/ 278 h 1123"/>
                <a:gd name="T10" fmla="*/ 280 w 280"/>
                <a:gd name="T11" fmla="*/ 278 h 1123"/>
              </a:gdLst>
              <a:ahLst/>
              <a:cxnLst>
                <a:cxn ang="0">
                  <a:pos x="T0" y="T1"/>
                </a:cxn>
                <a:cxn ang="0">
                  <a:pos x="T2" y="T3"/>
                </a:cxn>
                <a:cxn ang="0">
                  <a:pos x="T4" y="T5"/>
                </a:cxn>
                <a:cxn ang="0">
                  <a:pos x="T6" y="T7"/>
                </a:cxn>
                <a:cxn ang="0">
                  <a:pos x="T8" y="T9"/>
                </a:cxn>
                <a:cxn ang="0">
                  <a:pos x="T10" y="T11"/>
                </a:cxn>
              </a:cxnLst>
              <a:rect l="0" t="0" r="r" b="b"/>
              <a:pathLst>
                <a:path w="280" h="1123">
                  <a:moveTo>
                    <a:pt x="280" y="278"/>
                  </a:moveTo>
                  <a:lnTo>
                    <a:pt x="280" y="1123"/>
                  </a:lnTo>
                  <a:lnTo>
                    <a:pt x="0" y="842"/>
                  </a:lnTo>
                  <a:lnTo>
                    <a:pt x="0" y="0"/>
                  </a:lnTo>
                  <a:lnTo>
                    <a:pt x="278" y="278"/>
                  </a:lnTo>
                  <a:lnTo>
                    <a:pt x="280" y="278"/>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en-US" sz="2400">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138555" y="1629410"/>
            <a:ext cx="9508490" cy="1337945"/>
          </a:xfrm>
          <a:prstGeom prst="rect">
            <a:avLst/>
          </a:prstGeom>
          <a:noFill/>
        </p:spPr>
        <p:txBody>
          <a:bodyPr wrap="square" rtlCol="0" anchor="t">
            <a:spAutoFit/>
          </a:bodyPr>
          <a:lstStyle/>
          <a:p>
            <a:pPr algn="just">
              <a:lnSpc>
                <a:spcPct val="150000"/>
              </a:lnSpc>
              <a:buClrTx/>
              <a:buSzTx/>
              <a:buFontTx/>
            </a:pPr>
            <a:r>
              <a:rPr lang="zh-CN" altLang="zh-CN" sz="1800" dirty="0">
                <a:solidFill>
                  <a:srgbClr val="595959"/>
                </a:solidFill>
                <a:latin typeface="微软雅黑" panose="020B0503020204020204" pitchFamily="34" charset="-122"/>
                <a:ea typeface="微软雅黑" panose="020B0503020204020204" pitchFamily="34" charset="-122"/>
                <a:cs typeface="+mn-ea"/>
              </a:rPr>
              <a:t>with语句中的上下文表达式会返回一个</a:t>
            </a:r>
            <a:r>
              <a:rPr lang="zh-CN" altLang="zh-CN" sz="1800" dirty="0">
                <a:solidFill>
                  <a:srgbClr val="0070C0"/>
                </a:solidFill>
                <a:latin typeface="微软雅黑" panose="020B0503020204020204" pitchFamily="34" charset="-122"/>
                <a:ea typeface="微软雅黑" panose="020B0503020204020204" pitchFamily="34" charset="-122"/>
                <a:cs typeface="+mn-ea"/>
              </a:rPr>
              <a:t>上下文管理器对象</a:t>
            </a:r>
            <a:r>
              <a:rPr lang="zh-CN" altLang="zh-CN" sz="1800" dirty="0">
                <a:solidFill>
                  <a:srgbClr val="595959"/>
                </a:solidFill>
                <a:latin typeface="微软雅黑" panose="020B0503020204020204" pitchFamily="34" charset="-122"/>
                <a:ea typeface="微软雅黑" panose="020B0503020204020204" pitchFamily="34" charset="-122"/>
                <a:cs typeface="+mn-ea"/>
              </a:rPr>
              <a:t>，如果指定了as子句，则会将上下文管理器对象调用</a:t>
            </a:r>
            <a:r>
              <a:rPr lang="zh-CN" altLang="zh-CN" sz="1800" dirty="0">
                <a:solidFill>
                  <a:srgbClr val="0070C0"/>
                </a:solidFill>
                <a:latin typeface="微软雅黑" panose="020B0503020204020204" pitchFamily="34" charset="-122"/>
                <a:ea typeface="微软雅黑" panose="020B0503020204020204" pitchFamily="34" charset="-122"/>
                <a:cs typeface="+mn-ea"/>
              </a:rPr>
              <a:t>__enter__()方法</a:t>
            </a:r>
            <a:r>
              <a:rPr lang="zh-CN" altLang="zh-CN" sz="1800" dirty="0">
                <a:solidFill>
                  <a:srgbClr val="595959"/>
                </a:solidFill>
                <a:latin typeface="微软雅黑" panose="020B0503020204020204" pitchFamily="34" charset="-122"/>
                <a:ea typeface="微软雅黑" panose="020B0503020204020204" pitchFamily="34" charset="-122"/>
                <a:cs typeface="+mn-ea"/>
              </a:rPr>
              <a:t>后返回的结果赋值给资源对象。资源对象可以是单个变量，也可以是包含多个变量的元组。</a:t>
            </a:r>
          </a:p>
        </p:txBody>
      </p:sp>
      <p:sp>
        <p:nvSpPr>
          <p:cNvPr id="4" name="标题 1"/>
          <p:cNvSpPr>
            <a:spLocks noChangeArrowheads="1"/>
          </p:cNvSpPr>
          <p:nvPr>
            <p:custDataLst>
              <p:tags r:id="rId1"/>
            </p:custDataLst>
          </p:nvPr>
        </p:nvSpPr>
        <p:spPr bwMode="auto">
          <a:xfrm>
            <a:off x="1198880" y="261620"/>
            <a:ext cx="5263515"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10.5  with</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语句</a:t>
            </a:r>
          </a:p>
        </p:txBody>
      </p:sp>
      <p:grpSp>
        <p:nvGrpSpPr>
          <p:cNvPr id="5" name="组合 4"/>
          <p:cNvGrpSpPr/>
          <p:nvPr/>
        </p:nvGrpSpPr>
        <p:grpSpPr>
          <a:xfrm>
            <a:off x="1019175" y="857250"/>
            <a:ext cx="3592830" cy="466725"/>
            <a:chOff x="1019175" y="847725"/>
            <a:chExt cx="3533775" cy="466725"/>
          </a:xfrm>
        </p:grpSpPr>
        <p:sp>
          <p:nvSpPr>
            <p:cNvPr id="6" name="同侧圆角矩形 3"/>
            <p:cNvSpPr/>
            <p:nvPr>
              <p:custDataLst>
                <p:tags r:id="rId4"/>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custDataLst>
                <p:tags r:id="rId5"/>
              </p:custDataLst>
            </p:nvPr>
          </p:nvSpPr>
          <p:spPr>
            <a:xfrm>
              <a:off x="1019175" y="880758"/>
              <a:ext cx="3352054" cy="398780"/>
            </a:xfrm>
            <a:prstGeom prst="rect">
              <a:avLst/>
            </a:prstGeom>
          </p:spPr>
          <p:txBody>
            <a:bodyPr wrap="square">
              <a:spAutoFit/>
            </a:bodyPr>
            <a:lstStyle/>
            <a:p>
              <a:pPr algn="ctr"/>
              <a:r>
                <a:rPr lang="en-US" altLang="zh-CN" sz="2000" dirty="0">
                  <a:solidFill>
                    <a:srgbClr val="595959"/>
                  </a:solidFill>
                  <a:latin typeface="微软雅黑" panose="020B0503020204020204" pitchFamily="34" charset="-122"/>
                  <a:ea typeface="微软雅黑" panose="020B0503020204020204" pitchFamily="34" charset="-122"/>
                </a:rPr>
                <a:t>with</a:t>
              </a:r>
              <a:r>
                <a:rPr lang="zh-CN" altLang="en-US" sz="2000" dirty="0">
                  <a:solidFill>
                    <a:srgbClr val="595959"/>
                  </a:solidFill>
                  <a:latin typeface="微软雅黑" panose="020B0503020204020204" pitchFamily="34" charset="-122"/>
                  <a:ea typeface="微软雅黑" panose="020B0503020204020204" pitchFamily="34" charset="-122"/>
                </a:rPr>
                <a:t>语句</a:t>
              </a:r>
            </a:p>
          </p:txBody>
        </p:sp>
      </p:grpSp>
      <p:grpSp>
        <p:nvGrpSpPr>
          <p:cNvPr id="22" name="组合 21"/>
          <p:cNvGrpSpPr/>
          <p:nvPr/>
        </p:nvGrpSpPr>
        <p:grpSpPr>
          <a:xfrm>
            <a:off x="1689347" y="3357040"/>
            <a:ext cx="8987066" cy="1328475"/>
            <a:chOff x="1867635" y="4858468"/>
            <a:chExt cx="8987066" cy="1328475"/>
          </a:xfrm>
        </p:grpSpPr>
        <p:sp>
          <p:nvSpPr>
            <p:cNvPr id="23" name="矩形 22"/>
            <p:cNvSpPr/>
            <p:nvPr>
              <p:custDataLst>
                <p:tags r:id="rId2"/>
              </p:custDataLst>
            </p:nvPr>
          </p:nvSpPr>
          <p:spPr bwMode="auto">
            <a:xfrm>
              <a:off x="2477768" y="4858468"/>
              <a:ext cx="8376933" cy="1328475"/>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pPr>
              <a:r>
                <a:rPr lang="en-US" altLang="zh-CN"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with open('with_sence.txt') as file:</a:t>
              </a:r>
            </a:p>
            <a:p>
              <a:pPr>
                <a:lnSpc>
                  <a:spcPct val="150000"/>
                </a:lnSpc>
              </a:pPr>
              <a:r>
                <a:rPr lang="en-US" altLang="zh-CN"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for aline in file:</a:t>
              </a:r>
            </a:p>
            <a:p>
              <a:pPr>
                <a:lnSpc>
                  <a:spcPct val="150000"/>
                </a:lnSpc>
              </a:pPr>
              <a:r>
                <a:rPr lang="en-US" altLang="zh-CN"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print(aline)</a:t>
              </a:r>
            </a:p>
          </p:txBody>
        </p:sp>
        <p:sp>
          <p:nvSpPr>
            <p:cNvPr id="19" name="文本框 18"/>
            <p:cNvSpPr txBox="1"/>
            <p:nvPr>
              <p:custDataLst>
                <p:tags r:id="rId3"/>
              </p:custDataLst>
            </p:nvPr>
          </p:nvSpPr>
          <p:spPr>
            <a:xfrm>
              <a:off x="1867635" y="5107206"/>
              <a:ext cx="492444" cy="830997"/>
            </a:xfrm>
            <a:prstGeom prst="rect">
              <a:avLst/>
            </a:prstGeom>
            <a:noFill/>
          </p:spPr>
          <p:txBody>
            <a:bodyPr wrap="none" rtlCol="0">
              <a:spAutoFit/>
            </a:bodyPr>
            <a:lstStyle/>
            <a:p>
              <a:pPr algn="ctr"/>
              <a:r>
                <a:rPr lang="zh-CN" altLang="en-US" b="1" dirty="0">
                  <a:solidFill>
                    <a:srgbClr val="1369B2"/>
                  </a:solidFill>
                  <a:latin typeface="微软雅黑" panose="020B0503020204020204" pitchFamily="34" charset="-122"/>
                  <a:ea typeface="微软雅黑" panose="020B0503020204020204" pitchFamily="34" charset="-122"/>
                </a:rPr>
                <a:t>示</a:t>
              </a:r>
              <a:endParaRPr lang="en-US" altLang="zh-CN" b="1" dirty="0">
                <a:solidFill>
                  <a:srgbClr val="1369B2"/>
                </a:solidFill>
                <a:latin typeface="微软雅黑" panose="020B0503020204020204" pitchFamily="34" charset="-122"/>
                <a:ea typeface="微软雅黑" panose="020B0503020204020204" pitchFamily="34" charset="-122"/>
              </a:endParaRPr>
            </a:p>
            <a:p>
              <a:pPr algn="ctr"/>
              <a:r>
                <a:rPr lang="zh-CN" altLang="en-US" b="1" dirty="0">
                  <a:solidFill>
                    <a:srgbClr val="1369B2"/>
                  </a:solidFill>
                  <a:latin typeface="微软雅黑" panose="020B0503020204020204" pitchFamily="34" charset="-122"/>
                  <a:ea typeface="微软雅黑" panose="020B0503020204020204" pitchFamily="34" charset="-122"/>
                </a:rPr>
                <a:t>例</a:t>
              </a:r>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020" y="3014345"/>
            <a:ext cx="8112125" cy="829945"/>
          </a:xfrm>
          <a:prstGeom prst="rect">
            <a:avLst/>
          </a:prstGeom>
          <a:noFill/>
        </p:spPr>
        <p:txBody>
          <a:bodyPr wrap="square" lIns="91443" tIns="45720" rIns="91443" bIns="45720" rtlCol="0">
            <a:spAutoFit/>
          </a:bodyPr>
          <a:lstStyle/>
          <a:p>
            <a:r>
              <a:rPr lang="zh-CN" altLang="en-US" sz="4800" b="1" dirty="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实例：身份归属地查询</a:t>
            </a:r>
          </a:p>
        </p:txBody>
      </p:sp>
      <p:sp>
        <p:nvSpPr>
          <p:cNvPr id="2" name="TextBox 48"/>
          <p:cNvSpPr txBox="1"/>
          <p:nvPr/>
        </p:nvSpPr>
        <p:spPr>
          <a:xfrm>
            <a:off x="1626870" y="2809240"/>
            <a:ext cx="1734820" cy="922020"/>
          </a:xfrm>
          <a:prstGeom prst="rect">
            <a:avLst/>
          </a:prstGeom>
          <a:noFill/>
        </p:spPr>
        <p:txBody>
          <a:bodyPr wrap="square" lIns="91443" tIns="45720" rIns="91443" bIns="45720" rtlCol="0">
            <a:spAutoFit/>
          </a:bodyPr>
          <a:lstStyle/>
          <a:p>
            <a:r>
              <a:rPr lang="en-US" altLang="en-GB" sz="5400" b="1" dirty="0">
                <a:solidFill>
                  <a:srgbClr val="FAFAFA"/>
                </a:solidFill>
                <a:latin typeface="微软雅黑" panose="020B0503020204020204" pitchFamily="34" charset="-122"/>
                <a:ea typeface="微软雅黑" panose="020B0503020204020204" pitchFamily="34" charset="-122"/>
                <a:cs typeface="+mn-ea"/>
                <a:sym typeface="+mn-lt"/>
              </a:rPr>
              <a:t>10.6</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837863" y="572758"/>
            <a:ext cx="3007988" cy="662532"/>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目录</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sz="2400" dirty="0">
                <a:solidFill>
                  <a:srgbClr val="1369B2"/>
                </a:solidFill>
                <a:latin typeface="微软雅黑" panose="020B0503020204020204" pitchFamily="34" charset="-122"/>
                <a:ea typeface="微软雅黑" panose="020B0503020204020204" pitchFamily="34" charset="-122"/>
                <a:cs typeface="+mn-ea"/>
                <a:sym typeface="+mn-lt"/>
              </a:rPr>
              <a:t>Contents</a:t>
            </a:r>
            <a:endParaRPr lang="en-GB" sz="2400" dirty="0">
              <a:solidFill>
                <a:srgbClr val="1369B2"/>
              </a:solidFill>
              <a:latin typeface="微软雅黑" panose="020B0503020204020204" pitchFamily="34" charset="-122"/>
              <a:ea typeface="微软雅黑" panose="020B0503020204020204" pitchFamily="34" charset="-122"/>
              <a:cs typeface="+mn-ea"/>
              <a:sym typeface="+mn-lt"/>
            </a:endParaRPr>
          </a:p>
        </p:txBody>
      </p:sp>
      <p:grpSp>
        <p:nvGrpSpPr>
          <p:cNvPr id="45" name="组合 44"/>
          <p:cNvGrpSpPr/>
          <p:nvPr/>
        </p:nvGrpSpPr>
        <p:grpSpPr>
          <a:xfrm>
            <a:off x="3119265" y="2875909"/>
            <a:ext cx="1192190" cy="613062"/>
            <a:chOff x="2215144" y="982844"/>
            <a:chExt cx="1244730" cy="842780"/>
          </a:xfrm>
        </p:grpSpPr>
        <p:sp>
          <p:nvSpPr>
            <p:cNvPr id="46" name="平行四边形 45"/>
            <p:cNvSpPr/>
            <p:nvPr/>
          </p:nvSpPr>
          <p:spPr>
            <a:xfrm>
              <a:off x="2215144" y="982844"/>
              <a:ext cx="1120898" cy="842780"/>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47" name="文本框 9"/>
            <p:cNvSpPr txBox="1"/>
            <p:nvPr/>
          </p:nvSpPr>
          <p:spPr>
            <a:xfrm>
              <a:off x="2393075" y="1005670"/>
              <a:ext cx="1066799" cy="803893"/>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01</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48" name="组合 47"/>
          <p:cNvGrpSpPr/>
          <p:nvPr/>
        </p:nvGrpSpPr>
        <p:grpSpPr>
          <a:xfrm>
            <a:off x="3119265" y="3796307"/>
            <a:ext cx="1192190" cy="618406"/>
            <a:chOff x="2215144" y="2026500"/>
            <a:chExt cx="1244730" cy="850129"/>
          </a:xfrm>
        </p:grpSpPr>
        <p:sp>
          <p:nvSpPr>
            <p:cNvPr id="49" name="平行四边形 48"/>
            <p:cNvSpPr/>
            <p:nvPr/>
          </p:nvSpPr>
          <p:spPr>
            <a:xfrm>
              <a:off x="2215144" y="2033848"/>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50" name="文本框 10"/>
            <p:cNvSpPr txBox="1"/>
            <p:nvPr/>
          </p:nvSpPr>
          <p:spPr>
            <a:xfrm>
              <a:off x="2393075" y="2026500"/>
              <a:ext cx="1066799" cy="803896"/>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02</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51" name="组合 50"/>
          <p:cNvGrpSpPr/>
          <p:nvPr/>
        </p:nvGrpSpPr>
        <p:grpSpPr>
          <a:xfrm>
            <a:off x="3119265" y="4726885"/>
            <a:ext cx="1192190" cy="614525"/>
            <a:chOff x="2215144" y="3084852"/>
            <a:chExt cx="1244730" cy="844793"/>
          </a:xfrm>
        </p:grpSpPr>
        <p:sp>
          <p:nvSpPr>
            <p:cNvPr id="52" name="平行四边形 51"/>
            <p:cNvSpPr/>
            <p:nvPr/>
          </p:nvSpPr>
          <p:spPr>
            <a:xfrm>
              <a:off x="2215144" y="3084852"/>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53" name="文本框 11"/>
            <p:cNvSpPr txBox="1"/>
            <p:nvPr/>
          </p:nvSpPr>
          <p:spPr>
            <a:xfrm>
              <a:off x="2393075" y="3125750"/>
              <a:ext cx="1066799" cy="803895"/>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03</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60" name="组合 59"/>
          <p:cNvGrpSpPr/>
          <p:nvPr/>
        </p:nvGrpSpPr>
        <p:grpSpPr>
          <a:xfrm>
            <a:off x="4024817" y="2853730"/>
            <a:ext cx="5142331" cy="613062"/>
            <a:chOff x="4315150" y="953426"/>
            <a:chExt cx="3857250" cy="540057"/>
          </a:xfrm>
        </p:grpSpPr>
        <p:sp>
          <p:nvSpPr>
            <p:cNvPr id="61" name="矩形 60"/>
            <p:cNvSpPr/>
            <p:nvPr/>
          </p:nvSpPr>
          <p:spPr>
            <a:xfrm>
              <a:off x="4841196" y="1036090"/>
              <a:ext cx="2827147" cy="331154"/>
            </a:xfrm>
            <a:prstGeom prst="rect">
              <a:avLst/>
            </a:prstGeom>
            <a:ln w="15875">
              <a:noFill/>
            </a:ln>
          </p:spPr>
          <p:txBody>
            <a:bodyPr wrap="square" lIns="68580" tIns="34290" rIns="68580" bIns="34290">
              <a:spAutoFit/>
            </a:bodyPr>
            <a:lstStyle/>
            <a:p>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错误</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和</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异常概述</a:t>
              </a:r>
              <a:endPar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Source Han Sans K Bold" panose="020B0800000000000000" pitchFamily="34" charset="-128"/>
              </a:endParaRPr>
            </a:p>
          </p:txBody>
        </p:sp>
        <p:sp>
          <p:nvSpPr>
            <p:cNvPr id="62" name="平行四边形 61"/>
            <p:cNvSpPr/>
            <p:nvPr/>
          </p:nvSpPr>
          <p:spPr>
            <a:xfrm>
              <a:off x="4315150" y="953426"/>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63" name="组合 62"/>
          <p:cNvGrpSpPr/>
          <p:nvPr/>
        </p:nvGrpSpPr>
        <p:grpSpPr>
          <a:xfrm>
            <a:off x="4024817" y="3779481"/>
            <a:ext cx="5142331" cy="613062"/>
            <a:chOff x="4315150" y="1647579"/>
            <a:chExt cx="3857250" cy="540057"/>
          </a:xfrm>
        </p:grpSpPr>
        <p:sp>
          <p:nvSpPr>
            <p:cNvPr id="64" name="矩形 63"/>
            <p:cNvSpPr/>
            <p:nvPr/>
          </p:nvSpPr>
          <p:spPr>
            <a:xfrm>
              <a:off x="4841196" y="1730243"/>
              <a:ext cx="2827147" cy="331154"/>
            </a:xfrm>
            <a:prstGeom prst="rect">
              <a:avLst/>
            </a:prstGeom>
            <a:ln w="15875">
              <a:noFill/>
            </a:ln>
          </p:spPr>
          <p:txBody>
            <a:bodyPr wrap="square" lIns="68580" tIns="34290" rIns="68580" bIns="34290">
              <a:spAutoFit/>
            </a:bodyPr>
            <a:lstStyle/>
            <a:p>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捕获与处理异常</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Source Han Sans K Bold" panose="020B0800000000000000" pitchFamily="34" charset="-128"/>
              </a:endParaRPr>
            </a:p>
          </p:txBody>
        </p:sp>
        <p:sp>
          <p:nvSpPr>
            <p:cNvPr id="65" name="平行四边形 64"/>
            <p:cNvSpPr/>
            <p:nvPr/>
          </p:nvSpPr>
          <p:spPr>
            <a:xfrm>
              <a:off x="4315150" y="1647579"/>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66" name="组合 65"/>
          <p:cNvGrpSpPr/>
          <p:nvPr/>
        </p:nvGrpSpPr>
        <p:grpSpPr>
          <a:xfrm>
            <a:off x="4024817" y="4705232"/>
            <a:ext cx="5142331" cy="613062"/>
            <a:chOff x="4315150" y="2341731"/>
            <a:chExt cx="3857250" cy="540057"/>
          </a:xfrm>
        </p:grpSpPr>
        <p:sp>
          <p:nvSpPr>
            <p:cNvPr id="67" name="矩形 66"/>
            <p:cNvSpPr/>
            <p:nvPr/>
          </p:nvSpPr>
          <p:spPr>
            <a:xfrm>
              <a:off x="4841197" y="2424395"/>
              <a:ext cx="2827146" cy="331154"/>
            </a:xfrm>
            <a:prstGeom prst="rect">
              <a:avLst/>
            </a:prstGeom>
            <a:ln w="15875">
              <a:noFill/>
            </a:ln>
          </p:spPr>
          <p:txBody>
            <a:bodyPr wrap="square" lIns="68580" tIns="34290" rIns="68580" bIns="34290">
              <a:spAutoFit/>
            </a:bodyPr>
            <a:lstStyle/>
            <a:p>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抛出异常</a:t>
              </a:r>
              <a:endParaRPr lang="en-GB"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sp>
          <p:nvSpPr>
            <p:cNvPr id="68" name="平行四边形 67"/>
            <p:cNvSpPr/>
            <p:nvPr/>
          </p:nvSpPr>
          <p:spPr>
            <a:xfrm>
              <a:off x="4315150" y="2341731"/>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5"/>
          <a:stretch>
            <a:fillRect/>
          </a:stretch>
        </p:blipFill>
        <p:spPr>
          <a:xfrm>
            <a:off x="944880" y="2014937"/>
            <a:ext cx="2797810" cy="3898265"/>
          </a:xfrm>
          <a:prstGeom prst="rect">
            <a:avLst/>
          </a:prstGeom>
        </p:spPr>
      </p:pic>
      <p:sp>
        <p:nvSpPr>
          <p:cNvPr id="7" name="椭圆形标注 12"/>
          <p:cNvSpPr/>
          <p:nvPr/>
        </p:nvSpPr>
        <p:spPr>
          <a:xfrm>
            <a:off x="2968625" y="1359617"/>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8" name="TextBox 35"/>
          <p:cNvSpPr txBox="1">
            <a:spLocks noChangeArrowheads="1"/>
          </p:cNvSpPr>
          <p:nvPr/>
        </p:nvSpPr>
        <p:spPr bwMode="auto">
          <a:xfrm>
            <a:off x="3247390" y="1437722"/>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grpSp>
        <p:nvGrpSpPr>
          <p:cNvPr id="11" name="组合 10"/>
          <p:cNvGrpSpPr/>
          <p:nvPr/>
        </p:nvGrpSpPr>
        <p:grpSpPr>
          <a:xfrm>
            <a:off x="5299308" y="4037102"/>
            <a:ext cx="405130" cy="405130"/>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ChangeArrowheads="1"/>
          </p:cNvSpPr>
          <p:nvPr>
            <p:custDataLst>
              <p:tags r:id="rId1"/>
            </p:custDataLst>
          </p:nvPr>
        </p:nvSpPr>
        <p:spPr bwMode="auto">
          <a:xfrm>
            <a:off x="1198880" y="261620"/>
            <a:ext cx="5263515"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10.6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身份归属地查询</a:t>
            </a:r>
          </a:p>
        </p:txBody>
      </p:sp>
      <p:sp>
        <p:nvSpPr>
          <p:cNvPr id="4" name="TextBox 35"/>
          <p:cNvSpPr txBox="1">
            <a:spLocks noChangeArrowheads="1"/>
          </p:cNvSpPr>
          <p:nvPr>
            <p:custDataLst>
              <p:tags r:id="rId2"/>
            </p:custDataLst>
          </p:nvPr>
        </p:nvSpPr>
        <p:spPr bwMode="auto">
          <a:xfrm>
            <a:off x="5735553" y="3964861"/>
            <a:ext cx="4983480" cy="535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根据任务分析实现实例：身份归属地查询</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5"/>
          <p:cNvSpPr txBox="1">
            <a:spLocks noChangeArrowheads="1"/>
          </p:cNvSpPr>
          <p:nvPr>
            <p:custDataLst>
              <p:tags r:id="rId1"/>
            </p:custDataLst>
          </p:nvPr>
        </p:nvSpPr>
        <p:spPr bwMode="auto">
          <a:xfrm>
            <a:off x="5086350" y="2205355"/>
            <a:ext cx="5485765" cy="2958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no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登录系统通常分为普通用户与管理员权限，在用户登录系统时，可以根据自身权限进行选择登录。本实例要求实现一个用户登录的程序，该程序的用户分为管理员与普通用户，其中管理员账号密码在程序中设定，账号为root，密码为123456；普通用户的账号与密码通过注册功能添加，并保存到users目录下的文件中，文件名为普通用户的账号。</a:t>
            </a:r>
          </a:p>
        </p:txBody>
      </p:sp>
      <p:pic>
        <p:nvPicPr>
          <p:cNvPr id="7" name="图片 6"/>
          <p:cNvPicPr>
            <a:picLocks noChangeAspect="1"/>
          </p:cNvPicPr>
          <p:nvPr>
            <p:custDataLst>
              <p:tags r:id="rId2"/>
            </p:custDataLst>
          </p:nvPr>
        </p:nvPicPr>
        <p:blipFill>
          <a:blip r:embed="rId6"/>
          <a:stretch>
            <a:fillRect/>
          </a:stretch>
        </p:blipFill>
        <p:spPr>
          <a:xfrm>
            <a:off x="1011196" y="1629594"/>
            <a:ext cx="3715858" cy="4006159"/>
          </a:xfrm>
          <a:prstGeom prst="rect">
            <a:avLst/>
          </a:prstGeom>
        </p:spPr>
      </p:pic>
      <p:sp>
        <p:nvSpPr>
          <p:cNvPr id="2" name="标题 1"/>
          <p:cNvSpPr>
            <a:spLocks noChangeArrowheads="1"/>
          </p:cNvSpPr>
          <p:nvPr>
            <p:custDataLst>
              <p:tags r:id="rId3"/>
            </p:custDataLst>
          </p:nvPr>
        </p:nvSpPr>
        <p:spPr bwMode="auto">
          <a:xfrm>
            <a:off x="1198880" y="261620"/>
            <a:ext cx="5263515"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10.6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身份归属地查询</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gimg2.baidu.com/image_search/src=http%3A%2F%2Fpic.51yuansu.com%2Fpic3%2Fcover%2F03%2F93%2F98%2F5c8f46e1f2e59_610.jpg&amp;refer=http%3A%2F%2Fpic.51yuansu.com&amp;app=2002&amp;size=f9999,10000&amp;q=a80&amp;n=0&amp;g=0n&amp;fmt=auto?sec=1658640921&amp;t=b2d79b6f1ee22924de6ebb41cb2e0dec"/>
          <p:cNvPicPr>
            <a:picLocks noChangeAspect="1" noChangeArrowheads="1"/>
          </p:cNvPicPr>
          <p:nvPr/>
        </p:nvPicPr>
        <p:blipFill rotWithShape="1">
          <a:blip r:embed="rId4">
            <a:extLst>
              <a:ext uri="{28A0092B-C50C-407E-A947-70E740481C1C}">
                <a14:useLocalDpi xmlns:a14="http://schemas.microsoft.com/office/drawing/2010/main" val="0"/>
              </a:ext>
            </a:extLst>
          </a:blip>
          <a:srcRect l="4024" t="2272" r="2178" b="12806"/>
          <a:stretch>
            <a:fillRect/>
          </a:stretch>
        </p:blipFill>
        <p:spPr bwMode="auto">
          <a:xfrm flipH="1">
            <a:off x="1198662" y="1413569"/>
            <a:ext cx="3528392" cy="4608513"/>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35"/>
          <p:cNvSpPr txBox="1">
            <a:spLocks noChangeArrowheads="1"/>
          </p:cNvSpPr>
          <p:nvPr/>
        </p:nvSpPr>
        <p:spPr bwMode="auto">
          <a:xfrm>
            <a:off x="5951190" y="3141762"/>
            <a:ext cx="4536504" cy="302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457200" indent="-457200" algn="just">
              <a:lnSpc>
                <a:spcPct val="150000"/>
              </a:lnSpc>
              <a:buFont typeface="+mj-ea"/>
              <a:buAutoNum type="circleNumDbPlain"/>
            </a:pPr>
            <a:r>
              <a:rPr lang="zh-CN" altLang="zh-CN" sz="1800" dirty="0">
                <a:solidFill>
                  <a:srgbClr val="595959"/>
                </a:solidFill>
                <a:latin typeface="微软雅黑" panose="020B0503020204020204" pitchFamily="34" charset="-122"/>
                <a:ea typeface="微软雅黑" panose="020B0503020204020204" pitchFamily="34" charset="-122"/>
              </a:rPr>
              <a:t>使用列表保存价格信息。</a:t>
            </a:r>
          </a:p>
          <a:p>
            <a:pPr marL="457200" indent="-457200" algn="just">
              <a:lnSpc>
                <a:spcPct val="150000"/>
              </a:lnSpc>
              <a:buFont typeface="+mj-ea"/>
              <a:buAutoNum type="circleNumDbPlain"/>
            </a:pPr>
            <a:r>
              <a:rPr lang="zh-CN" altLang="zh-CN" sz="1800" dirty="0">
                <a:solidFill>
                  <a:srgbClr val="595959"/>
                </a:solidFill>
                <a:latin typeface="微软雅黑" panose="020B0503020204020204" pitchFamily="34" charset="-122"/>
                <a:ea typeface="微软雅黑" panose="020B0503020204020204" pitchFamily="34" charset="-122"/>
              </a:rPr>
              <a:t>定义空列表用于保存用户选购商品的价格。</a:t>
            </a:r>
          </a:p>
          <a:p>
            <a:pPr marL="457200" indent="-457200" algn="just">
              <a:lnSpc>
                <a:spcPct val="150000"/>
              </a:lnSpc>
              <a:buFont typeface="+mj-ea"/>
              <a:buAutoNum type="circleNumDbPlain"/>
            </a:pPr>
            <a:r>
              <a:rPr lang="zh-CN" altLang="zh-CN" sz="1800" dirty="0">
                <a:solidFill>
                  <a:srgbClr val="595959"/>
                </a:solidFill>
                <a:latin typeface="微软雅黑" panose="020B0503020204020204" pitchFamily="34" charset="-122"/>
                <a:ea typeface="微软雅黑" panose="020B0503020204020204" pitchFamily="34" charset="-122"/>
              </a:rPr>
              <a:t>接收输入的最大价格和最小价格。</a:t>
            </a:r>
          </a:p>
          <a:p>
            <a:pPr marL="457200" indent="-457200" algn="just">
              <a:lnSpc>
                <a:spcPct val="150000"/>
              </a:lnSpc>
              <a:buFont typeface="+mj-ea"/>
              <a:buAutoNum type="circleNumDbPlain"/>
            </a:pPr>
            <a:r>
              <a:rPr lang="zh-CN" altLang="zh-CN" sz="1800" dirty="0">
                <a:solidFill>
                  <a:srgbClr val="595959"/>
                </a:solidFill>
                <a:latin typeface="微软雅黑" panose="020B0503020204020204" pitchFamily="34" charset="-122"/>
                <a:ea typeface="微软雅黑" panose="020B0503020204020204" pitchFamily="34" charset="-122"/>
              </a:rPr>
              <a:t>从价格列表中获取每个商品价格。</a:t>
            </a:r>
          </a:p>
          <a:p>
            <a:pPr marL="457200" indent="-457200" algn="just">
              <a:lnSpc>
                <a:spcPct val="150000"/>
              </a:lnSpc>
              <a:buFont typeface="+mj-ea"/>
              <a:buAutoNum type="circleNumDbPlain"/>
            </a:pPr>
            <a:r>
              <a:rPr lang="zh-CN" altLang="zh-CN" sz="1800" dirty="0">
                <a:solidFill>
                  <a:srgbClr val="595959"/>
                </a:solidFill>
                <a:latin typeface="微软雅黑" panose="020B0503020204020204" pitchFamily="34" charset="-122"/>
                <a:ea typeface="微软雅黑" panose="020B0503020204020204" pitchFamily="34" charset="-122"/>
              </a:rPr>
              <a:t>判断商品价格区间。</a:t>
            </a:r>
          </a:p>
          <a:p>
            <a:pPr marL="457200" indent="-457200" algn="just">
              <a:lnSpc>
                <a:spcPct val="150000"/>
              </a:lnSpc>
              <a:buFont typeface="+mj-ea"/>
              <a:buAutoNum type="circleNumDbPlain"/>
            </a:pPr>
            <a:r>
              <a:rPr lang="zh-CN" altLang="zh-CN" sz="1800" dirty="0">
                <a:solidFill>
                  <a:srgbClr val="595959"/>
                </a:solidFill>
                <a:latin typeface="微软雅黑" panose="020B0503020204020204" pitchFamily="34" charset="-122"/>
                <a:ea typeface="微软雅黑" panose="020B0503020204020204" pitchFamily="34" charset="-122"/>
              </a:rPr>
              <a:t>将商品价格进行排序。</a:t>
            </a:r>
            <a:endParaRPr lang="zh-CN" altLang="en-US" sz="1800" dirty="0">
              <a:solidFill>
                <a:srgbClr val="595959"/>
              </a:solidFill>
              <a:latin typeface="微软雅黑" panose="020B0503020204020204" pitchFamily="34" charset="-122"/>
              <a:ea typeface="微软雅黑" panose="020B0503020204020204" pitchFamily="34" charset="-122"/>
            </a:endParaRPr>
          </a:p>
        </p:txBody>
      </p:sp>
      <p:sp>
        <p:nvSpPr>
          <p:cNvPr id="8" name="矩形 7"/>
          <p:cNvSpPr/>
          <p:nvPr/>
        </p:nvSpPr>
        <p:spPr>
          <a:xfrm>
            <a:off x="7511556" y="2565698"/>
            <a:ext cx="1415772" cy="461665"/>
          </a:xfrm>
          <a:prstGeom prst="rect">
            <a:avLst/>
          </a:prstGeom>
        </p:spPr>
        <p:txBody>
          <a:bodyPr wrap="none">
            <a:spAutoFit/>
          </a:bodyPr>
          <a:lstStyle/>
          <a:p>
            <a:r>
              <a:rPr lang="zh-CN" altLang="en-US" b="1" dirty="0">
                <a:solidFill>
                  <a:srgbClr val="595959"/>
                </a:solidFill>
                <a:latin typeface="微软雅黑" panose="020B0503020204020204" pitchFamily="34" charset="-122"/>
                <a:ea typeface="微软雅黑" panose="020B0503020204020204" pitchFamily="34" charset="-122"/>
              </a:rPr>
              <a:t>实现思路</a:t>
            </a:r>
          </a:p>
        </p:txBody>
      </p:sp>
      <p:sp>
        <p:nvSpPr>
          <p:cNvPr id="3" name="标题 1"/>
          <p:cNvSpPr>
            <a:spLocks noChangeArrowheads="1"/>
          </p:cNvSpPr>
          <p:nvPr>
            <p:custDataLst>
              <p:tags r:id="rId1"/>
            </p:custDataLst>
          </p:nvPr>
        </p:nvSpPr>
        <p:spPr bwMode="auto">
          <a:xfrm>
            <a:off x="1198880" y="261620"/>
            <a:ext cx="5263515"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10.6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身份归属地查询</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ttps://gimg2.baidu.com/image_search/src=http%3A%2F%2Fhbimg.b0.upaiyun.com%2F6769784930c2e538676b3fb73a290457ca522195287d8-Cu2GNK_fw658&amp;refer=http%3A%2F%2Fhbimg.b0.upaiyun.com&amp;app=2002&amp;size=f9999,10000&amp;q=a80&amp;n=0&amp;g=0n&amp;fmt=auto?sec=1658649679&amp;t=05f22a4c6ab9bde81529f3951d65c5ee"/>
          <p:cNvPicPr>
            <a:picLocks noChangeAspect="1" noChangeArrowheads="1"/>
          </p:cNvPicPr>
          <p:nvPr/>
        </p:nvPicPr>
        <p:blipFill rotWithShape="1">
          <a:blip r:embed="rId4">
            <a:extLst>
              <a:ext uri="{28A0092B-C50C-407E-A947-70E740481C1C}">
                <a14:useLocalDpi xmlns:a14="http://schemas.microsoft.com/office/drawing/2010/main" val="0"/>
              </a:ext>
            </a:extLst>
          </a:blip>
          <a:srcRect b="5357"/>
          <a:stretch>
            <a:fillRect/>
          </a:stretch>
        </p:blipFill>
        <p:spPr bwMode="auto">
          <a:xfrm>
            <a:off x="240711" y="1701602"/>
            <a:ext cx="4600848" cy="42484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35"/>
          <p:cNvSpPr txBox="1">
            <a:spLocks noChangeArrowheads="1"/>
          </p:cNvSpPr>
          <p:nvPr/>
        </p:nvSpPr>
        <p:spPr bwMode="auto">
          <a:xfrm>
            <a:off x="5303118" y="3440730"/>
            <a:ext cx="6152005" cy="1367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457200" indent="-457200">
              <a:lnSpc>
                <a:spcPct val="150000"/>
              </a:lnSpc>
              <a:buFont typeface="+mj-ea"/>
              <a:buAutoNum type="circleNumDbPlain"/>
            </a:pPr>
            <a:r>
              <a:rPr lang="zh-CN" altLang="zh-CN" sz="1800" dirty="0">
                <a:solidFill>
                  <a:srgbClr val="595959"/>
                </a:solidFill>
                <a:latin typeface="微软雅黑" panose="020B0503020204020204" pitchFamily="34" charset="-122"/>
                <a:ea typeface="微软雅黑" panose="020B0503020204020204" pitchFamily="34" charset="-122"/>
              </a:rPr>
              <a:t>在</a:t>
            </a:r>
            <a:r>
              <a:rPr lang="en-US" altLang="zh-CN" sz="1800" dirty="0">
                <a:solidFill>
                  <a:srgbClr val="595959"/>
                </a:solidFill>
                <a:latin typeface="微软雅黑" panose="020B0503020204020204" pitchFamily="34" charset="-122"/>
                <a:ea typeface="微软雅黑" panose="020B0503020204020204" pitchFamily="34" charset="-122"/>
              </a:rPr>
              <a:t>Chapter10</a:t>
            </a:r>
            <a:r>
              <a:rPr lang="zh-CN" altLang="zh-CN" sz="1800" dirty="0">
                <a:solidFill>
                  <a:srgbClr val="595959"/>
                </a:solidFill>
                <a:latin typeface="微软雅黑" panose="020B0503020204020204" pitchFamily="34" charset="-122"/>
                <a:ea typeface="微软雅黑" panose="020B0503020204020204" pitchFamily="34" charset="-122"/>
              </a:rPr>
              <a:t>项目中创建</a:t>
            </a:r>
            <a:r>
              <a:rPr lang="en-US" altLang="zh-CN" sz="1800" dirty="0">
                <a:solidFill>
                  <a:srgbClr val="595959"/>
                </a:solidFill>
                <a:latin typeface="微软雅黑" panose="020B0503020204020204" pitchFamily="34" charset="-122"/>
                <a:ea typeface="微软雅黑" panose="020B0503020204020204" pitchFamily="34" charset="-122"/>
              </a:rPr>
              <a:t>belonging_place .py</a:t>
            </a:r>
            <a:r>
              <a:rPr lang="zh-CN" altLang="zh-CN" sz="1800" dirty="0">
                <a:solidFill>
                  <a:srgbClr val="595959"/>
                </a:solidFill>
                <a:latin typeface="微软雅黑" panose="020B0503020204020204" pitchFamily="34" charset="-122"/>
                <a:ea typeface="微软雅黑" panose="020B0503020204020204" pitchFamily="34" charset="-122"/>
              </a:rPr>
              <a:t>文件</a:t>
            </a:r>
            <a:r>
              <a:rPr lang="zh-CN" altLang="en-US" sz="1800" dirty="0">
                <a:solidFill>
                  <a:srgbClr val="595959"/>
                </a:solidFill>
                <a:latin typeface="微软雅黑" panose="020B0503020204020204" pitchFamily="34" charset="-122"/>
                <a:ea typeface="微软雅黑" panose="020B0503020204020204" pitchFamily="34" charset="-122"/>
              </a:rPr>
              <a:t>。</a:t>
            </a:r>
            <a:endParaRPr lang="en-US" altLang="zh-CN" sz="1800" dirty="0">
              <a:solidFill>
                <a:srgbClr val="595959"/>
              </a:solidFill>
              <a:latin typeface="微软雅黑" panose="020B0503020204020204" pitchFamily="34" charset="-122"/>
              <a:ea typeface="微软雅黑" panose="020B0503020204020204" pitchFamily="34" charset="-122"/>
            </a:endParaRPr>
          </a:p>
          <a:p>
            <a:pPr marL="457200" indent="-457200">
              <a:lnSpc>
                <a:spcPct val="150000"/>
              </a:lnSpc>
              <a:buFont typeface="+mj-ea"/>
              <a:buAutoNum type="circleNumDbPlain"/>
            </a:pPr>
            <a:r>
              <a:rPr lang="zh-CN" altLang="en-US" sz="1800" dirty="0">
                <a:solidFill>
                  <a:srgbClr val="595959"/>
                </a:solidFill>
                <a:latin typeface="微软雅黑" panose="020B0503020204020204" pitchFamily="34" charset="-122"/>
                <a:ea typeface="微软雅黑" panose="020B0503020204020204" pitchFamily="34" charset="-122"/>
              </a:rPr>
              <a:t>在</a:t>
            </a:r>
            <a:r>
              <a:rPr lang="en-US" altLang="zh-CN" sz="1800" dirty="0">
                <a:solidFill>
                  <a:srgbClr val="595959"/>
                </a:solidFill>
                <a:latin typeface="微软雅黑" panose="020B0503020204020204" pitchFamily="34" charset="-122"/>
                <a:ea typeface="微软雅黑" panose="020B0503020204020204" pitchFamily="34" charset="-122"/>
                <a:sym typeface="+mn-ea"/>
              </a:rPr>
              <a:t>belonging_place</a:t>
            </a:r>
            <a:r>
              <a:rPr lang="en-US" altLang="zh-CN" sz="1800" dirty="0">
                <a:solidFill>
                  <a:srgbClr val="595959"/>
                </a:solidFill>
                <a:latin typeface="微软雅黑" panose="020B0503020204020204" pitchFamily="34" charset="-122"/>
                <a:ea typeface="微软雅黑" panose="020B0503020204020204" pitchFamily="34" charset="-122"/>
              </a:rPr>
              <a:t>.py</a:t>
            </a:r>
            <a:r>
              <a:rPr lang="zh-CN" altLang="en-US" sz="1800" dirty="0">
                <a:solidFill>
                  <a:srgbClr val="595959"/>
                </a:solidFill>
                <a:latin typeface="微软雅黑" panose="020B0503020204020204" pitchFamily="34" charset="-122"/>
                <a:ea typeface="微软雅黑" panose="020B0503020204020204" pitchFamily="34" charset="-122"/>
              </a:rPr>
              <a:t>中编写代码。</a:t>
            </a:r>
            <a:endParaRPr lang="en-US" altLang="zh-CN" sz="1800" dirty="0">
              <a:solidFill>
                <a:srgbClr val="595959"/>
              </a:solidFill>
              <a:latin typeface="微软雅黑" panose="020B0503020204020204" pitchFamily="34" charset="-122"/>
              <a:ea typeface="微软雅黑" panose="020B0503020204020204" pitchFamily="34" charset="-122"/>
            </a:endParaRPr>
          </a:p>
          <a:p>
            <a:pPr marL="457200" indent="-457200">
              <a:lnSpc>
                <a:spcPct val="150000"/>
              </a:lnSpc>
              <a:buFont typeface="+mj-ea"/>
              <a:buAutoNum type="circleNumDbPlain"/>
            </a:pPr>
            <a:r>
              <a:rPr lang="zh-CN" altLang="zh-CN" sz="1800" dirty="0">
                <a:solidFill>
                  <a:srgbClr val="595959"/>
                </a:solidFill>
                <a:latin typeface="微软雅黑" panose="020B0503020204020204" pitchFamily="34" charset="-122"/>
                <a:ea typeface="微软雅黑" panose="020B0503020204020204" pitchFamily="34" charset="-122"/>
              </a:rPr>
              <a:t>运行</a:t>
            </a:r>
            <a:r>
              <a:rPr lang="en-US" altLang="zh-CN" sz="1800" dirty="0">
                <a:solidFill>
                  <a:srgbClr val="595959"/>
                </a:solidFill>
                <a:latin typeface="微软雅黑" panose="020B0503020204020204" pitchFamily="34" charset="-122"/>
                <a:ea typeface="微软雅黑" panose="020B0503020204020204" pitchFamily="34" charset="-122"/>
                <a:sym typeface="+mn-ea"/>
              </a:rPr>
              <a:t>belonging_place</a:t>
            </a:r>
            <a:r>
              <a:rPr lang="en-US" altLang="zh-CN" sz="1800" dirty="0">
                <a:solidFill>
                  <a:srgbClr val="595959"/>
                </a:solidFill>
                <a:latin typeface="微软雅黑" panose="020B0503020204020204" pitchFamily="34" charset="-122"/>
                <a:ea typeface="微软雅黑" panose="020B0503020204020204" pitchFamily="34" charset="-122"/>
              </a:rPr>
              <a:t>.py</a:t>
            </a:r>
            <a:r>
              <a:rPr lang="zh-CN" altLang="en-US" sz="1800" dirty="0">
                <a:solidFill>
                  <a:srgbClr val="595959"/>
                </a:solidFill>
                <a:latin typeface="微软雅黑" panose="020B0503020204020204" pitchFamily="34" charset="-122"/>
                <a:ea typeface="微软雅黑" panose="020B0503020204020204" pitchFamily="34" charset="-122"/>
              </a:rPr>
              <a:t>文件。</a:t>
            </a:r>
            <a:endParaRPr lang="en-US" altLang="zh-CN" sz="1800" dirty="0">
              <a:solidFill>
                <a:srgbClr val="595959"/>
              </a:solidFill>
              <a:latin typeface="微软雅黑" panose="020B0503020204020204" pitchFamily="34" charset="-122"/>
              <a:ea typeface="微软雅黑" panose="020B0503020204020204" pitchFamily="34" charset="-122"/>
            </a:endParaRPr>
          </a:p>
        </p:txBody>
      </p:sp>
      <p:sp>
        <p:nvSpPr>
          <p:cNvPr id="23" name="矩形 22"/>
          <p:cNvSpPr/>
          <p:nvPr/>
        </p:nvSpPr>
        <p:spPr>
          <a:xfrm>
            <a:off x="7463358" y="2637706"/>
            <a:ext cx="1444498" cy="461665"/>
          </a:xfrm>
          <a:prstGeom prst="rect">
            <a:avLst/>
          </a:prstGeom>
        </p:spPr>
        <p:txBody>
          <a:bodyPr wrap="none">
            <a:spAutoFit/>
          </a:bodyPr>
          <a:lstStyle/>
          <a:p>
            <a:r>
              <a:rPr lang="zh-CN" altLang="en-US" b="1" dirty="0">
                <a:solidFill>
                  <a:srgbClr val="595959"/>
                </a:solidFill>
                <a:latin typeface="微软雅黑" panose="020B0503020204020204" pitchFamily="34" charset="-122"/>
                <a:ea typeface="微软雅黑" panose="020B0503020204020204" pitchFamily="34" charset="-122"/>
              </a:rPr>
              <a:t>实现步骤</a:t>
            </a:r>
          </a:p>
        </p:txBody>
      </p:sp>
      <p:sp>
        <p:nvSpPr>
          <p:cNvPr id="3" name="标题 1"/>
          <p:cNvSpPr>
            <a:spLocks noChangeArrowheads="1"/>
          </p:cNvSpPr>
          <p:nvPr>
            <p:custDataLst>
              <p:tags r:id="rId1"/>
            </p:custDataLst>
          </p:nvPr>
        </p:nvSpPr>
        <p:spPr bwMode="auto">
          <a:xfrm>
            <a:off x="1198880" y="261620"/>
            <a:ext cx="5263515"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10.6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身份归属地查询</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0" y="266995"/>
            <a:ext cx="5671595"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buNone/>
            </a:pP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本章小结</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3" name="圆角矩形 2"/>
          <p:cNvSpPr/>
          <p:nvPr/>
        </p:nvSpPr>
        <p:spPr>
          <a:xfrm>
            <a:off x="1108075" y="1804670"/>
            <a:ext cx="9794240" cy="3933825"/>
          </a:xfrm>
          <a:prstGeom prst="roundRect">
            <a:avLst>
              <a:gd name="adj" fmla="val 0"/>
            </a:avLst>
          </a:prstGeom>
          <a:noFill/>
          <a:ln w="3175">
            <a:solidFill>
              <a:schemeClr val="tx1">
                <a:lumMod val="75000"/>
                <a:lumOff val="2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1219200" rtl="0" eaLnBrk="1" latinLnBrk="0" hangingPunct="1">
              <a:defRPr sz="2400" kern="1200">
                <a:solidFill>
                  <a:schemeClr val="lt1"/>
                </a:solidFill>
                <a:latin typeface="+mn-lt"/>
                <a:ea typeface="+mn-ea"/>
                <a:cs typeface="+mn-cs"/>
              </a:defRPr>
            </a:lvl1pPr>
            <a:lvl2pPr marL="609600" algn="l" defTabSz="1219200" rtl="0" eaLnBrk="1" latinLnBrk="0" hangingPunct="1">
              <a:defRPr sz="2400" kern="1200">
                <a:solidFill>
                  <a:schemeClr val="lt1"/>
                </a:solidFill>
                <a:latin typeface="+mn-lt"/>
                <a:ea typeface="+mn-ea"/>
                <a:cs typeface="+mn-cs"/>
              </a:defRPr>
            </a:lvl2pPr>
            <a:lvl3pPr marL="1219200" algn="l" defTabSz="1219200" rtl="0" eaLnBrk="1" latinLnBrk="0" hangingPunct="1">
              <a:defRPr sz="2400" kern="1200">
                <a:solidFill>
                  <a:schemeClr val="lt1"/>
                </a:solidFill>
                <a:latin typeface="+mn-lt"/>
                <a:ea typeface="+mn-ea"/>
                <a:cs typeface="+mn-cs"/>
              </a:defRPr>
            </a:lvl3pPr>
            <a:lvl4pPr marL="1828800" algn="l" defTabSz="1219200" rtl="0" eaLnBrk="1" latinLnBrk="0" hangingPunct="1">
              <a:defRPr sz="2400" kern="1200">
                <a:solidFill>
                  <a:schemeClr val="lt1"/>
                </a:solidFill>
                <a:latin typeface="+mn-lt"/>
                <a:ea typeface="+mn-ea"/>
                <a:cs typeface="+mn-cs"/>
              </a:defRPr>
            </a:lvl4pPr>
            <a:lvl5pPr marL="2438400" algn="l" defTabSz="1219200" rtl="0" eaLnBrk="1" latinLnBrk="0" hangingPunct="1">
              <a:defRPr sz="2400" kern="1200">
                <a:solidFill>
                  <a:schemeClr val="lt1"/>
                </a:solidFill>
                <a:latin typeface="+mn-lt"/>
                <a:ea typeface="+mn-ea"/>
                <a:cs typeface="+mn-cs"/>
              </a:defRPr>
            </a:lvl5pPr>
            <a:lvl6pPr marL="3048000" algn="l" defTabSz="1219200" rtl="0" eaLnBrk="1" latinLnBrk="0" hangingPunct="1">
              <a:defRPr sz="2400" kern="1200">
                <a:solidFill>
                  <a:schemeClr val="lt1"/>
                </a:solidFill>
                <a:latin typeface="+mn-lt"/>
                <a:ea typeface="+mn-ea"/>
                <a:cs typeface="+mn-cs"/>
              </a:defRPr>
            </a:lvl6pPr>
            <a:lvl7pPr marL="3657600" algn="l" defTabSz="1219200" rtl="0" eaLnBrk="1" latinLnBrk="0" hangingPunct="1">
              <a:defRPr sz="2400" kern="1200">
                <a:solidFill>
                  <a:schemeClr val="lt1"/>
                </a:solidFill>
                <a:latin typeface="+mn-lt"/>
                <a:ea typeface="+mn-ea"/>
                <a:cs typeface="+mn-cs"/>
              </a:defRPr>
            </a:lvl7pPr>
            <a:lvl8pPr marL="4267200" algn="l" defTabSz="1219200" rtl="0" eaLnBrk="1" latinLnBrk="0" hangingPunct="1">
              <a:defRPr sz="2400" kern="1200">
                <a:solidFill>
                  <a:schemeClr val="lt1"/>
                </a:solidFill>
                <a:latin typeface="+mn-lt"/>
                <a:ea typeface="+mn-ea"/>
                <a:cs typeface="+mn-cs"/>
              </a:defRPr>
            </a:lvl8pPr>
            <a:lvl9pPr marL="4876800" algn="l" defTabSz="1219200" rtl="0" eaLnBrk="1" latinLnBrk="0" hangingPunct="1">
              <a:defRPr sz="2400" kern="1200">
                <a:solidFill>
                  <a:schemeClr val="lt1"/>
                </a:solidFill>
                <a:latin typeface="+mn-lt"/>
                <a:ea typeface="+mn-ea"/>
                <a:cs typeface="+mn-cs"/>
              </a:defRPr>
            </a:lvl9pPr>
          </a:lstStyle>
          <a:p>
            <a:pPr algn="ctr"/>
            <a:endParaRPr lang="zh-CN" altLang="en-US" sz="3200">
              <a:cs typeface="+mn-ea"/>
              <a:sym typeface="+mn-lt"/>
            </a:endParaRPr>
          </a:p>
        </p:txBody>
      </p:sp>
      <p:sp>
        <p:nvSpPr>
          <p:cNvPr id="4" name="TextBox 38"/>
          <p:cNvSpPr txBox="1"/>
          <p:nvPr/>
        </p:nvSpPr>
        <p:spPr>
          <a:xfrm>
            <a:off x="1486694" y="2519239"/>
            <a:ext cx="9001000" cy="1384935"/>
          </a:xfrm>
          <a:prstGeom prst="rect">
            <a:avLst/>
          </a:prstGeom>
          <a:noFill/>
        </p:spPr>
        <p:txBody>
          <a:bodyPr wrap="square" lIns="0" tIns="0" rIns="0" bIns="0" rtlCol="0">
            <a:spAutoFit/>
          </a:bodyPr>
          <a:lst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sym typeface="+mn-lt"/>
              </a:rPr>
              <a:t>本章主要讲解Python中与</a:t>
            </a:r>
            <a:r>
              <a:rPr lang="zh-CN" altLang="en-US" sz="2000" dirty="0">
                <a:solidFill>
                  <a:srgbClr val="0070C0"/>
                </a:solidFill>
                <a:latin typeface="微软雅黑" panose="020B0503020204020204" pitchFamily="34" charset="-122"/>
                <a:ea typeface="微软雅黑" panose="020B0503020204020204" pitchFamily="34" charset="-122"/>
                <a:sym typeface="+mn-lt"/>
              </a:rPr>
              <a:t>异常相关的知识</a:t>
            </a:r>
            <a:r>
              <a:rPr lang="zh-CN" altLang="en-US" sz="2000" dirty="0">
                <a:solidFill>
                  <a:srgbClr val="595959"/>
                </a:solidFill>
                <a:latin typeface="微软雅黑" panose="020B0503020204020204" pitchFamily="34" charset="-122"/>
                <a:ea typeface="微软雅黑" panose="020B0503020204020204" pitchFamily="34" charset="-122"/>
                <a:sym typeface="+mn-lt"/>
              </a:rPr>
              <a:t>，包括</a:t>
            </a:r>
            <a:r>
              <a:rPr lang="zh-CN" altLang="en-US" sz="2000" dirty="0">
                <a:solidFill>
                  <a:srgbClr val="0070C0"/>
                </a:solidFill>
                <a:latin typeface="微软雅黑" panose="020B0503020204020204" pitchFamily="34" charset="-122"/>
                <a:ea typeface="微软雅黑" panose="020B0503020204020204" pitchFamily="34" charset="-122"/>
                <a:sym typeface="+mn-lt"/>
              </a:rPr>
              <a:t>错误和异常概述</a:t>
            </a:r>
            <a:r>
              <a:rPr lang="zh-CN" altLang="en-US" sz="2000" dirty="0">
                <a:solidFill>
                  <a:srgbClr val="595959"/>
                </a:solidFill>
                <a:latin typeface="微软雅黑" panose="020B0503020204020204" pitchFamily="34" charset="-122"/>
                <a:ea typeface="微软雅黑" panose="020B0503020204020204" pitchFamily="34" charset="-122"/>
                <a:sym typeface="+mn-lt"/>
              </a:rPr>
              <a:t>、</a:t>
            </a:r>
            <a:r>
              <a:rPr lang="zh-CN" altLang="en-US" sz="2000" dirty="0">
                <a:solidFill>
                  <a:srgbClr val="0070C0"/>
                </a:solidFill>
                <a:latin typeface="微软雅黑" panose="020B0503020204020204" pitchFamily="34" charset="-122"/>
                <a:ea typeface="微软雅黑" panose="020B0503020204020204" pitchFamily="34" charset="-122"/>
                <a:sym typeface="+mn-lt"/>
              </a:rPr>
              <a:t>捕获与处理异常</a:t>
            </a:r>
            <a:r>
              <a:rPr lang="zh-CN" altLang="en-US" sz="2000" dirty="0">
                <a:solidFill>
                  <a:srgbClr val="595959"/>
                </a:solidFill>
                <a:latin typeface="微软雅黑" panose="020B0503020204020204" pitchFamily="34" charset="-122"/>
                <a:ea typeface="微软雅黑" panose="020B0503020204020204" pitchFamily="34" charset="-122"/>
                <a:sym typeface="+mn-lt"/>
              </a:rPr>
              <a:t>、</a:t>
            </a:r>
            <a:r>
              <a:rPr lang="zh-CN" altLang="en-US" sz="2000" dirty="0">
                <a:solidFill>
                  <a:srgbClr val="0070C0"/>
                </a:solidFill>
                <a:latin typeface="微软雅黑" panose="020B0503020204020204" pitchFamily="34" charset="-122"/>
                <a:ea typeface="微软雅黑" panose="020B0503020204020204" pitchFamily="34" charset="-122"/>
                <a:sym typeface="+mn-lt"/>
              </a:rPr>
              <a:t>抛出异常</a:t>
            </a:r>
            <a:r>
              <a:rPr lang="zh-CN" altLang="en-US" sz="2000" dirty="0">
                <a:solidFill>
                  <a:srgbClr val="595959"/>
                </a:solidFill>
                <a:latin typeface="微软雅黑" panose="020B0503020204020204" pitchFamily="34" charset="-122"/>
                <a:ea typeface="微软雅黑" panose="020B0503020204020204" pitchFamily="34" charset="-122"/>
                <a:sym typeface="+mn-lt"/>
              </a:rPr>
              <a:t>、</a:t>
            </a:r>
            <a:r>
              <a:rPr lang="zh-CN" altLang="en-US" sz="2000" dirty="0">
                <a:solidFill>
                  <a:srgbClr val="0070C0"/>
                </a:solidFill>
                <a:latin typeface="微软雅黑" panose="020B0503020204020204" pitchFamily="34" charset="-122"/>
                <a:ea typeface="微软雅黑" panose="020B0503020204020204" pitchFamily="34" charset="-122"/>
                <a:sym typeface="+mn-lt"/>
              </a:rPr>
              <a:t>自定义异常</a:t>
            </a:r>
            <a:r>
              <a:rPr lang="zh-CN" altLang="en-US" sz="2000" dirty="0">
                <a:solidFill>
                  <a:srgbClr val="595959"/>
                </a:solidFill>
                <a:latin typeface="微软雅黑" panose="020B0503020204020204" pitchFamily="34" charset="-122"/>
                <a:ea typeface="微软雅黑" panose="020B0503020204020204" pitchFamily="34" charset="-122"/>
                <a:sym typeface="+mn-lt"/>
              </a:rPr>
              <a:t>以及如何使用</a:t>
            </a:r>
            <a:r>
              <a:rPr lang="zh-CN" altLang="en-US" sz="2000" dirty="0">
                <a:solidFill>
                  <a:srgbClr val="0070C0"/>
                </a:solidFill>
                <a:latin typeface="微软雅黑" panose="020B0503020204020204" pitchFamily="34" charset="-122"/>
                <a:ea typeface="微软雅黑" panose="020B0503020204020204" pitchFamily="34" charset="-122"/>
                <a:sym typeface="+mn-lt"/>
              </a:rPr>
              <a:t>with语句</a:t>
            </a:r>
            <a:r>
              <a:rPr lang="zh-CN" altLang="en-US" sz="2000" dirty="0">
                <a:solidFill>
                  <a:srgbClr val="595959"/>
                </a:solidFill>
                <a:latin typeface="微软雅黑" panose="020B0503020204020204" pitchFamily="34" charset="-122"/>
                <a:ea typeface="微软雅黑" panose="020B0503020204020204" pitchFamily="34" charset="-122"/>
                <a:sym typeface="+mn-lt"/>
              </a:rPr>
              <a:t>处理异常。通过学习本章的内容，读者能够在程序中通过异常处理机制灵活处理异常。</a:t>
            </a:r>
          </a:p>
        </p:txBody>
      </p:sp>
      <p:sp>
        <p:nvSpPr>
          <p:cNvPr id="5" name="椭圆 4"/>
          <p:cNvSpPr/>
          <p:nvPr/>
        </p:nvSpPr>
        <p:spPr>
          <a:xfrm>
            <a:off x="4329250" y="1395954"/>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1219200" rtl="0" eaLnBrk="1" latinLnBrk="0" hangingPunct="1">
              <a:defRPr sz="2400" kern="1200">
                <a:solidFill>
                  <a:schemeClr val="lt1"/>
                </a:solidFill>
                <a:latin typeface="+mn-lt"/>
                <a:ea typeface="+mn-ea"/>
                <a:cs typeface="+mn-cs"/>
              </a:defRPr>
            </a:lvl1pPr>
            <a:lvl2pPr marL="609600" algn="l" defTabSz="1219200" rtl="0" eaLnBrk="1" latinLnBrk="0" hangingPunct="1">
              <a:defRPr sz="2400" kern="1200">
                <a:solidFill>
                  <a:schemeClr val="lt1"/>
                </a:solidFill>
                <a:latin typeface="+mn-lt"/>
                <a:ea typeface="+mn-ea"/>
                <a:cs typeface="+mn-cs"/>
              </a:defRPr>
            </a:lvl2pPr>
            <a:lvl3pPr marL="1219200" algn="l" defTabSz="1219200" rtl="0" eaLnBrk="1" latinLnBrk="0" hangingPunct="1">
              <a:defRPr sz="2400" kern="1200">
                <a:solidFill>
                  <a:schemeClr val="lt1"/>
                </a:solidFill>
                <a:latin typeface="+mn-lt"/>
                <a:ea typeface="+mn-ea"/>
                <a:cs typeface="+mn-cs"/>
              </a:defRPr>
            </a:lvl3pPr>
            <a:lvl4pPr marL="1828800" algn="l" defTabSz="1219200" rtl="0" eaLnBrk="1" latinLnBrk="0" hangingPunct="1">
              <a:defRPr sz="2400" kern="1200">
                <a:solidFill>
                  <a:schemeClr val="lt1"/>
                </a:solidFill>
                <a:latin typeface="+mn-lt"/>
                <a:ea typeface="+mn-ea"/>
                <a:cs typeface="+mn-cs"/>
              </a:defRPr>
            </a:lvl4pPr>
            <a:lvl5pPr marL="2438400" algn="l" defTabSz="1219200" rtl="0" eaLnBrk="1" latinLnBrk="0" hangingPunct="1">
              <a:defRPr sz="2400" kern="1200">
                <a:solidFill>
                  <a:schemeClr val="lt1"/>
                </a:solidFill>
                <a:latin typeface="+mn-lt"/>
                <a:ea typeface="+mn-ea"/>
                <a:cs typeface="+mn-cs"/>
              </a:defRPr>
            </a:lvl5pPr>
            <a:lvl6pPr marL="3048000" algn="l" defTabSz="1219200" rtl="0" eaLnBrk="1" latinLnBrk="0" hangingPunct="1">
              <a:defRPr sz="2400" kern="1200">
                <a:solidFill>
                  <a:schemeClr val="lt1"/>
                </a:solidFill>
                <a:latin typeface="+mn-lt"/>
                <a:ea typeface="+mn-ea"/>
                <a:cs typeface="+mn-cs"/>
              </a:defRPr>
            </a:lvl6pPr>
            <a:lvl7pPr marL="3657600" algn="l" defTabSz="1219200" rtl="0" eaLnBrk="1" latinLnBrk="0" hangingPunct="1">
              <a:defRPr sz="2400" kern="1200">
                <a:solidFill>
                  <a:schemeClr val="lt1"/>
                </a:solidFill>
                <a:latin typeface="+mn-lt"/>
                <a:ea typeface="+mn-ea"/>
                <a:cs typeface="+mn-cs"/>
              </a:defRPr>
            </a:lvl7pPr>
            <a:lvl8pPr marL="4267200" algn="l" defTabSz="1219200" rtl="0" eaLnBrk="1" latinLnBrk="0" hangingPunct="1">
              <a:defRPr sz="2400" kern="1200">
                <a:solidFill>
                  <a:schemeClr val="lt1"/>
                </a:solidFill>
                <a:latin typeface="+mn-lt"/>
                <a:ea typeface="+mn-ea"/>
                <a:cs typeface="+mn-cs"/>
              </a:defRPr>
            </a:lvl8pPr>
            <a:lvl9pPr marL="4876800" algn="l" defTabSz="1219200" rtl="0" eaLnBrk="1" latinLnBrk="0" hangingPunct="1">
              <a:defRPr sz="2400" kern="1200">
                <a:solidFill>
                  <a:schemeClr val="lt1"/>
                </a:solidFill>
                <a:latin typeface="+mn-lt"/>
                <a:ea typeface="+mn-ea"/>
                <a:cs typeface="+mn-cs"/>
              </a:defRPr>
            </a:lvl9pPr>
          </a:lstStyle>
          <a:p>
            <a:pPr algn="ctr"/>
            <a:r>
              <a:rPr lang="zh-CN" altLang="en-US" sz="2800" b="1">
                <a:latin typeface="微软雅黑" panose="020B0503020204020204" pitchFamily="34" charset="-122"/>
                <a:ea typeface="微软雅黑" panose="020B0503020204020204" pitchFamily="34" charset="-122"/>
              </a:rPr>
              <a:t>本</a:t>
            </a:r>
          </a:p>
        </p:txBody>
      </p:sp>
      <p:sp>
        <p:nvSpPr>
          <p:cNvPr id="6" name="椭圆 5"/>
          <p:cNvSpPr/>
          <p:nvPr/>
        </p:nvSpPr>
        <p:spPr>
          <a:xfrm>
            <a:off x="5048070" y="1395954"/>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numCol="1" spcCol="0" rtlCol="0" fromWordArt="0" anchor="ctr" anchorCtr="0" forceAA="0" compatLnSpc="1">
            <a:noAutofit/>
          </a:bodyPr>
          <a:lstStyle>
            <a:defPPr>
              <a:defRPr lang="zh-CN">
                <a:solidFill>
                  <a:schemeClr val="lt1"/>
                </a:solidFill>
              </a:defRPr>
            </a:defPPr>
            <a:lvl1pPr marL="0" algn="l" defTabSz="1219200" rtl="0" eaLnBrk="1" latinLnBrk="0" hangingPunct="1">
              <a:defRPr sz="2400" kern="1200">
                <a:solidFill>
                  <a:schemeClr val="lt1"/>
                </a:solidFill>
                <a:latin typeface="+mn-lt"/>
                <a:ea typeface="+mn-ea"/>
                <a:cs typeface="+mn-cs"/>
              </a:defRPr>
            </a:lvl1pPr>
            <a:lvl2pPr marL="609600" algn="l" defTabSz="1219200" rtl="0" eaLnBrk="1" latinLnBrk="0" hangingPunct="1">
              <a:defRPr sz="2400" kern="1200">
                <a:solidFill>
                  <a:schemeClr val="lt1"/>
                </a:solidFill>
                <a:latin typeface="+mn-lt"/>
                <a:ea typeface="+mn-ea"/>
                <a:cs typeface="+mn-cs"/>
              </a:defRPr>
            </a:lvl2pPr>
            <a:lvl3pPr marL="1219200" algn="l" defTabSz="1219200" rtl="0" eaLnBrk="1" latinLnBrk="0" hangingPunct="1">
              <a:defRPr sz="2400" kern="1200">
                <a:solidFill>
                  <a:schemeClr val="lt1"/>
                </a:solidFill>
                <a:latin typeface="+mn-lt"/>
                <a:ea typeface="+mn-ea"/>
                <a:cs typeface="+mn-cs"/>
              </a:defRPr>
            </a:lvl3pPr>
            <a:lvl4pPr marL="1828800" algn="l" defTabSz="1219200" rtl="0" eaLnBrk="1" latinLnBrk="0" hangingPunct="1">
              <a:defRPr sz="2400" kern="1200">
                <a:solidFill>
                  <a:schemeClr val="lt1"/>
                </a:solidFill>
                <a:latin typeface="+mn-lt"/>
                <a:ea typeface="+mn-ea"/>
                <a:cs typeface="+mn-cs"/>
              </a:defRPr>
            </a:lvl4pPr>
            <a:lvl5pPr marL="2438400" algn="l" defTabSz="1219200" rtl="0" eaLnBrk="1" latinLnBrk="0" hangingPunct="1">
              <a:defRPr sz="2400" kern="1200">
                <a:solidFill>
                  <a:schemeClr val="lt1"/>
                </a:solidFill>
                <a:latin typeface="+mn-lt"/>
                <a:ea typeface="+mn-ea"/>
                <a:cs typeface="+mn-cs"/>
              </a:defRPr>
            </a:lvl5pPr>
            <a:lvl6pPr marL="3048000" algn="l" defTabSz="1219200" rtl="0" eaLnBrk="1" latinLnBrk="0" hangingPunct="1">
              <a:defRPr sz="2400" kern="1200">
                <a:solidFill>
                  <a:schemeClr val="lt1"/>
                </a:solidFill>
                <a:latin typeface="+mn-lt"/>
                <a:ea typeface="+mn-ea"/>
                <a:cs typeface="+mn-cs"/>
              </a:defRPr>
            </a:lvl6pPr>
            <a:lvl7pPr marL="3657600" algn="l" defTabSz="1219200" rtl="0" eaLnBrk="1" latinLnBrk="0" hangingPunct="1">
              <a:defRPr sz="2400" kern="1200">
                <a:solidFill>
                  <a:schemeClr val="lt1"/>
                </a:solidFill>
                <a:latin typeface="+mn-lt"/>
                <a:ea typeface="+mn-ea"/>
                <a:cs typeface="+mn-cs"/>
              </a:defRPr>
            </a:lvl7pPr>
            <a:lvl8pPr marL="4267200" algn="l" defTabSz="1219200" rtl="0" eaLnBrk="1" latinLnBrk="0" hangingPunct="1">
              <a:defRPr sz="2400" kern="1200">
                <a:solidFill>
                  <a:schemeClr val="lt1"/>
                </a:solidFill>
                <a:latin typeface="+mn-lt"/>
                <a:ea typeface="+mn-ea"/>
                <a:cs typeface="+mn-cs"/>
              </a:defRPr>
            </a:lvl8pPr>
            <a:lvl9pPr marL="4876800" algn="l" defTabSz="1219200" rtl="0" eaLnBrk="1" latinLnBrk="0" hangingPunct="1">
              <a:defRPr sz="2400" kern="1200">
                <a:solidFill>
                  <a:schemeClr val="lt1"/>
                </a:solidFill>
                <a:latin typeface="+mn-lt"/>
                <a:ea typeface="+mn-ea"/>
                <a:cs typeface="+mn-cs"/>
              </a:defRPr>
            </a:lvl9pPr>
          </a:lstStyle>
          <a:p>
            <a:pPr lvl="0" algn="ctr"/>
            <a:r>
              <a:rPr lang="zh-CN" altLang="en-US" sz="2800" b="1">
                <a:latin typeface="微软雅黑" panose="020B0503020204020204" pitchFamily="34" charset="-122"/>
                <a:ea typeface="微软雅黑" panose="020B0503020204020204" pitchFamily="34" charset="-122"/>
                <a:sym typeface="+mn-ea"/>
              </a:rPr>
              <a:t>章</a:t>
            </a:r>
          </a:p>
        </p:txBody>
      </p:sp>
      <p:sp>
        <p:nvSpPr>
          <p:cNvPr id="7" name="椭圆 6"/>
          <p:cNvSpPr/>
          <p:nvPr/>
        </p:nvSpPr>
        <p:spPr>
          <a:xfrm>
            <a:off x="5766890" y="1395954"/>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numCol="1" spcCol="0" rtlCol="0" fromWordArt="0" anchor="ctr" anchorCtr="0" forceAA="0" compatLnSpc="1">
            <a:noAutofit/>
          </a:bodyPr>
          <a:lstStyle>
            <a:defPPr>
              <a:defRPr lang="zh-CN">
                <a:solidFill>
                  <a:schemeClr val="lt1"/>
                </a:solidFill>
              </a:defRPr>
            </a:defPPr>
            <a:lvl1pPr marL="0" algn="l" defTabSz="1219200" rtl="0" eaLnBrk="1" latinLnBrk="0" hangingPunct="1">
              <a:defRPr sz="2400" kern="1200">
                <a:solidFill>
                  <a:schemeClr val="lt1"/>
                </a:solidFill>
                <a:latin typeface="+mn-lt"/>
                <a:ea typeface="+mn-ea"/>
                <a:cs typeface="+mn-cs"/>
              </a:defRPr>
            </a:lvl1pPr>
            <a:lvl2pPr marL="609600" algn="l" defTabSz="1219200" rtl="0" eaLnBrk="1" latinLnBrk="0" hangingPunct="1">
              <a:defRPr sz="2400" kern="1200">
                <a:solidFill>
                  <a:schemeClr val="lt1"/>
                </a:solidFill>
                <a:latin typeface="+mn-lt"/>
                <a:ea typeface="+mn-ea"/>
                <a:cs typeface="+mn-cs"/>
              </a:defRPr>
            </a:lvl2pPr>
            <a:lvl3pPr marL="1219200" algn="l" defTabSz="1219200" rtl="0" eaLnBrk="1" latinLnBrk="0" hangingPunct="1">
              <a:defRPr sz="2400" kern="1200">
                <a:solidFill>
                  <a:schemeClr val="lt1"/>
                </a:solidFill>
                <a:latin typeface="+mn-lt"/>
                <a:ea typeface="+mn-ea"/>
                <a:cs typeface="+mn-cs"/>
              </a:defRPr>
            </a:lvl3pPr>
            <a:lvl4pPr marL="1828800" algn="l" defTabSz="1219200" rtl="0" eaLnBrk="1" latinLnBrk="0" hangingPunct="1">
              <a:defRPr sz="2400" kern="1200">
                <a:solidFill>
                  <a:schemeClr val="lt1"/>
                </a:solidFill>
                <a:latin typeface="+mn-lt"/>
                <a:ea typeface="+mn-ea"/>
                <a:cs typeface="+mn-cs"/>
              </a:defRPr>
            </a:lvl4pPr>
            <a:lvl5pPr marL="2438400" algn="l" defTabSz="1219200" rtl="0" eaLnBrk="1" latinLnBrk="0" hangingPunct="1">
              <a:defRPr sz="2400" kern="1200">
                <a:solidFill>
                  <a:schemeClr val="lt1"/>
                </a:solidFill>
                <a:latin typeface="+mn-lt"/>
                <a:ea typeface="+mn-ea"/>
                <a:cs typeface="+mn-cs"/>
              </a:defRPr>
            </a:lvl5pPr>
            <a:lvl6pPr marL="3048000" algn="l" defTabSz="1219200" rtl="0" eaLnBrk="1" latinLnBrk="0" hangingPunct="1">
              <a:defRPr sz="2400" kern="1200">
                <a:solidFill>
                  <a:schemeClr val="lt1"/>
                </a:solidFill>
                <a:latin typeface="+mn-lt"/>
                <a:ea typeface="+mn-ea"/>
                <a:cs typeface="+mn-cs"/>
              </a:defRPr>
            </a:lvl6pPr>
            <a:lvl7pPr marL="3657600" algn="l" defTabSz="1219200" rtl="0" eaLnBrk="1" latinLnBrk="0" hangingPunct="1">
              <a:defRPr sz="2400" kern="1200">
                <a:solidFill>
                  <a:schemeClr val="lt1"/>
                </a:solidFill>
                <a:latin typeface="+mn-lt"/>
                <a:ea typeface="+mn-ea"/>
                <a:cs typeface="+mn-cs"/>
              </a:defRPr>
            </a:lvl7pPr>
            <a:lvl8pPr marL="4267200" algn="l" defTabSz="1219200" rtl="0" eaLnBrk="1" latinLnBrk="0" hangingPunct="1">
              <a:defRPr sz="2400" kern="1200">
                <a:solidFill>
                  <a:schemeClr val="lt1"/>
                </a:solidFill>
                <a:latin typeface="+mn-lt"/>
                <a:ea typeface="+mn-ea"/>
                <a:cs typeface="+mn-cs"/>
              </a:defRPr>
            </a:lvl8pPr>
            <a:lvl9pPr marL="4876800" algn="l" defTabSz="1219200" rtl="0" eaLnBrk="1" latinLnBrk="0" hangingPunct="1">
              <a:defRPr sz="2400" kern="1200">
                <a:solidFill>
                  <a:schemeClr val="lt1"/>
                </a:solidFill>
                <a:latin typeface="+mn-lt"/>
                <a:ea typeface="+mn-ea"/>
                <a:cs typeface="+mn-cs"/>
              </a:defRPr>
            </a:lvl9pPr>
          </a:lstStyle>
          <a:p>
            <a:pPr lvl="0" algn="ctr"/>
            <a:r>
              <a:rPr lang="zh-CN" altLang="en-US" sz="2800" b="1">
                <a:latin typeface="微软雅黑" panose="020B0503020204020204" pitchFamily="34" charset="-122"/>
                <a:ea typeface="微软雅黑" panose="020B0503020204020204" pitchFamily="34" charset="-122"/>
                <a:sym typeface="+mn-ea"/>
              </a:rPr>
              <a:t>小</a:t>
            </a:r>
          </a:p>
        </p:txBody>
      </p:sp>
      <p:sp>
        <p:nvSpPr>
          <p:cNvPr id="8" name="椭圆 7"/>
          <p:cNvSpPr/>
          <p:nvPr/>
        </p:nvSpPr>
        <p:spPr>
          <a:xfrm>
            <a:off x="6485710" y="1395954"/>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numCol="1" spcCol="0" rtlCol="0" fromWordArt="0" anchor="ctr" anchorCtr="0" forceAA="0" compatLnSpc="1">
            <a:noAutofit/>
          </a:bodyPr>
          <a:lstStyle>
            <a:defPPr>
              <a:defRPr lang="zh-CN">
                <a:solidFill>
                  <a:schemeClr val="lt1"/>
                </a:solidFill>
              </a:defRPr>
            </a:defPPr>
            <a:lvl1pPr marL="0" algn="l" defTabSz="1219200" rtl="0" eaLnBrk="1" latinLnBrk="0" hangingPunct="1">
              <a:defRPr sz="2400" kern="1200">
                <a:solidFill>
                  <a:schemeClr val="lt1"/>
                </a:solidFill>
                <a:latin typeface="+mn-lt"/>
                <a:ea typeface="+mn-ea"/>
                <a:cs typeface="+mn-cs"/>
              </a:defRPr>
            </a:lvl1pPr>
            <a:lvl2pPr marL="609600" algn="l" defTabSz="1219200" rtl="0" eaLnBrk="1" latinLnBrk="0" hangingPunct="1">
              <a:defRPr sz="2400" kern="1200">
                <a:solidFill>
                  <a:schemeClr val="lt1"/>
                </a:solidFill>
                <a:latin typeface="+mn-lt"/>
                <a:ea typeface="+mn-ea"/>
                <a:cs typeface="+mn-cs"/>
              </a:defRPr>
            </a:lvl2pPr>
            <a:lvl3pPr marL="1219200" algn="l" defTabSz="1219200" rtl="0" eaLnBrk="1" latinLnBrk="0" hangingPunct="1">
              <a:defRPr sz="2400" kern="1200">
                <a:solidFill>
                  <a:schemeClr val="lt1"/>
                </a:solidFill>
                <a:latin typeface="+mn-lt"/>
                <a:ea typeface="+mn-ea"/>
                <a:cs typeface="+mn-cs"/>
              </a:defRPr>
            </a:lvl3pPr>
            <a:lvl4pPr marL="1828800" algn="l" defTabSz="1219200" rtl="0" eaLnBrk="1" latinLnBrk="0" hangingPunct="1">
              <a:defRPr sz="2400" kern="1200">
                <a:solidFill>
                  <a:schemeClr val="lt1"/>
                </a:solidFill>
                <a:latin typeface="+mn-lt"/>
                <a:ea typeface="+mn-ea"/>
                <a:cs typeface="+mn-cs"/>
              </a:defRPr>
            </a:lvl4pPr>
            <a:lvl5pPr marL="2438400" algn="l" defTabSz="1219200" rtl="0" eaLnBrk="1" latinLnBrk="0" hangingPunct="1">
              <a:defRPr sz="2400" kern="1200">
                <a:solidFill>
                  <a:schemeClr val="lt1"/>
                </a:solidFill>
                <a:latin typeface="+mn-lt"/>
                <a:ea typeface="+mn-ea"/>
                <a:cs typeface="+mn-cs"/>
              </a:defRPr>
            </a:lvl5pPr>
            <a:lvl6pPr marL="3048000" algn="l" defTabSz="1219200" rtl="0" eaLnBrk="1" latinLnBrk="0" hangingPunct="1">
              <a:defRPr sz="2400" kern="1200">
                <a:solidFill>
                  <a:schemeClr val="lt1"/>
                </a:solidFill>
                <a:latin typeface="+mn-lt"/>
                <a:ea typeface="+mn-ea"/>
                <a:cs typeface="+mn-cs"/>
              </a:defRPr>
            </a:lvl6pPr>
            <a:lvl7pPr marL="3657600" algn="l" defTabSz="1219200" rtl="0" eaLnBrk="1" latinLnBrk="0" hangingPunct="1">
              <a:defRPr sz="2400" kern="1200">
                <a:solidFill>
                  <a:schemeClr val="lt1"/>
                </a:solidFill>
                <a:latin typeface="+mn-lt"/>
                <a:ea typeface="+mn-ea"/>
                <a:cs typeface="+mn-cs"/>
              </a:defRPr>
            </a:lvl7pPr>
            <a:lvl8pPr marL="4267200" algn="l" defTabSz="1219200" rtl="0" eaLnBrk="1" latinLnBrk="0" hangingPunct="1">
              <a:defRPr sz="2400" kern="1200">
                <a:solidFill>
                  <a:schemeClr val="lt1"/>
                </a:solidFill>
                <a:latin typeface="+mn-lt"/>
                <a:ea typeface="+mn-ea"/>
                <a:cs typeface="+mn-cs"/>
              </a:defRPr>
            </a:lvl8pPr>
            <a:lvl9pPr marL="4876800" algn="l" defTabSz="1219200" rtl="0" eaLnBrk="1" latinLnBrk="0" hangingPunct="1">
              <a:defRPr sz="2400" kern="1200">
                <a:solidFill>
                  <a:schemeClr val="lt1"/>
                </a:solidFill>
                <a:latin typeface="+mn-lt"/>
                <a:ea typeface="+mn-ea"/>
                <a:cs typeface="+mn-cs"/>
              </a:defRPr>
            </a:lvl9pPr>
          </a:lstStyle>
          <a:p>
            <a:pPr lvl="0" algn="ctr"/>
            <a:r>
              <a:rPr lang="zh-CN" altLang="en-US" sz="2800" b="1">
                <a:latin typeface="微软雅黑" panose="020B0503020204020204" pitchFamily="34" charset="-122"/>
                <a:ea typeface="微软雅黑" panose="020B0503020204020204" pitchFamily="34" charset="-122"/>
                <a:sym typeface="+mn-ea"/>
              </a:rPr>
              <a:t>结</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837863" y="572758"/>
            <a:ext cx="3007988" cy="662532"/>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目录</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sz="2400" dirty="0">
                <a:solidFill>
                  <a:srgbClr val="1369B2"/>
                </a:solidFill>
                <a:latin typeface="微软雅黑" panose="020B0503020204020204" pitchFamily="34" charset="-122"/>
                <a:ea typeface="微软雅黑" panose="020B0503020204020204" pitchFamily="34" charset="-122"/>
                <a:cs typeface="+mn-ea"/>
                <a:sym typeface="+mn-lt"/>
              </a:rPr>
              <a:t>Contents</a:t>
            </a:r>
            <a:endParaRPr lang="en-GB" sz="2400" dirty="0">
              <a:solidFill>
                <a:srgbClr val="1369B2"/>
              </a:solidFill>
              <a:latin typeface="微软雅黑" panose="020B0503020204020204" pitchFamily="34" charset="-122"/>
              <a:ea typeface="微软雅黑" panose="020B0503020204020204" pitchFamily="34" charset="-122"/>
              <a:cs typeface="+mn-ea"/>
              <a:sym typeface="+mn-lt"/>
            </a:endParaRPr>
          </a:p>
        </p:txBody>
      </p:sp>
      <p:grpSp>
        <p:nvGrpSpPr>
          <p:cNvPr id="45" name="组合 44"/>
          <p:cNvGrpSpPr/>
          <p:nvPr/>
        </p:nvGrpSpPr>
        <p:grpSpPr>
          <a:xfrm>
            <a:off x="3119265" y="2803901"/>
            <a:ext cx="1192190" cy="613062"/>
            <a:chOff x="2215144" y="982844"/>
            <a:chExt cx="1244730" cy="842780"/>
          </a:xfrm>
        </p:grpSpPr>
        <p:sp>
          <p:nvSpPr>
            <p:cNvPr id="46" name="平行四边形 45"/>
            <p:cNvSpPr/>
            <p:nvPr/>
          </p:nvSpPr>
          <p:spPr>
            <a:xfrm>
              <a:off x="2215144" y="982844"/>
              <a:ext cx="1120898" cy="842780"/>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47" name="文本框 9"/>
            <p:cNvSpPr txBox="1"/>
            <p:nvPr/>
          </p:nvSpPr>
          <p:spPr>
            <a:xfrm>
              <a:off x="2393075" y="1005670"/>
              <a:ext cx="1066799" cy="802230"/>
            </a:xfrm>
            <a:prstGeom prst="rect">
              <a:avLst/>
            </a:prstGeom>
            <a:noFill/>
          </p:spPr>
          <p:txBody>
            <a:bodyPr wrap="square" rtlCol="0">
              <a:spAutoFit/>
            </a:bodyPr>
            <a:lstStyle/>
            <a:p>
              <a:r>
                <a:rPr lang="en-US" altLang="zh-CN" sz="3200" dirty="0" smtClean="0">
                  <a:solidFill>
                    <a:schemeClr val="bg1"/>
                  </a:solidFill>
                  <a:latin typeface="微软雅黑" panose="020B0503020204020204" pitchFamily="34" charset="-122"/>
                  <a:ea typeface="微软雅黑" panose="020B0503020204020204" pitchFamily="34" charset="-122"/>
                  <a:cs typeface="+mn-ea"/>
                  <a:sym typeface="+mn-lt"/>
                </a:rPr>
                <a:t>04</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48" name="组合 47"/>
          <p:cNvGrpSpPr/>
          <p:nvPr/>
        </p:nvGrpSpPr>
        <p:grpSpPr>
          <a:xfrm>
            <a:off x="3119265" y="3724299"/>
            <a:ext cx="1192190" cy="618406"/>
            <a:chOff x="2215144" y="2026500"/>
            <a:chExt cx="1244730" cy="850129"/>
          </a:xfrm>
        </p:grpSpPr>
        <p:sp>
          <p:nvSpPr>
            <p:cNvPr id="49" name="平行四边形 48"/>
            <p:cNvSpPr/>
            <p:nvPr/>
          </p:nvSpPr>
          <p:spPr>
            <a:xfrm>
              <a:off x="2215144" y="2033848"/>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50" name="文本框 10"/>
            <p:cNvSpPr txBox="1"/>
            <p:nvPr/>
          </p:nvSpPr>
          <p:spPr>
            <a:xfrm>
              <a:off x="2393075" y="2026500"/>
              <a:ext cx="1066799" cy="802233"/>
            </a:xfrm>
            <a:prstGeom prst="rect">
              <a:avLst/>
            </a:prstGeom>
            <a:noFill/>
          </p:spPr>
          <p:txBody>
            <a:bodyPr wrap="square" rtlCol="0">
              <a:spAutoFit/>
            </a:bodyPr>
            <a:lstStyle/>
            <a:p>
              <a:r>
                <a:rPr lang="en-US" altLang="zh-CN" sz="3200" dirty="0" smtClean="0">
                  <a:solidFill>
                    <a:schemeClr val="bg1"/>
                  </a:solidFill>
                  <a:latin typeface="微软雅黑" panose="020B0503020204020204" pitchFamily="34" charset="-122"/>
                  <a:ea typeface="微软雅黑" panose="020B0503020204020204" pitchFamily="34" charset="-122"/>
                  <a:cs typeface="+mn-ea"/>
                  <a:sym typeface="+mn-lt"/>
                </a:rPr>
                <a:t>05</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51" name="组合 50"/>
          <p:cNvGrpSpPr/>
          <p:nvPr/>
        </p:nvGrpSpPr>
        <p:grpSpPr>
          <a:xfrm>
            <a:off x="3119265" y="4654877"/>
            <a:ext cx="1192190" cy="613315"/>
            <a:chOff x="2215144" y="3084852"/>
            <a:chExt cx="1244730" cy="843130"/>
          </a:xfrm>
        </p:grpSpPr>
        <p:sp>
          <p:nvSpPr>
            <p:cNvPr id="52" name="平行四边形 51"/>
            <p:cNvSpPr/>
            <p:nvPr/>
          </p:nvSpPr>
          <p:spPr>
            <a:xfrm>
              <a:off x="2215144" y="3084852"/>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53" name="文本框 11"/>
            <p:cNvSpPr txBox="1"/>
            <p:nvPr/>
          </p:nvSpPr>
          <p:spPr>
            <a:xfrm>
              <a:off x="2393075" y="3125750"/>
              <a:ext cx="1066799" cy="802232"/>
            </a:xfrm>
            <a:prstGeom prst="rect">
              <a:avLst/>
            </a:prstGeom>
            <a:noFill/>
          </p:spPr>
          <p:txBody>
            <a:bodyPr wrap="square" rtlCol="0">
              <a:spAutoFit/>
            </a:bodyPr>
            <a:lstStyle/>
            <a:p>
              <a:r>
                <a:rPr lang="en-US" altLang="zh-CN" sz="3200" dirty="0" smtClean="0">
                  <a:solidFill>
                    <a:schemeClr val="bg1"/>
                  </a:solidFill>
                  <a:latin typeface="微软雅黑" panose="020B0503020204020204" pitchFamily="34" charset="-122"/>
                  <a:ea typeface="微软雅黑" panose="020B0503020204020204" pitchFamily="34" charset="-122"/>
                  <a:cs typeface="+mn-ea"/>
                  <a:sym typeface="+mn-lt"/>
                </a:rPr>
                <a:t>06</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60" name="组合 59"/>
          <p:cNvGrpSpPr/>
          <p:nvPr/>
        </p:nvGrpSpPr>
        <p:grpSpPr>
          <a:xfrm>
            <a:off x="4024817" y="2781722"/>
            <a:ext cx="5142331" cy="613062"/>
            <a:chOff x="4315150" y="953426"/>
            <a:chExt cx="3857250" cy="540057"/>
          </a:xfrm>
        </p:grpSpPr>
        <p:sp>
          <p:nvSpPr>
            <p:cNvPr id="61" name="矩形 60"/>
            <p:cNvSpPr/>
            <p:nvPr/>
          </p:nvSpPr>
          <p:spPr>
            <a:xfrm>
              <a:off x="4841196" y="1036090"/>
              <a:ext cx="2827147" cy="331154"/>
            </a:xfrm>
            <a:prstGeom prst="rect">
              <a:avLst/>
            </a:prstGeom>
            <a:ln w="15875">
              <a:noFill/>
            </a:ln>
          </p:spPr>
          <p:txBody>
            <a:bodyPr wrap="square" lIns="68580" tIns="34290" rIns="68580" bIns="34290">
              <a:spAutoFit/>
            </a:bodyPr>
            <a:lstStyle/>
            <a:p>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自定义异常</a:t>
              </a:r>
              <a:endPar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Source Han Sans K Bold" panose="020B0800000000000000" pitchFamily="34" charset="-128"/>
              </a:endParaRPr>
            </a:p>
          </p:txBody>
        </p:sp>
        <p:sp>
          <p:nvSpPr>
            <p:cNvPr id="62" name="平行四边形 61"/>
            <p:cNvSpPr/>
            <p:nvPr/>
          </p:nvSpPr>
          <p:spPr>
            <a:xfrm>
              <a:off x="4315150" y="953426"/>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63" name="组合 62"/>
          <p:cNvGrpSpPr/>
          <p:nvPr/>
        </p:nvGrpSpPr>
        <p:grpSpPr>
          <a:xfrm>
            <a:off x="4024817" y="3707473"/>
            <a:ext cx="5142331" cy="613062"/>
            <a:chOff x="4315150" y="1647579"/>
            <a:chExt cx="3857250" cy="540057"/>
          </a:xfrm>
        </p:grpSpPr>
        <p:sp>
          <p:nvSpPr>
            <p:cNvPr id="64" name="矩形 63"/>
            <p:cNvSpPr/>
            <p:nvPr/>
          </p:nvSpPr>
          <p:spPr>
            <a:xfrm>
              <a:off x="4841196" y="1730243"/>
              <a:ext cx="2827147" cy="331154"/>
            </a:xfrm>
            <a:prstGeom prst="rect">
              <a:avLst/>
            </a:prstGeom>
            <a:ln w="15875">
              <a:noFill/>
            </a:ln>
          </p:spPr>
          <p:txBody>
            <a:bodyPr wrap="square" lIns="68580" tIns="34290" rIns="68580" bIns="34290">
              <a:spAutoFit/>
            </a:bodyPr>
            <a:lstStyle/>
            <a:p>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with</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语句</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Source Han Sans K Bold" panose="020B0800000000000000" pitchFamily="34" charset="-128"/>
              </a:endParaRPr>
            </a:p>
          </p:txBody>
        </p:sp>
        <p:sp>
          <p:nvSpPr>
            <p:cNvPr id="65" name="平行四边形 64"/>
            <p:cNvSpPr/>
            <p:nvPr/>
          </p:nvSpPr>
          <p:spPr>
            <a:xfrm>
              <a:off x="4315150" y="1647579"/>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66" name="组合 65"/>
          <p:cNvGrpSpPr/>
          <p:nvPr/>
        </p:nvGrpSpPr>
        <p:grpSpPr>
          <a:xfrm>
            <a:off x="4024817" y="4633224"/>
            <a:ext cx="5142331" cy="613062"/>
            <a:chOff x="4315150" y="2341731"/>
            <a:chExt cx="3857250" cy="540057"/>
          </a:xfrm>
        </p:grpSpPr>
        <p:sp>
          <p:nvSpPr>
            <p:cNvPr id="67" name="矩形 66"/>
            <p:cNvSpPr/>
            <p:nvPr/>
          </p:nvSpPr>
          <p:spPr>
            <a:xfrm>
              <a:off x="4841197" y="2424395"/>
              <a:ext cx="2827146" cy="331154"/>
            </a:xfrm>
            <a:prstGeom prst="rect">
              <a:avLst/>
            </a:prstGeom>
            <a:ln w="15875">
              <a:noFill/>
            </a:ln>
          </p:spPr>
          <p:txBody>
            <a:bodyPr wrap="square" lIns="68580" tIns="34290" rIns="68580" bIns="34290">
              <a:spAutoFit/>
            </a:bodyPr>
            <a:lstStyle/>
            <a:p>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实例：身份归属地查询</a:t>
              </a:r>
              <a:endParaRPr lang="en-GB"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sp>
          <p:nvSpPr>
            <p:cNvPr id="68" name="平行四边形 67"/>
            <p:cNvSpPr/>
            <p:nvPr/>
          </p:nvSpPr>
          <p:spPr>
            <a:xfrm>
              <a:off x="4315150" y="2341731"/>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118" y="3014256"/>
            <a:ext cx="6733001" cy="829945"/>
          </a:xfrm>
          <a:prstGeom prst="rect">
            <a:avLst/>
          </a:prstGeom>
          <a:noFill/>
        </p:spPr>
        <p:txBody>
          <a:bodyPr wrap="square" lIns="91443" tIns="45720" rIns="91443" bIns="45720" rtlCol="0">
            <a:spAutoFit/>
          </a:bodyPr>
          <a:lstStyle/>
          <a:p>
            <a:r>
              <a:rPr lang="zh-CN" altLang="en-US" sz="4800" b="1" dirty="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错误和异常概述</a:t>
            </a:r>
          </a:p>
        </p:txBody>
      </p:sp>
      <p:sp>
        <p:nvSpPr>
          <p:cNvPr id="2" name="TextBox 48"/>
          <p:cNvSpPr txBox="1"/>
          <p:nvPr/>
        </p:nvSpPr>
        <p:spPr>
          <a:xfrm>
            <a:off x="1626870" y="2809240"/>
            <a:ext cx="1734820" cy="922020"/>
          </a:xfrm>
          <a:prstGeom prst="rect">
            <a:avLst/>
          </a:prstGeom>
          <a:noFill/>
        </p:spPr>
        <p:txBody>
          <a:bodyPr wrap="square" lIns="91443" tIns="45720" rIns="91443" bIns="45720" rtlCol="0">
            <a:spAutoFit/>
          </a:bodyPr>
          <a:lstStyle/>
          <a:p>
            <a:r>
              <a:rPr lang="en-US" altLang="en-GB" sz="5400" b="1" dirty="0">
                <a:solidFill>
                  <a:srgbClr val="FAFAFA"/>
                </a:solidFill>
                <a:latin typeface="微软雅黑" panose="020B0503020204020204" pitchFamily="34" charset="-122"/>
                <a:ea typeface="微软雅黑" panose="020B0503020204020204" pitchFamily="34" charset="-122"/>
                <a:cs typeface="+mn-ea"/>
                <a:sym typeface="+mn-lt"/>
              </a:rPr>
              <a:t>10.1</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4"/>
          <a:stretch>
            <a:fillRect/>
          </a:stretch>
        </p:blipFill>
        <p:spPr>
          <a:xfrm>
            <a:off x="944880" y="2014937"/>
            <a:ext cx="2797810" cy="3898265"/>
          </a:xfrm>
          <a:prstGeom prst="rect">
            <a:avLst/>
          </a:prstGeom>
        </p:spPr>
      </p:pic>
      <p:sp>
        <p:nvSpPr>
          <p:cNvPr id="7" name="椭圆形标注 12"/>
          <p:cNvSpPr/>
          <p:nvPr/>
        </p:nvSpPr>
        <p:spPr>
          <a:xfrm>
            <a:off x="2968625" y="1359617"/>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8" name="TextBox 35"/>
          <p:cNvSpPr txBox="1">
            <a:spLocks noChangeArrowheads="1"/>
          </p:cNvSpPr>
          <p:nvPr/>
        </p:nvSpPr>
        <p:spPr bwMode="auto">
          <a:xfrm>
            <a:off x="3247390" y="1437722"/>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9" name="TextBox 35"/>
          <p:cNvSpPr txBox="1">
            <a:spLocks noChangeArrowheads="1"/>
          </p:cNvSpPr>
          <p:nvPr/>
        </p:nvSpPr>
        <p:spPr bwMode="auto">
          <a:xfrm>
            <a:off x="5879063" y="3428921"/>
            <a:ext cx="4983480" cy="535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了解</a:t>
            </a:r>
            <a:r>
              <a:rPr lang="zh-CN" altLang="zh-CN" sz="1800" dirty="0">
                <a:solidFill>
                  <a:srgbClr val="0070C0"/>
                </a:solidFill>
                <a:latin typeface="微软雅黑" panose="020B0503020204020204" pitchFamily="34" charset="-122"/>
                <a:ea typeface="微软雅黑" panose="020B0503020204020204" pitchFamily="34" charset="-122"/>
                <a:cs typeface="+mn-ea"/>
              </a:rPr>
              <a:t>错误和异常</a:t>
            </a:r>
            <a:r>
              <a:rPr lang="zh-CN" altLang="zh-CN" sz="1800" dirty="0">
                <a:solidFill>
                  <a:srgbClr val="595959"/>
                </a:solidFill>
                <a:latin typeface="微软雅黑" panose="020B0503020204020204" pitchFamily="34" charset="-122"/>
                <a:ea typeface="微软雅黑" panose="020B0503020204020204" pitchFamily="34" charset="-122"/>
                <a:cs typeface="+mn-ea"/>
              </a:rPr>
              <a:t>，能够说出什么是错误和异常</a:t>
            </a:r>
          </a:p>
        </p:txBody>
      </p:sp>
      <p:grpSp>
        <p:nvGrpSpPr>
          <p:cNvPr id="11" name="组合 10"/>
          <p:cNvGrpSpPr/>
          <p:nvPr/>
        </p:nvGrpSpPr>
        <p:grpSpPr>
          <a:xfrm>
            <a:off x="5437103" y="3560215"/>
            <a:ext cx="405130" cy="405130"/>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
        <p:nvSpPr>
          <p:cNvPr id="2" name="标题 1"/>
          <p:cNvSpPr>
            <a:spLocks noChangeArrowheads="1"/>
          </p:cNvSpPr>
          <p:nvPr>
            <p:custDataLst>
              <p:tags r:id="rId1"/>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10.1.1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认识错误和异常</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1019175" y="857056"/>
            <a:ext cx="3533775" cy="466725"/>
            <a:chOff x="1019175" y="847725"/>
            <a:chExt cx="3533775" cy="466725"/>
          </a:xfrm>
        </p:grpSpPr>
        <p:sp>
          <p:nvSpPr>
            <p:cNvPr id="10" name="同侧圆角矩形 3"/>
            <p:cNvSpPr/>
            <p:nvPr>
              <p:custDataLst>
                <p:tags r:id="rId5"/>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custDataLst>
                <p:tags r:id="rId6"/>
              </p:custDataLst>
            </p:nvPr>
          </p:nvSpPr>
          <p:spPr>
            <a:xfrm>
              <a:off x="1019175" y="881033"/>
              <a:ext cx="3533775" cy="398780"/>
            </a:xfrm>
            <a:prstGeom prst="rect">
              <a:avLst/>
            </a:prstGeom>
          </p:spPr>
          <p:txBody>
            <a:bodyPr wrap="square">
              <a:spAutoFit/>
            </a:bodyPr>
            <a:lstStyle/>
            <a:p>
              <a:pPr algn="ctr"/>
              <a:r>
                <a:rPr lang="en-US" altLang="zh-CN" sz="2000" dirty="0">
                  <a:solidFill>
                    <a:srgbClr val="595959"/>
                  </a:solidFill>
                  <a:latin typeface="微软雅黑" panose="020B0503020204020204" pitchFamily="34" charset="-122"/>
                  <a:ea typeface="微软雅黑" panose="020B0503020204020204" pitchFamily="34" charset="-122"/>
                </a:rPr>
                <a:t>1.</a:t>
              </a:r>
              <a:r>
                <a:rPr lang="zh-CN" altLang="en-US" sz="2000" dirty="0">
                  <a:solidFill>
                    <a:srgbClr val="595959"/>
                  </a:solidFill>
                  <a:latin typeface="微软雅黑" panose="020B0503020204020204" pitchFamily="34" charset="-122"/>
                  <a:ea typeface="微软雅黑" panose="020B0503020204020204" pitchFamily="34" charset="-122"/>
                </a:rPr>
                <a:t>语法错误</a:t>
              </a:r>
            </a:p>
          </p:txBody>
        </p:sp>
      </p:grpSp>
      <p:sp>
        <p:nvSpPr>
          <p:cNvPr id="3" name="标题 1"/>
          <p:cNvSpPr>
            <a:spLocks noChangeArrowheads="1"/>
          </p:cNvSpPr>
          <p:nvPr>
            <p:custDataLst>
              <p:tags r:id="rId1"/>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10.1.1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认识错误和异常</a:t>
            </a:r>
          </a:p>
        </p:txBody>
      </p:sp>
      <p:sp>
        <p:nvSpPr>
          <p:cNvPr id="21" name="原创设计师QQ598969553          _3"/>
          <p:cNvSpPr/>
          <p:nvPr>
            <p:custDataLst>
              <p:tags r:id="rId2"/>
            </p:custDataLst>
          </p:nvPr>
        </p:nvSpPr>
        <p:spPr>
          <a:xfrm>
            <a:off x="4078982" y="3141762"/>
            <a:ext cx="6912768" cy="2592288"/>
          </a:xfrm>
          <a:prstGeom prst="roundRect">
            <a:avLst>
              <a:gd name="adj" fmla="val 9083"/>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原创设计师QQ598969553          _4"/>
          <p:cNvSpPr/>
          <p:nvPr>
            <p:custDataLst>
              <p:tags r:id="rId3"/>
            </p:custDataLst>
          </p:nvPr>
        </p:nvSpPr>
        <p:spPr>
          <a:xfrm>
            <a:off x="4552950" y="3501390"/>
            <a:ext cx="5986780" cy="1753235"/>
          </a:xfrm>
          <a:prstGeom prst="rect">
            <a:avLst/>
          </a:prstGeom>
        </p:spPr>
        <p:txBody>
          <a:bodyPr wrap="square">
            <a:spAutoFit/>
          </a:bodyPr>
          <a:lstStyle/>
          <a:p>
            <a:pPr algn="just">
              <a:lnSpc>
                <a:spcPct val="150000"/>
              </a:lnSpc>
            </a:pPr>
            <a:r>
              <a:rPr lang="zh-CN" altLang="zh-CN" sz="1800" dirty="0">
                <a:solidFill>
                  <a:srgbClr val="0070C0"/>
                </a:solidFill>
                <a:latin typeface="微软雅黑" panose="020B0503020204020204" pitchFamily="34" charset="-122"/>
                <a:ea typeface="微软雅黑" panose="020B0503020204020204" pitchFamily="34" charset="-122"/>
                <a:cs typeface="+mn-ea"/>
              </a:rPr>
              <a:t>语法错误</a:t>
            </a:r>
            <a:r>
              <a:rPr lang="zh-CN" altLang="zh-CN" sz="1800" dirty="0">
                <a:solidFill>
                  <a:srgbClr val="595959"/>
                </a:solidFill>
                <a:latin typeface="微软雅黑" panose="020B0503020204020204" pitchFamily="34" charset="-122"/>
                <a:ea typeface="微软雅黑" panose="020B0503020204020204" pitchFamily="34" charset="-122"/>
                <a:cs typeface="+mn-ea"/>
              </a:rPr>
              <a:t>又称解析错误，是指</a:t>
            </a:r>
            <a:r>
              <a:rPr lang="zh-CN" altLang="zh-CN" sz="1800" dirty="0">
                <a:solidFill>
                  <a:srgbClr val="0070C0"/>
                </a:solidFill>
                <a:latin typeface="微软雅黑" panose="020B0503020204020204" pitchFamily="34" charset="-122"/>
                <a:ea typeface="微软雅黑" panose="020B0503020204020204" pitchFamily="34" charset="-122"/>
                <a:cs typeface="+mn-ea"/>
              </a:rPr>
              <a:t>违反了Python语法规则</a:t>
            </a:r>
            <a:r>
              <a:rPr lang="zh-CN" altLang="zh-CN" sz="1800" dirty="0">
                <a:solidFill>
                  <a:srgbClr val="595959"/>
                </a:solidFill>
                <a:latin typeface="微软雅黑" panose="020B0503020204020204" pitchFamily="34" charset="-122"/>
                <a:ea typeface="微软雅黑" panose="020B0503020204020204" pitchFamily="34" charset="-122"/>
                <a:cs typeface="+mn-ea"/>
              </a:rPr>
              <a:t>的代码所引起的错误，通常是由开发人员在编写代码时造成的。</a:t>
            </a:r>
          </a:p>
          <a:p>
            <a:pPr algn="just">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语法错误在被解释器执行之前就能由代码编辑器检测出来，需要开发人员修复以保证代码的正确性。</a:t>
            </a:r>
          </a:p>
        </p:txBody>
      </p:sp>
      <p:pic>
        <p:nvPicPr>
          <p:cNvPr id="4" name="图片 3"/>
          <p:cNvPicPr>
            <a:picLocks noChangeAspect="1"/>
          </p:cNvPicPr>
          <p:nvPr>
            <p:custDataLst>
              <p:tags r:id="rId4"/>
            </p:custDataLst>
          </p:nvPr>
        </p:nvPicPr>
        <p:blipFill>
          <a:blip r:embed="rId9"/>
          <a:stretch>
            <a:fillRect/>
          </a:stretch>
        </p:blipFill>
        <p:spPr>
          <a:xfrm>
            <a:off x="1143635" y="2277745"/>
            <a:ext cx="2324100" cy="3362325"/>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3f15e6573a385e41c33bb97e7105a62faa5c484"/>
  <p:tag name="KSO_WPP_MARK_KEY" val="e7a0f094-5756-40f7-9eda-ce9c717f1e47"/>
  <p:tag name="COMMONDATA" val="eyJoZGlkIjoiMGQxNWFmNjAzM2M0ZDVlY2QwYjk4NmE0NTY2ZWYyYmQifQ=="/>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3.xml><?xml version="1.0" encoding="utf-8"?>
<p:tagLst xmlns:a="http://schemas.openxmlformats.org/drawingml/2006/main" xmlns:r="http://schemas.openxmlformats.org/officeDocument/2006/relationships" xmlns:p="http://schemas.openxmlformats.org/presentationml/2006/main">
  <p:tag name="KSO_WM_UNIT_TABLE_BEAUTIFY" val="smartTable{91a5ae20-5f65-43be-90f8-98533ceb3f57}"/>
  <p:tag name="TABLE_ENDDRAG_ORIGIN_RECT" val="616*288"/>
  <p:tag name="TABLE_ENDDRAG_RECT" val="134*192*616*288"/>
  <p:tag name="KSO_WM_BEAUTIFY_FLAG" val=""/>
</p:tagLst>
</file>

<file path=ppt/tags/tag6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0.xml><?xml version="1.0" encoding="utf-8"?>
<p:tagLst xmlns:a="http://schemas.openxmlformats.org/drawingml/2006/main" xmlns:r="http://schemas.openxmlformats.org/officeDocument/2006/relationships" xmlns:p="http://schemas.openxmlformats.org/presentationml/2006/main">
  <p:tag name="PA" val="v3.2.0"/>
  <p:tag name="KSO_WM_BEAUTIFY_FLAG" val=""/>
</p:tagLst>
</file>

<file path=ppt/tags/tag71.xml><?xml version="1.0" encoding="utf-8"?>
<p:tagLst xmlns:a="http://schemas.openxmlformats.org/drawingml/2006/main" xmlns:r="http://schemas.openxmlformats.org/officeDocument/2006/relationships" xmlns:p="http://schemas.openxmlformats.org/presentationml/2006/main">
  <p:tag name="PA" val="v3.2.0"/>
  <p:tag name="KSO_WM_BEAUTIFY_FLAG" val=""/>
</p:tagLst>
</file>

<file path=ppt/tags/tag7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9.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webwppDef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自定义 237">
      <a:dk1>
        <a:sysClr val="windowText" lastClr="000000"/>
      </a:dk1>
      <a:lt1>
        <a:sysClr val="window" lastClr="FFFFFF"/>
      </a:lt1>
      <a:dk2>
        <a:srgbClr val="1F497D"/>
      </a:dk2>
      <a:lt2>
        <a:srgbClr val="EEECE1"/>
      </a:lt2>
      <a:accent1>
        <a:srgbClr val="005DA2"/>
      </a:accent1>
      <a:accent2>
        <a:srgbClr val="C4C7CB"/>
      </a:accent2>
      <a:accent3>
        <a:srgbClr val="7F7F7F"/>
      </a:accent3>
      <a:accent4>
        <a:srgbClr val="7F7F7F"/>
      </a:accent4>
      <a:accent5>
        <a:srgbClr val="7F7F7F"/>
      </a:accent5>
      <a:accent6>
        <a:srgbClr val="7F7F7F"/>
      </a:accent6>
      <a:hlink>
        <a:srgbClr val="17365D"/>
      </a:hlink>
      <a:folHlink>
        <a:srgbClr val="548DD4"/>
      </a:folHlink>
    </a:clrScheme>
    <a:fontScheme name="ud0ofpxa">
      <a:majorFont>
        <a:latin typeface="字魂105号-简雅黑"/>
        <a:ea typeface="字魂105号-简雅黑"/>
        <a:cs typeface=""/>
      </a:majorFont>
      <a:minorFont>
        <a:latin typeface="字魂105号-简雅黑"/>
        <a:ea typeface="字魂105号-简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sz="1200" dirty="0" smtClean="0">
            <a:solidFill>
              <a:schemeClr val="tx1">
                <a:lumMod val="75000"/>
                <a:lumOff val="25000"/>
              </a:schemeClr>
            </a:solidFill>
            <a:latin typeface="微软雅黑" panose="020B0503020204020204" pitchFamily="34" charset="-122"/>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TotalTime>
  <Words>3343</Words>
  <Application>Microsoft Office PowerPoint</Application>
  <PresentationFormat>自定义</PresentationFormat>
  <Paragraphs>432</Paragraphs>
  <Slides>55</Slides>
  <Notes>52</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55</vt:i4>
      </vt:variant>
    </vt:vector>
  </HeadingPairs>
  <TitlesOfParts>
    <vt:vector size="68" baseType="lpstr">
      <vt:lpstr>Source Han Sans K Bold</vt:lpstr>
      <vt:lpstr>等线</vt:lpstr>
      <vt:lpstr>思源黑体 CN Medium</vt:lpstr>
      <vt:lpstr>思源黑体 CN Regular</vt:lpstr>
      <vt:lpstr>宋体</vt:lpstr>
      <vt:lpstr>微软雅黑</vt:lpstr>
      <vt:lpstr>字魂105号-简雅黑</vt:lpstr>
      <vt:lpstr>字魂58号-创中黑</vt:lpstr>
      <vt:lpstr>Arial</vt:lpstr>
      <vt:lpstr>Calibri</vt:lpstr>
      <vt:lpstr>Times New Roman</vt:lpstr>
      <vt:lpstr>webwppDefTheme</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蓝白商务述职报告工作总结ppt模板</dc:title>
  <dc:creator>常董</dc:creator>
  <cp:lastModifiedBy>王晓娟</cp:lastModifiedBy>
  <cp:revision>4275</cp:revision>
  <dcterms:created xsi:type="dcterms:W3CDTF">2020-11-11T09:29:00Z</dcterms:created>
  <dcterms:modified xsi:type="dcterms:W3CDTF">2024-07-18T05:38:35Z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2052-12.1.0.15374</vt:lpwstr>
  </property>
  <property fmtid="{D5CDD505-2E9C-101B-9397-08002B2CF9AE}" pid="3" name="ICV">
    <vt:lpwstr>744D8EB2E76D4847A8112CE6B167364B</vt:lpwstr>
  </property>
</Properties>
</file>