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8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9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0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2.xml" ContentType="application/vnd.openxmlformats-officedocument.presentationml.notesSlide+xml"/>
  <Override PartName="/ppt/tags/tag48.xml" ContentType="application/vnd.openxmlformats-officedocument.presentationml.tags+xml"/>
  <Override PartName="/ppt/notesSlides/notesSlide1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5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16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7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8.xml" ContentType="application/vnd.openxmlformats-officedocument.presentationml.notesSlide+xml"/>
  <Override PartName="/ppt/tags/tag75.xml" ContentType="application/vnd.openxmlformats-officedocument.presentationml.tags+xml"/>
  <Override PartName="/ppt/notesSlides/notesSlide19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20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1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94.xml" ContentType="application/vnd.openxmlformats-officedocument.presentationml.tags+xml"/>
  <Override PartName="/ppt/notesSlides/notesSlide24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25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26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27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28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notesSlides/notesSlide29.xml" ContentType="application/vnd.openxmlformats-officedocument.presentationml.notesSlide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30.xml" ContentType="application/vnd.openxmlformats-officedocument.presentationml.notesSlide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31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notesSlides/notesSlide32.xml" ContentType="application/vnd.openxmlformats-officedocument.presentationml.notesSlide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notesSlides/notesSlide33.xml" ContentType="application/vnd.openxmlformats-officedocument.presentationml.notesSlide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notesSlides/notesSlide34.xml" ContentType="application/vnd.openxmlformats-officedocument.presentationml.notesSlide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notesSlides/notesSlide35.xml" ContentType="application/vnd.openxmlformats-officedocument.presentationml.notesSlid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notesSlides/notesSlide36.xml" ContentType="application/vnd.openxmlformats-officedocument.presentationml.notesSlide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notesSlides/notesSlide37.xml" ContentType="application/vnd.openxmlformats-officedocument.presentationml.notesSlide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notesSlides/notesSlide38.xml" ContentType="application/vnd.openxmlformats-officedocument.presentationml.notesSlide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notesSlides/notesSlide39.xml" ContentType="application/vnd.openxmlformats-officedocument.presentationml.notesSlide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notesSlides/notesSlide40.xml" ContentType="application/vnd.openxmlformats-officedocument.presentationml.notesSlide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notesSlides/notesSlide41.xml" ContentType="application/vnd.openxmlformats-officedocument.presentationml.notesSlide+xml"/>
  <Override PartName="/ppt/tags/tag397.xml" ContentType="application/vnd.openxmlformats-officedocument.presentationml.tags+xml"/>
  <Override PartName="/ppt/notesSlides/notesSlide42.xml" ContentType="application/vnd.openxmlformats-officedocument.presentationml.notesSlide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notesSlides/notesSlide43.xml" ContentType="application/vnd.openxmlformats-officedocument.presentationml.notesSlide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notesSlides/notesSlide44.xml" ContentType="application/vnd.openxmlformats-officedocument.presentationml.notesSlide+xml"/>
  <Override PartName="/ppt/tags/tag413.xml" ContentType="application/vnd.openxmlformats-officedocument.presentationml.tags+xml"/>
  <Override PartName="/ppt/notesSlides/notesSlide45.xml" ContentType="application/vnd.openxmlformats-officedocument.presentationml.notesSlide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notesSlides/notesSlide46.xml" ContentType="application/vnd.openxmlformats-officedocument.presentationml.notesSlide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notesSlides/notesSlide47.xml" ContentType="application/vnd.openxmlformats-officedocument.presentationml.notesSlide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notesSlides/notesSlide48.xml" ContentType="application/vnd.openxmlformats-officedocument.presentationml.notesSlide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notesSlides/notesSlide49.xml" ContentType="application/vnd.openxmlformats-officedocument.presentationml.notesSlide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notesSlides/notesSlide50.xml" ContentType="application/vnd.openxmlformats-officedocument.presentationml.notesSlide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notesSlides/notesSlide51.xml" ContentType="application/vnd.openxmlformats-officedocument.presentationml.notesSlide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notesSlides/notesSlide52.xml" ContentType="application/vnd.openxmlformats-officedocument.presentationml.notesSlide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notesSlides/notesSlide53.xml" ContentType="application/vnd.openxmlformats-officedocument.presentationml.notesSlide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notesSlides/notesSlide54.xml" ContentType="application/vnd.openxmlformats-officedocument.presentationml.notesSlide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notesSlides/notesSlide55.xml" ContentType="application/vnd.openxmlformats-officedocument.presentationml.notesSlide+xml"/>
  <Override PartName="/ppt/tags/tag511.xml" ContentType="application/vnd.openxmlformats-officedocument.presentationml.tags+xml"/>
  <Override PartName="/ppt/notesSlides/notesSlide56.xml" ContentType="application/vnd.openxmlformats-officedocument.presentationml.notesSlide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notesSlides/notesSlide57.xml" ContentType="application/vnd.openxmlformats-officedocument.presentationml.notesSlide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notesSlides/notesSlide58.xml" ContentType="application/vnd.openxmlformats-officedocument.presentationml.notesSlide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notesSlides/notesSlide59.xml" ContentType="application/vnd.openxmlformats-officedocument.presentationml.notesSlide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notesSlides/notesSlide60.xml" ContentType="application/vnd.openxmlformats-officedocument.presentationml.notesSlide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notesSlides/notesSlide61.xml" ContentType="application/vnd.openxmlformats-officedocument.presentationml.notesSlide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notesSlides/notesSlide62.xml" ContentType="application/vnd.openxmlformats-officedocument.presentationml.notesSlide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notesSlides/notesSlide63.xml" ContentType="application/vnd.openxmlformats-officedocument.presentationml.notesSlide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tags/tag560.xml" ContentType="application/vnd.openxmlformats-officedocument.presentationml.tags+xml"/>
  <Override PartName="/ppt/notesSlides/notesSlide66.xml" ContentType="application/vnd.openxmlformats-officedocument.presentationml.notesSlide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notesSlides/notesSlide67.xml" ContentType="application/vnd.openxmlformats-officedocument.presentationml.notesSlide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notesSlides/notesSlide68.xml" ContentType="application/vnd.openxmlformats-officedocument.presentationml.notesSlide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notesSlides/notesSlide69.xml" ContentType="application/vnd.openxmlformats-officedocument.presentationml.notesSlide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notesSlides/notesSlide70.xml" ContentType="application/vnd.openxmlformats-officedocument.presentationml.notesSlide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notesSlides/notesSlide71.xml" ContentType="application/vnd.openxmlformats-officedocument.presentationml.notesSlide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notesSlides/notesSlide72.xml" ContentType="application/vnd.openxmlformats-officedocument.presentationml.notesSlide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notesSlides/notesSlide73.xml" ContentType="application/vnd.openxmlformats-officedocument.presentationml.notesSlide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notesSlides/notesSlide74.xml" ContentType="application/vnd.openxmlformats-officedocument.presentationml.notesSlide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notesSlides/notesSlide75.xml" ContentType="application/vnd.openxmlformats-officedocument.presentationml.notesSlide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notesSlides/notesSlide76.xml" ContentType="application/vnd.openxmlformats-officedocument.presentationml.notesSlide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notesSlides/notesSlide77.xml" ContentType="application/vnd.openxmlformats-officedocument.presentationml.notesSlide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notesSlides/notesSlide78.xml" ContentType="application/vnd.openxmlformats-officedocument.presentationml.notesSlide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notesSlides/notesSlide79.xml" ContentType="application/vnd.openxmlformats-officedocument.presentationml.notesSlide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notesSlides/notesSlide80.xml" ContentType="application/vnd.openxmlformats-officedocument.presentationml.notesSlide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notesSlides/notesSlide81.xml" ContentType="application/vnd.openxmlformats-officedocument.presentationml.notesSlide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notesSlides/notesSlide82.xml" ContentType="application/vnd.openxmlformats-officedocument.presentationml.notesSlide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notesSlides/notesSlide83.xml" ContentType="application/vnd.openxmlformats-officedocument.presentationml.notesSlide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notesSlides/notesSlide84.xml" ContentType="application/vnd.openxmlformats-officedocument.presentationml.notesSlide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tags/tag839.xml" ContentType="application/vnd.openxmlformats-officedocument.presentationml.tags+xml"/>
  <Override PartName="/ppt/tags/tag840.xml" ContentType="application/vnd.openxmlformats-officedocument.presentationml.tags+xml"/>
  <Override PartName="/ppt/notesSlides/notesSlide85.xml" ContentType="application/vnd.openxmlformats-officedocument.presentationml.notesSlide+xml"/>
  <Override PartName="/ppt/tags/tag841.xml" ContentType="application/vnd.openxmlformats-officedocument.presentationml.tags+xml"/>
  <Override PartName="/ppt/notesSlides/notesSlide86.xml" ContentType="application/vnd.openxmlformats-officedocument.presentationml.notesSlide+xml"/>
  <Override PartName="/ppt/tags/tag842.xml" ContentType="application/vnd.openxmlformats-officedocument.presentationml.tags+xml"/>
  <Override PartName="/ppt/tags/tag843.xml" ContentType="application/vnd.openxmlformats-officedocument.presentationml.tags+xml"/>
  <Override PartName="/ppt/tags/tag844.xml" ContentType="application/vnd.openxmlformats-officedocument.presentationml.tags+xml"/>
  <Override PartName="/ppt/tags/tag845.xml" ContentType="application/vnd.openxmlformats-officedocument.presentationml.tags+xml"/>
  <Override PartName="/ppt/tags/tag846.xml" ContentType="application/vnd.openxmlformats-officedocument.presentationml.tags+xml"/>
  <Override PartName="/ppt/tags/tag847.xml" ContentType="application/vnd.openxmlformats-officedocument.presentationml.tags+xml"/>
  <Override PartName="/ppt/tags/tag848.xml" ContentType="application/vnd.openxmlformats-officedocument.presentationml.tags+xml"/>
  <Override PartName="/ppt/tags/tag849.xml" ContentType="application/vnd.openxmlformats-officedocument.presentationml.tags+xml"/>
  <Override PartName="/ppt/tags/tag850.xml" ContentType="application/vnd.openxmlformats-officedocument.presentationml.tags+xml"/>
  <Override PartName="/ppt/notesSlides/notesSlide87.xml" ContentType="application/vnd.openxmlformats-officedocument.presentationml.notesSlide+xml"/>
  <Override PartName="/ppt/tags/tag851.xml" ContentType="application/vnd.openxmlformats-officedocument.presentationml.tags+xml"/>
  <Override PartName="/ppt/tags/tag852.xml" ContentType="application/vnd.openxmlformats-officedocument.presentationml.tags+xml"/>
  <Override PartName="/ppt/tags/tag853.xml" ContentType="application/vnd.openxmlformats-officedocument.presentationml.tags+xml"/>
  <Override PartName="/ppt/tags/tag854.xml" ContentType="application/vnd.openxmlformats-officedocument.presentationml.tags+xml"/>
  <Override PartName="/ppt/tags/tag855.xml" ContentType="application/vnd.openxmlformats-officedocument.presentationml.tags+xml"/>
  <Override PartName="/ppt/tags/tag856.xml" ContentType="application/vnd.openxmlformats-officedocument.presentationml.tags+xml"/>
  <Override PartName="/ppt/notesSlides/notesSlide88.xml" ContentType="application/vnd.openxmlformats-officedocument.presentationml.notesSlide+xml"/>
  <Override PartName="/ppt/tags/tag857.xml" ContentType="application/vnd.openxmlformats-officedocument.presentationml.tags+xml"/>
  <Override PartName="/ppt/tags/tag858.xml" ContentType="application/vnd.openxmlformats-officedocument.presentationml.tags+xml"/>
  <Override PartName="/ppt/tags/tag859.xml" ContentType="application/vnd.openxmlformats-officedocument.presentationml.tags+xml"/>
  <Override PartName="/ppt/tags/tag860.xml" ContentType="application/vnd.openxmlformats-officedocument.presentationml.tags+xml"/>
  <Override PartName="/ppt/tags/tag861.xml" ContentType="application/vnd.openxmlformats-officedocument.presentationml.tags+xml"/>
  <Override PartName="/ppt/tags/tag862.xml" ContentType="application/vnd.openxmlformats-officedocument.presentationml.tags+xml"/>
  <Override PartName="/ppt/tags/tag863.xml" ContentType="application/vnd.openxmlformats-officedocument.presentationml.tags+xml"/>
  <Override PartName="/ppt/notesSlides/notesSlide89.xml" ContentType="application/vnd.openxmlformats-officedocument.presentationml.notesSlide+xml"/>
  <Override PartName="/ppt/tags/tag864.xml" ContentType="application/vnd.openxmlformats-officedocument.presentationml.tags+xml"/>
  <Override PartName="/ppt/tags/tag865.xml" ContentType="application/vnd.openxmlformats-officedocument.presentationml.tags+xml"/>
  <Override PartName="/ppt/tags/tag866.xml" ContentType="application/vnd.openxmlformats-officedocument.presentationml.tags+xml"/>
  <Override PartName="/ppt/tags/tag867.xml" ContentType="application/vnd.openxmlformats-officedocument.presentationml.tags+xml"/>
  <Override PartName="/ppt/tags/tag868.xml" ContentType="application/vnd.openxmlformats-officedocument.presentationml.tags+xml"/>
  <Override PartName="/ppt/tags/tag869.xml" ContentType="application/vnd.openxmlformats-officedocument.presentationml.tags+xml"/>
  <Override PartName="/ppt/notesSlides/notesSlide90.xml" ContentType="application/vnd.openxmlformats-officedocument.presentationml.notesSlide+xml"/>
  <Override PartName="/ppt/tags/tag870.xml" ContentType="application/vnd.openxmlformats-officedocument.presentationml.tags+xml"/>
  <Override PartName="/ppt/tags/tag871.xml" ContentType="application/vnd.openxmlformats-officedocument.presentationml.tags+xml"/>
  <Override PartName="/ppt/tags/tag872.xml" ContentType="application/vnd.openxmlformats-officedocument.presentationml.tags+xml"/>
  <Override PartName="/ppt/tags/tag873.xml" ContentType="application/vnd.openxmlformats-officedocument.presentationml.tags+xml"/>
  <Override PartName="/ppt/tags/tag874.xml" ContentType="application/vnd.openxmlformats-officedocument.presentationml.tags+xml"/>
  <Override PartName="/ppt/notesSlides/notesSlide91.xml" ContentType="application/vnd.openxmlformats-officedocument.presentationml.notesSlide+xml"/>
  <Override PartName="/ppt/tags/tag875.xml" ContentType="application/vnd.openxmlformats-officedocument.presentationml.tags+xml"/>
  <Override PartName="/ppt/tags/tag876.xml" ContentType="application/vnd.openxmlformats-officedocument.presentationml.tags+xml"/>
  <Override PartName="/ppt/tags/tag877.xml" ContentType="application/vnd.openxmlformats-officedocument.presentationml.tags+xml"/>
  <Override PartName="/ppt/tags/tag878.xml" ContentType="application/vnd.openxmlformats-officedocument.presentationml.tags+xml"/>
  <Override PartName="/ppt/tags/tag879.xml" ContentType="application/vnd.openxmlformats-officedocument.presentationml.tags+xml"/>
  <Override PartName="/ppt/notesSlides/notesSlide92.xml" ContentType="application/vnd.openxmlformats-officedocument.presentationml.notesSlide+xml"/>
  <Override PartName="/ppt/tags/tag880.xml" ContentType="application/vnd.openxmlformats-officedocument.presentationml.tags+xml"/>
  <Override PartName="/ppt/tags/tag881.xml" ContentType="application/vnd.openxmlformats-officedocument.presentationml.tags+xml"/>
  <Override PartName="/ppt/tags/tag882.xml" ContentType="application/vnd.openxmlformats-officedocument.presentationml.tags+xml"/>
  <Override PartName="/ppt/tags/tag883.xml" ContentType="application/vnd.openxmlformats-officedocument.presentationml.tags+xml"/>
  <Override PartName="/ppt/tags/tag884.xml" ContentType="application/vnd.openxmlformats-officedocument.presentationml.tags+xml"/>
  <Override PartName="/ppt/tags/tag885.xml" ContentType="application/vnd.openxmlformats-officedocument.presentationml.tags+xml"/>
  <Override PartName="/ppt/notesSlides/notesSlide93.xml" ContentType="application/vnd.openxmlformats-officedocument.presentationml.notesSlide+xml"/>
  <Override PartName="/ppt/tags/tag886.xml" ContentType="application/vnd.openxmlformats-officedocument.presentationml.tags+xml"/>
  <Override PartName="/ppt/notesSlides/notesSlide94.xml" ContentType="application/vnd.openxmlformats-officedocument.presentationml.notesSlide+xml"/>
  <Override PartName="/ppt/tags/tag887.xml" ContentType="application/vnd.openxmlformats-officedocument.presentationml.tags+xml"/>
  <Override PartName="/ppt/tags/tag888.xml" ContentType="application/vnd.openxmlformats-officedocument.presentationml.tags+xml"/>
  <Override PartName="/ppt/tags/tag889.xml" ContentType="application/vnd.openxmlformats-officedocument.presentationml.tags+xml"/>
  <Override PartName="/ppt/tags/tag890.xml" ContentType="application/vnd.openxmlformats-officedocument.presentationml.tags+xml"/>
  <Override PartName="/ppt/tags/tag891.xml" ContentType="application/vnd.openxmlformats-officedocument.presentationml.tags+xml"/>
  <Override PartName="/ppt/tags/tag892.xml" ContentType="application/vnd.openxmlformats-officedocument.presentationml.tags+xml"/>
  <Override PartName="/ppt/notesSlides/notesSlide95.xml" ContentType="application/vnd.openxmlformats-officedocument.presentationml.notesSlide+xml"/>
  <Override PartName="/ppt/tags/tag893.xml" ContentType="application/vnd.openxmlformats-officedocument.presentationml.tags+xml"/>
  <Override PartName="/ppt/tags/tag894.xml" ContentType="application/vnd.openxmlformats-officedocument.presentationml.tags+xml"/>
  <Override PartName="/ppt/tags/tag895.xml" ContentType="application/vnd.openxmlformats-officedocument.presentationml.tags+xml"/>
  <Override PartName="/ppt/tags/tag896.xml" ContentType="application/vnd.openxmlformats-officedocument.presentationml.tags+xml"/>
  <Override PartName="/ppt/tags/tag897.xml" ContentType="application/vnd.openxmlformats-officedocument.presentationml.tags+xml"/>
  <Override PartName="/ppt/tags/tag898.xml" ContentType="application/vnd.openxmlformats-officedocument.presentationml.tags+xml"/>
  <Override PartName="/ppt/notesSlides/notesSlide96.xml" ContentType="application/vnd.openxmlformats-officedocument.presentationml.notesSlide+xml"/>
  <Override PartName="/ppt/tags/tag899.xml" ContentType="application/vnd.openxmlformats-officedocument.presentationml.tags+xml"/>
  <Override PartName="/ppt/tags/tag900.xml" ContentType="application/vnd.openxmlformats-officedocument.presentationml.tags+xml"/>
  <Override PartName="/ppt/tags/tag901.xml" ContentType="application/vnd.openxmlformats-officedocument.presentationml.tags+xml"/>
  <Override PartName="/ppt/tags/tag902.xml" ContentType="application/vnd.openxmlformats-officedocument.presentationml.tags+xml"/>
  <Override PartName="/ppt/tags/tag903.xml" ContentType="application/vnd.openxmlformats-officedocument.presentationml.tags+xml"/>
  <Override PartName="/ppt/tags/tag904.xml" ContentType="application/vnd.openxmlformats-officedocument.presentationml.tags+xml"/>
  <Override PartName="/ppt/notesSlides/notesSlide97.xml" ContentType="application/vnd.openxmlformats-officedocument.presentationml.notesSlide+xml"/>
  <Override PartName="/ppt/tags/tag905.xml" ContentType="application/vnd.openxmlformats-officedocument.presentationml.tags+xml"/>
  <Override PartName="/ppt/tags/tag906.xml" ContentType="application/vnd.openxmlformats-officedocument.presentationml.tags+xml"/>
  <Override PartName="/ppt/tags/tag907.xml" ContentType="application/vnd.openxmlformats-officedocument.presentationml.tags+xml"/>
  <Override PartName="/ppt/tags/tag908.xml" ContentType="application/vnd.openxmlformats-officedocument.presentationml.tags+xml"/>
  <Override PartName="/ppt/tags/tag909.xml" ContentType="application/vnd.openxmlformats-officedocument.presentationml.tags+xml"/>
  <Override PartName="/ppt/tags/tag910.xml" ContentType="application/vnd.openxmlformats-officedocument.presentationml.tags+xml"/>
  <Override PartName="/ppt/notesSlides/notesSlide98.xml" ContentType="application/vnd.openxmlformats-officedocument.presentationml.notesSlide+xml"/>
  <Override PartName="/ppt/tags/tag911.xml" ContentType="application/vnd.openxmlformats-officedocument.presentationml.tags+xml"/>
  <Override PartName="/ppt/tags/tag912.xml" ContentType="application/vnd.openxmlformats-officedocument.presentationml.tags+xml"/>
  <Override PartName="/ppt/tags/tag913.xml" ContentType="application/vnd.openxmlformats-officedocument.presentationml.tags+xml"/>
  <Override PartName="/ppt/tags/tag914.xml" ContentType="application/vnd.openxmlformats-officedocument.presentationml.tags+xml"/>
  <Override PartName="/ppt/tags/tag915.xml" ContentType="application/vnd.openxmlformats-officedocument.presentationml.tags+xml"/>
  <Override PartName="/ppt/tags/tag916.xml" ContentType="application/vnd.openxmlformats-officedocument.presentationml.tags+xml"/>
  <Override PartName="/ppt/notesSlides/notesSlide99.xml" ContentType="application/vnd.openxmlformats-officedocument.presentationml.notesSlide+xml"/>
  <Override PartName="/ppt/tags/tag917.xml" ContentType="application/vnd.openxmlformats-officedocument.presentationml.tags+xml"/>
  <Override PartName="/ppt/tags/tag918.xml" ContentType="application/vnd.openxmlformats-officedocument.presentationml.tags+xml"/>
  <Override PartName="/ppt/tags/tag919.xml" ContentType="application/vnd.openxmlformats-officedocument.presentationml.tags+xml"/>
  <Override PartName="/ppt/tags/tag920.xml" ContentType="application/vnd.openxmlformats-officedocument.presentationml.tags+xml"/>
  <Override PartName="/ppt/tags/tag921.xml" ContentType="application/vnd.openxmlformats-officedocument.presentationml.tags+xml"/>
  <Override PartName="/ppt/tags/tag922.xml" ContentType="application/vnd.openxmlformats-officedocument.presentationml.tags+xml"/>
  <Override PartName="/ppt/notesSlides/notesSlide100.xml" ContentType="application/vnd.openxmlformats-officedocument.presentationml.notesSlide+xml"/>
  <Override PartName="/ppt/tags/tag923.xml" ContentType="application/vnd.openxmlformats-officedocument.presentationml.tags+xml"/>
  <Override PartName="/ppt/tags/tag924.xml" ContentType="application/vnd.openxmlformats-officedocument.presentationml.tags+xml"/>
  <Override PartName="/ppt/tags/tag925.xml" ContentType="application/vnd.openxmlformats-officedocument.presentationml.tags+xml"/>
  <Override PartName="/ppt/tags/tag926.xml" ContentType="application/vnd.openxmlformats-officedocument.presentationml.tags+xml"/>
  <Override PartName="/ppt/tags/tag927.xml" ContentType="application/vnd.openxmlformats-officedocument.presentationml.tags+xml"/>
  <Override PartName="/ppt/tags/tag928.xml" ContentType="application/vnd.openxmlformats-officedocument.presentationml.tags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tags/tag929.xml" ContentType="application/vnd.openxmlformats-officedocument.presentationml.tags+xml"/>
  <Override PartName="/ppt/tags/tag930.xml" ContentType="application/vnd.openxmlformats-officedocument.presentationml.tags+xml"/>
  <Override PartName="/ppt/tags/tag931.xml" ContentType="application/vnd.openxmlformats-officedocument.presentationml.tags+xml"/>
  <Override PartName="/ppt/tags/tag932.xml" ContentType="application/vnd.openxmlformats-officedocument.presentationml.tags+xml"/>
  <Override PartName="/ppt/tags/tag933.xml" ContentType="application/vnd.openxmlformats-officedocument.presentationml.tags+xml"/>
  <Override PartName="/ppt/notesSlides/notesSlide103.xml" ContentType="application/vnd.openxmlformats-officedocument.presentationml.notesSlide+xml"/>
  <Override PartName="/ppt/tags/tag934.xml" ContentType="application/vnd.openxmlformats-officedocument.presentationml.tags+xml"/>
  <Override PartName="/ppt/tags/tag935.xml" ContentType="application/vnd.openxmlformats-officedocument.presentationml.tags+xml"/>
  <Override PartName="/ppt/tags/tag936.xml" ContentType="application/vnd.openxmlformats-officedocument.presentationml.tags+xml"/>
  <Override PartName="/ppt/tags/tag937.xml" ContentType="application/vnd.openxmlformats-officedocument.presentationml.tags+xml"/>
  <Override PartName="/ppt/tags/tag938.xml" ContentType="application/vnd.openxmlformats-officedocument.presentationml.tags+xml"/>
  <Override PartName="/ppt/tags/tag939.xml" ContentType="application/vnd.openxmlformats-officedocument.presentationml.tags+xml"/>
  <Override PartName="/ppt/tags/tag940.xml" ContentType="application/vnd.openxmlformats-officedocument.presentationml.tags+xml"/>
  <Override PartName="/ppt/tags/tag941.xml" ContentType="application/vnd.openxmlformats-officedocument.presentationml.tags+xml"/>
  <Override PartName="/ppt/tags/tag942.xml" ContentType="application/vnd.openxmlformats-officedocument.presentationml.tags+xml"/>
  <Override PartName="/ppt/tags/tag943.xml" ContentType="application/vnd.openxmlformats-officedocument.presentationml.tags+xml"/>
  <Override PartName="/ppt/tags/tag944.xml" ContentType="application/vnd.openxmlformats-officedocument.presentationml.tags+xml"/>
  <Override PartName="/ppt/tags/tag945.xml" ContentType="application/vnd.openxmlformats-officedocument.presentationml.tags+xml"/>
  <Override PartName="/ppt/tags/tag946.xml" ContentType="application/vnd.openxmlformats-officedocument.presentationml.tags+xml"/>
  <Override PartName="/ppt/tags/tag947.xml" ContentType="application/vnd.openxmlformats-officedocument.presentationml.tags+xml"/>
  <Override PartName="/ppt/tags/tag948.xml" ContentType="application/vnd.openxmlformats-officedocument.presentationml.tags+xml"/>
  <Override PartName="/ppt/tags/tag949.xml" ContentType="application/vnd.openxmlformats-officedocument.presentationml.tags+xml"/>
  <Override PartName="/ppt/tags/tag950.xml" ContentType="application/vnd.openxmlformats-officedocument.presentationml.tags+xml"/>
  <Override PartName="/ppt/tags/tag951.xml" ContentType="application/vnd.openxmlformats-officedocument.presentationml.tags+xml"/>
  <Override PartName="/ppt/tags/tag952.xml" ContentType="application/vnd.openxmlformats-officedocument.presentationml.tags+xml"/>
  <Override PartName="/ppt/tags/tag953.xml" ContentType="application/vnd.openxmlformats-officedocument.presentationml.tags+xml"/>
  <Override PartName="/ppt/notesSlides/notesSlide104.xml" ContentType="application/vnd.openxmlformats-officedocument.presentationml.notesSlide+xml"/>
  <Override PartName="/ppt/tags/tag954.xml" ContentType="application/vnd.openxmlformats-officedocument.presentationml.tags+xml"/>
  <Override PartName="/ppt/tags/tag955.xml" ContentType="application/vnd.openxmlformats-officedocument.presentationml.tags+xml"/>
  <Override PartName="/ppt/tags/tag956.xml" ContentType="application/vnd.openxmlformats-officedocument.presentationml.tags+xml"/>
  <Override PartName="/ppt/tags/tag957.xml" ContentType="application/vnd.openxmlformats-officedocument.presentationml.tags+xml"/>
  <Override PartName="/ppt/tags/tag958.xml" ContentType="application/vnd.openxmlformats-officedocument.presentationml.tags+xml"/>
  <Override PartName="/ppt/tags/tag959.xml" ContentType="application/vnd.openxmlformats-officedocument.presentationml.tags+xml"/>
  <Override PartName="/ppt/tags/tag960.xml" ContentType="application/vnd.openxmlformats-officedocument.presentationml.tags+xml"/>
  <Override PartName="/ppt/tags/tag961.xml" ContentType="application/vnd.openxmlformats-officedocument.presentationml.tags+xml"/>
  <Override PartName="/ppt/tags/tag962.xml" ContentType="application/vnd.openxmlformats-officedocument.presentationml.tags+xml"/>
  <Override PartName="/ppt/tags/tag963.xml" ContentType="application/vnd.openxmlformats-officedocument.presentationml.tags+xml"/>
  <Override PartName="/ppt/tags/tag964.xml" ContentType="application/vnd.openxmlformats-officedocument.presentationml.tags+xml"/>
  <Override PartName="/ppt/tags/tag965.xml" ContentType="application/vnd.openxmlformats-officedocument.presentationml.tags+xml"/>
  <Override PartName="/ppt/tags/tag966.xml" ContentType="application/vnd.openxmlformats-officedocument.presentationml.tags+xml"/>
  <Override PartName="/ppt/tags/tag967.xml" ContentType="application/vnd.openxmlformats-officedocument.presentationml.tags+xml"/>
  <Override PartName="/ppt/tags/tag968.xml" ContentType="application/vnd.openxmlformats-officedocument.presentationml.tags+xml"/>
  <Override PartName="/ppt/tags/tag969.xml" ContentType="application/vnd.openxmlformats-officedocument.presentationml.tags+xml"/>
  <Override PartName="/ppt/tags/tag970.xml" ContentType="application/vnd.openxmlformats-officedocument.presentationml.tags+xml"/>
  <Override PartName="/ppt/tags/tag971.xml" ContentType="application/vnd.openxmlformats-officedocument.presentationml.tags+xml"/>
  <Override PartName="/ppt/tags/tag972.xml" ContentType="application/vnd.openxmlformats-officedocument.presentationml.tags+xml"/>
  <Override PartName="/ppt/tags/tag973.xml" ContentType="application/vnd.openxmlformats-officedocument.presentationml.tags+xml"/>
  <Override PartName="/ppt/notesSlides/notesSlide105.xml" ContentType="application/vnd.openxmlformats-officedocument.presentationml.notesSlide+xml"/>
  <Override PartName="/ppt/tags/tag974.xml" ContentType="application/vnd.openxmlformats-officedocument.presentationml.tags+xml"/>
  <Override PartName="/ppt/tags/tag975.xml" ContentType="application/vnd.openxmlformats-officedocument.presentationml.tags+xml"/>
  <Override PartName="/ppt/tags/tag976.xml" ContentType="application/vnd.openxmlformats-officedocument.presentationml.tags+xml"/>
  <Override PartName="/ppt/tags/tag977.xml" ContentType="application/vnd.openxmlformats-officedocument.presentationml.tags+xml"/>
  <Override PartName="/ppt/tags/tag978.xml" ContentType="application/vnd.openxmlformats-officedocument.presentationml.tags+xml"/>
  <Override PartName="/ppt/tags/tag979.xml" ContentType="application/vnd.openxmlformats-officedocument.presentationml.tags+xml"/>
  <Override PartName="/ppt/tags/tag980.xml" ContentType="application/vnd.openxmlformats-officedocument.presentationml.tags+xml"/>
  <Override PartName="/ppt/tags/tag981.xml" ContentType="application/vnd.openxmlformats-officedocument.presentationml.tags+xml"/>
  <Override PartName="/ppt/tags/tag982.xml" ContentType="application/vnd.openxmlformats-officedocument.presentationml.tags+xml"/>
  <Override PartName="/ppt/tags/tag983.xml" ContentType="application/vnd.openxmlformats-officedocument.presentationml.tags+xml"/>
  <Override PartName="/ppt/tags/tag984.xml" ContentType="application/vnd.openxmlformats-officedocument.presentationml.tags+xml"/>
  <Override PartName="/ppt/tags/tag985.xml" ContentType="application/vnd.openxmlformats-officedocument.presentationml.tags+xml"/>
  <Override PartName="/ppt/tags/tag986.xml" ContentType="application/vnd.openxmlformats-officedocument.presentationml.tags+xml"/>
  <Override PartName="/ppt/tags/tag987.xml" ContentType="application/vnd.openxmlformats-officedocument.presentationml.tags+xml"/>
  <Override PartName="/ppt/tags/tag988.xml" ContentType="application/vnd.openxmlformats-officedocument.presentationml.tags+xml"/>
  <Override PartName="/ppt/tags/tag989.xml" ContentType="application/vnd.openxmlformats-officedocument.presentationml.tags+xml"/>
  <Override PartName="/ppt/tags/tag990.xml" ContentType="application/vnd.openxmlformats-officedocument.presentationml.tags+xml"/>
  <Override PartName="/ppt/tags/tag991.xml" ContentType="application/vnd.openxmlformats-officedocument.presentationml.tags+xml"/>
  <Override PartName="/ppt/tags/tag992.xml" ContentType="application/vnd.openxmlformats-officedocument.presentationml.tags+xml"/>
  <Override PartName="/ppt/tags/tag993.xml" ContentType="application/vnd.openxmlformats-officedocument.presentationml.tags+xml"/>
  <Override PartName="/ppt/notesSlides/notesSlide106.xml" ContentType="application/vnd.openxmlformats-officedocument.presentationml.notesSlide+xml"/>
  <Override PartName="/ppt/tags/tag994.xml" ContentType="application/vnd.openxmlformats-officedocument.presentationml.tags+xml"/>
  <Override PartName="/ppt/tags/tag995.xml" ContentType="application/vnd.openxmlformats-officedocument.presentationml.tags+xml"/>
  <Override PartName="/ppt/tags/tag996.xml" ContentType="application/vnd.openxmlformats-officedocument.presentationml.tags+xml"/>
  <Override PartName="/ppt/tags/tag997.xml" ContentType="application/vnd.openxmlformats-officedocument.presentationml.tags+xml"/>
  <Override PartName="/ppt/tags/tag998.xml" ContentType="application/vnd.openxmlformats-officedocument.presentationml.tags+xml"/>
  <Override PartName="/ppt/tags/tag999.xml" ContentType="application/vnd.openxmlformats-officedocument.presentationml.tags+xml"/>
  <Override PartName="/ppt/tags/tag1000.xml" ContentType="application/vnd.openxmlformats-officedocument.presentationml.tags+xml"/>
  <Override PartName="/ppt/tags/tag1001.xml" ContentType="application/vnd.openxmlformats-officedocument.presentationml.tags+xml"/>
  <Override PartName="/ppt/tags/tag1002.xml" ContentType="application/vnd.openxmlformats-officedocument.presentationml.tags+xml"/>
  <Override PartName="/ppt/tags/tag1003.xml" ContentType="application/vnd.openxmlformats-officedocument.presentationml.tags+xml"/>
  <Override PartName="/ppt/tags/tag1004.xml" ContentType="application/vnd.openxmlformats-officedocument.presentationml.tags+xml"/>
  <Override PartName="/ppt/tags/tag1005.xml" ContentType="application/vnd.openxmlformats-officedocument.presentationml.tags+xml"/>
  <Override PartName="/ppt/tags/tag1006.xml" ContentType="application/vnd.openxmlformats-officedocument.presentationml.tags+xml"/>
  <Override PartName="/ppt/tags/tag1007.xml" ContentType="application/vnd.openxmlformats-officedocument.presentationml.tags+xml"/>
  <Override PartName="/ppt/tags/tag1008.xml" ContentType="application/vnd.openxmlformats-officedocument.presentationml.tags+xml"/>
  <Override PartName="/ppt/tags/tag1009.xml" ContentType="application/vnd.openxmlformats-officedocument.presentationml.tags+xml"/>
  <Override PartName="/ppt/tags/tag1010.xml" ContentType="application/vnd.openxmlformats-officedocument.presentationml.tags+xml"/>
  <Override PartName="/ppt/tags/tag1011.xml" ContentType="application/vnd.openxmlformats-officedocument.presentationml.tags+xml"/>
  <Override PartName="/ppt/tags/tag1012.xml" ContentType="application/vnd.openxmlformats-officedocument.presentationml.tags+xml"/>
  <Override PartName="/ppt/tags/tag1013.xml" ContentType="application/vnd.openxmlformats-officedocument.presentationml.tags+xml"/>
  <Override PartName="/ppt/notesSlides/notesSlide107.xml" ContentType="application/vnd.openxmlformats-officedocument.presentationml.notesSlide+xml"/>
  <Override PartName="/ppt/tags/tag1014.xml" ContentType="application/vnd.openxmlformats-officedocument.presentationml.tags+xml"/>
  <Override PartName="/ppt/tags/tag1015.xml" ContentType="application/vnd.openxmlformats-officedocument.presentationml.tags+xml"/>
  <Override PartName="/ppt/tags/tag1016.xml" ContentType="application/vnd.openxmlformats-officedocument.presentationml.tags+xml"/>
  <Override PartName="/ppt/tags/tag1017.xml" ContentType="application/vnd.openxmlformats-officedocument.presentationml.tags+xml"/>
  <Override PartName="/ppt/tags/tag1018.xml" ContentType="application/vnd.openxmlformats-officedocument.presentationml.tags+xml"/>
  <Override PartName="/ppt/tags/tag1019.xml" ContentType="application/vnd.openxmlformats-officedocument.presentationml.tags+xml"/>
  <Override PartName="/ppt/tags/tag1020.xml" ContentType="application/vnd.openxmlformats-officedocument.presentationml.tags+xml"/>
  <Override PartName="/ppt/tags/tag1021.xml" ContentType="application/vnd.openxmlformats-officedocument.presentationml.tags+xml"/>
  <Override PartName="/ppt/tags/tag1022.xml" ContentType="application/vnd.openxmlformats-officedocument.presentationml.tags+xml"/>
  <Override PartName="/ppt/tags/tag1023.xml" ContentType="application/vnd.openxmlformats-officedocument.presentationml.tags+xml"/>
  <Override PartName="/ppt/tags/tag1024.xml" ContentType="application/vnd.openxmlformats-officedocument.presentationml.tags+xml"/>
  <Override PartName="/ppt/tags/tag1025.xml" ContentType="application/vnd.openxmlformats-officedocument.presentationml.tags+xml"/>
  <Override PartName="/ppt/tags/tag1026.xml" ContentType="application/vnd.openxmlformats-officedocument.presentationml.tags+xml"/>
  <Override PartName="/ppt/tags/tag1027.xml" ContentType="application/vnd.openxmlformats-officedocument.presentationml.tags+xml"/>
  <Override PartName="/ppt/tags/tag1028.xml" ContentType="application/vnd.openxmlformats-officedocument.presentationml.tags+xml"/>
  <Override PartName="/ppt/tags/tag1029.xml" ContentType="application/vnd.openxmlformats-officedocument.presentationml.tags+xml"/>
  <Override PartName="/ppt/tags/tag1030.xml" ContentType="application/vnd.openxmlformats-officedocument.presentationml.tags+xml"/>
  <Override PartName="/ppt/tags/tag1031.xml" ContentType="application/vnd.openxmlformats-officedocument.presentationml.tags+xml"/>
  <Override PartName="/ppt/tags/tag1032.xml" ContentType="application/vnd.openxmlformats-officedocument.presentationml.tags+xml"/>
  <Override PartName="/ppt/tags/tag1033.xml" ContentType="application/vnd.openxmlformats-officedocument.presentationml.tags+xml"/>
  <Override PartName="/ppt/notesSlides/notesSlide108.xml" ContentType="application/vnd.openxmlformats-officedocument.presentationml.notesSlide+xml"/>
  <Override PartName="/ppt/tags/tag1034.xml" ContentType="application/vnd.openxmlformats-officedocument.presentationml.tags+xml"/>
  <Override PartName="/ppt/tags/tag1035.xml" ContentType="application/vnd.openxmlformats-officedocument.presentationml.tags+xml"/>
  <Override PartName="/ppt/tags/tag1036.xml" ContentType="application/vnd.openxmlformats-officedocument.presentationml.tags+xml"/>
  <Override PartName="/ppt/tags/tag1037.xml" ContentType="application/vnd.openxmlformats-officedocument.presentationml.tags+xml"/>
  <Override PartName="/ppt/tags/tag1038.xml" ContentType="application/vnd.openxmlformats-officedocument.presentationml.tags+xml"/>
  <Override PartName="/ppt/tags/tag1039.xml" ContentType="application/vnd.openxmlformats-officedocument.presentationml.tags+xml"/>
  <Override PartName="/ppt/tags/tag1040.xml" ContentType="application/vnd.openxmlformats-officedocument.presentationml.tags+xml"/>
  <Override PartName="/ppt/tags/tag1041.xml" ContentType="application/vnd.openxmlformats-officedocument.presentationml.tags+xml"/>
  <Override PartName="/ppt/tags/tag1042.xml" ContentType="application/vnd.openxmlformats-officedocument.presentationml.tags+xml"/>
  <Override PartName="/ppt/tags/tag1043.xml" ContentType="application/vnd.openxmlformats-officedocument.presentationml.tags+xml"/>
  <Override PartName="/ppt/tags/tag1044.xml" ContentType="application/vnd.openxmlformats-officedocument.presentationml.tags+xml"/>
  <Override PartName="/ppt/tags/tag1045.xml" ContentType="application/vnd.openxmlformats-officedocument.presentationml.tags+xml"/>
  <Override PartName="/ppt/tags/tag1046.xml" ContentType="application/vnd.openxmlformats-officedocument.presentationml.tags+xml"/>
  <Override PartName="/ppt/tags/tag1047.xml" ContentType="application/vnd.openxmlformats-officedocument.presentationml.tags+xml"/>
  <Override PartName="/ppt/tags/tag1048.xml" ContentType="application/vnd.openxmlformats-officedocument.presentationml.tags+xml"/>
  <Override PartName="/ppt/tags/tag1049.xml" ContentType="application/vnd.openxmlformats-officedocument.presentationml.tags+xml"/>
  <Override PartName="/ppt/tags/tag1050.xml" ContentType="application/vnd.openxmlformats-officedocument.presentationml.tags+xml"/>
  <Override PartName="/ppt/tags/tag1051.xml" ContentType="application/vnd.openxmlformats-officedocument.presentationml.tags+xml"/>
  <Override PartName="/ppt/tags/tag1052.xml" ContentType="application/vnd.openxmlformats-officedocument.presentationml.tags+xml"/>
  <Override PartName="/ppt/tags/tag1053.xml" ContentType="application/vnd.openxmlformats-officedocument.presentationml.tags+xml"/>
  <Override PartName="/ppt/notesSlides/notesSlide109.xml" ContentType="application/vnd.openxmlformats-officedocument.presentationml.notesSlide+xml"/>
  <Override PartName="/ppt/tags/tag1054.xml" ContentType="application/vnd.openxmlformats-officedocument.presentationml.tags+xml"/>
  <Override PartName="/ppt/tags/tag1055.xml" ContentType="application/vnd.openxmlformats-officedocument.presentationml.tags+xml"/>
  <Override PartName="/ppt/tags/tag1056.xml" ContentType="application/vnd.openxmlformats-officedocument.presentationml.tags+xml"/>
  <Override PartName="/ppt/tags/tag1057.xml" ContentType="application/vnd.openxmlformats-officedocument.presentationml.tags+xml"/>
  <Override PartName="/ppt/tags/tag1058.xml" ContentType="application/vnd.openxmlformats-officedocument.presentationml.tags+xml"/>
  <Override PartName="/ppt/tags/tag1059.xml" ContentType="application/vnd.openxmlformats-officedocument.presentationml.tags+xml"/>
  <Override PartName="/ppt/tags/tag1060.xml" ContentType="application/vnd.openxmlformats-officedocument.presentationml.tags+xml"/>
  <Override PartName="/ppt/tags/tag1061.xml" ContentType="application/vnd.openxmlformats-officedocument.presentationml.tags+xml"/>
  <Override PartName="/ppt/tags/tag1062.xml" ContentType="application/vnd.openxmlformats-officedocument.presentationml.tags+xml"/>
  <Override PartName="/ppt/tags/tag1063.xml" ContentType="application/vnd.openxmlformats-officedocument.presentationml.tags+xml"/>
  <Override PartName="/ppt/tags/tag1064.xml" ContentType="application/vnd.openxmlformats-officedocument.presentationml.tags+xml"/>
  <Override PartName="/ppt/tags/tag1065.xml" ContentType="application/vnd.openxmlformats-officedocument.presentationml.tags+xml"/>
  <Override PartName="/ppt/tags/tag1066.xml" ContentType="application/vnd.openxmlformats-officedocument.presentationml.tags+xml"/>
  <Override PartName="/ppt/tags/tag1067.xml" ContentType="application/vnd.openxmlformats-officedocument.presentationml.tags+xml"/>
  <Override PartName="/ppt/tags/tag1068.xml" ContentType="application/vnd.openxmlformats-officedocument.presentationml.tags+xml"/>
  <Override PartName="/ppt/tags/tag1069.xml" ContentType="application/vnd.openxmlformats-officedocument.presentationml.tags+xml"/>
  <Override PartName="/ppt/tags/tag1070.xml" ContentType="application/vnd.openxmlformats-officedocument.presentationml.tags+xml"/>
  <Override PartName="/ppt/tags/tag1071.xml" ContentType="application/vnd.openxmlformats-officedocument.presentationml.tags+xml"/>
  <Override PartName="/ppt/tags/tag1072.xml" ContentType="application/vnd.openxmlformats-officedocument.presentationml.tags+xml"/>
  <Override PartName="/ppt/notesSlides/notesSlide110.xml" ContentType="application/vnd.openxmlformats-officedocument.presentationml.notesSlide+xml"/>
  <Override PartName="/ppt/tags/tag1073.xml" ContentType="application/vnd.openxmlformats-officedocument.presentationml.tags+xml"/>
  <Override PartName="/ppt/tags/tag1074.xml" ContentType="application/vnd.openxmlformats-officedocument.presentationml.tags+xml"/>
  <Override PartName="/ppt/tags/tag1075.xml" ContentType="application/vnd.openxmlformats-officedocument.presentationml.tags+xml"/>
  <Override PartName="/ppt/tags/tag1076.xml" ContentType="application/vnd.openxmlformats-officedocument.presentationml.tags+xml"/>
  <Override PartName="/ppt/tags/tag1077.xml" ContentType="application/vnd.openxmlformats-officedocument.presentationml.tags+xml"/>
  <Override PartName="/ppt/notesSlides/notesSlide111.xml" ContentType="application/vnd.openxmlformats-officedocument.presentationml.notesSlide+xml"/>
  <Override PartName="/ppt/tags/tag1078.xml" ContentType="application/vnd.openxmlformats-officedocument.presentationml.tags+xml"/>
  <Override PartName="/ppt/tags/tag1079.xml" ContentType="application/vnd.openxmlformats-officedocument.presentationml.tags+xml"/>
  <Override PartName="/ppt/notesSlides/notesSlide112.xml" ContentType="application/vnd.openxmlformats-officedocument.presentationml.notesSlide+xml"/>
  <Override PartName="/ppt/tags/tag1080.xml" ContentType="application/vnd.openxmlformats-officedocument.presentationml.tags+xml"/>
  <Override PartName="/ppt/tags/tag1081.xml" ContentType="application/vnd.openxmlformats-officedocument.presentationml.tags+xml"/>
  <Override PartName="/ppt/tags/tag1082.xml" ContentType="application/vnd.openxmlformats-officedocument.presentationml.tags+xml"/>
  <Override PartName="/ppt/tags/tag1083.xml" ContentType="application/vnd.openxmlformats-officedocument.presentationml.tags+xml"/>
  <Override PartName="/ppt/tags/tag1084.xml" ContentType="application/vnd.openxmlformats-officedocument.presentationml.tags+xml"/>
  <Override PartName="/ppt/notesSlides/notesSlide113.xml" ContentType="application/vnd.openxmlformats-officedocument.presentationml.notesSlide+xml"/>
  <Override PartName="/ppt/tags/tag1085.xml" ContentType="application/vnd.openxmlformats-officedocument.presentationml.tags+xml"/>
  <Override PartName="/ppt/tags/tag1086.xml" ContentType="application/vnd.openxmlformats-officedocument.presentationml.tags+xml"/>
  <Override PartName="/ppt/tags/tag1087.xml" ContentType="application/vnd.openxmlformats-officedocument.presentationml.tags+xml"/>
  <Override PartName="/ppt/tags/tag1088.xml" ContentType="application/vnd.openxmlformats-officedocument.presentationml.tags+xml"/>
  <Override PartName="/ppt/tags/tag1089.xml" ContentType="application/vnd.openxmlformats-officedocument.presentationml.tags+xml"/>
  <Override PartName="/ppt/tags/tag1090.xml" ContentType="application/vnd.openxmlformats-officedocument.presentationml.tags+xml"/>
  <Override PartName="/ppt/tags/tag1091.xml" ContentType="application/vnd.openxmlformats-officedocument.presentationml.tags+xml"/>
  <Override PartName="/ppt/tags/tag1092.xml" ContentType="application/vnd.openxmlformats-officedocument.presentationml.tags+xml"/>
  <Override PartName="/ppt/tags/tag1093.xml" ContentType="application/vnd.openxmlformats-officedocument.presentationml.tags+xml"/>
  <Override PartName="/ppt/tags/tag1094.xml" ContentType="application/vnd.openxmlformats-officedocument.presentationml.tags+xml"/>
  <Override PartName="/ppt/notesSlides/notesSlide114.xml" ContentType="application/vnd.openxmlformats-officedocument.presentationml.notesSlide+xml"/>
  <Override PartName="/ppt/tags/tag1095.xml" ContentType="application/vnd.openxmlformats-officedocument.presentationml.tags+xml"/>
  <Override PartName="/ppt/notesSlides/notesSlide115.xml" ContentType="application/vnd.openxmlformats-officedocument.presentationml.notesSlide+xml"/>
  <Override PartName="/ppt/tags/tag1096.xml" ContentType="application/vnd.openxmlformats-officedocument.presentationml.tags+xml"/>
  <Override PartName="/ppt/tags/tag1097.xml" ContentType="application/vnd.openxmlformats-officedocument.presentationml.tags+xml"/>
  <Override PartName="/ppt/tags/tag1098.xml" ContentType="application/vnd.openxmlformats-officedocument.presentationml.tags+xml"/>
  <Override PartName="/ppt/tags/tag1099.xml" ContentType="application/vnd.openxmlformats-officedocument.presentationml.tags+xml"/>
  <Override PartName="/ppt/tags/tag1100.xml" ContentType="application/vnd.openxmlformats-officedocument.presentationml.tags+xml"/>
  <Override PartName="/ppt/tags/tag1101.xml" ContentType="application/vnd.openxmlformats-officedocument.presentationml.tags+xml"/>
  <Override PartName="/ppt/notesSlides/notesSlide116.xml" ContentType="application/vnd.openxmlformats-officedocument.presentationml.notesSlide+xml"/>
  <Override PartName="/ppt/tags/tag1102.xml" ContentType="application/vnd.openxmlformats-officedocument.presentationml.tags+xml"/>
  <Override PartName="/ppt/tags/tag1103.xml" ContentType="application/vnd.openxmlformats-officedocument.presentationml.tags+xml"/>
  <Override PartName="/ppt/tags/tag1104.xml" ContentType="application/vnd.openxmlformats-officedocument.presentationml.tags+xml"/>
  <Override PartName="/ppt/tags/tag1105.xml" ContentType="application/vnd.openxmlformats-officedocument.presentationml.tags+xml"/>
  <Override PartName="/ppt/tags/tag1106.xml" ContentType="application/vnd.openxmlformats-officedocument.presentationml.tags+xml"/>
  <Override PartName="/ppt/tags/tag1107.xml" ContentType="application/vnd.openxmlformats-officedocument.presentationml.tags+xml"/>
  <Override PartName="/ppt/tags/tag1108.xml" ContentType="application/vnd.openxmlformats-officedocument.presentationml.tags+xml"/>
  <Override PartName="/ppt/tags/tag1109.xml" ContentType="application/vnd.openxmlformats-officedocument.presentationml.tags+xml"/>
  <Override PartName="/ppt/tags/tag1110.xml" ContentType="application/vnd.openxmlformats-officedocument.presentationml.tags+xml"/>
  <Override PartName="/ppt/notesSlides/notesSlide117.xml" ContentType="application/vnd.openxmlformats-officedocument.presentationml.notesSlide+xml"/>
  <Override PartName="/ppt/tags/tag1111.xml" ContentType="application/vnd.openxmlformats-officedocument.presentationml.tags+xml"/>
  <Override PartName="/ppt/tags/tag1112.xml" ContentType="application/vnd.openxmlformats-officedocument.presentationml.tags+xml"/>
  <Override PartName="/ppt/tags/tag1113.xml" ContentType="application/vnd.openxmlformats-officedocument.presentationml.tags+xml"/>
  <Override PartName="/ppt/tags/tag1114.xml" ContentType="application/vnd.openxmlformats-officedocument.presentationml.tags+xml"/>
  <Override PartName="/ppt/tags/tag1115.xml" ContentType="application/vnd.openxmlformats-officedocument.presentationml.tags+xml"/>
  <Override PartName="/ppt/tags/tag1116.xml" ContentType="application/vnd.openxmlformats-officedocument.presentationml.tags+xml"/>
  <Override PartName="/ppt/notesSlides/notesSlide118.xml" ContentType="application/vnd.openxmlformats-officedocument.presentationml.notesSlide+xml"/>
  <Override PartName="/ppt/tags/tag1117.xml" ContentType="application/vnd.openxmlformats-officedocument.presentationml.tags+xml"/>
  <Override PartName="/ppt/tags/tag1118.xml" ContentType="application/vnd.openxmlformats-officedocument.presentationml.tags+xml"/>
  <Override PartName="/ppt/tags/tag1119.xml" ContentType="application/vnd.openxmlformats-officedocument.presentationml.tags+xml"/>
  <Override PartName="/ppt/tags/tag1120.xml" ContentType="application/vnd.openxmlformats-officedocument.presentationml.tags+xml"/>
  <Override PartName="/ppt/tags/tag1121.xml" ContentType="application/vnd.openxmlformats-officedocument.presentationml.tags+xml"/>
  <Override PartName="/ppt/notesSlides/notesSlide119.xml" ContentType="application/vnd.openxmlformats-officedocument.presentationml.notesSlide+xml"/>
  <Override PartName="/ppt/tags/tag1122.xml" ContentType="application/vnd.openxmlformats-officedocument.presentationml.tags+xml"/>
  <Override PartName="/ppt/notesSlides/notesSlide120.xml" ContentType="application/vnd.openxmlformats-officedocument.presentationml.notesSlide+xml"/>
  <Override PartName="/ppt/tags/tag1123.xml" ContentType="application/vnd.openxmlformats-officedocument.presentationml.tags+xml"/>
  <Override PartName="/ppt/tags/tag1124.xml" ContentType="application/vnd.openxmlformats-officedocument.presentationml.tags+xml"/>
  <Override PartName="/ppt/tags/tag1125.xml" ContentType="application/vnd.openxmlformats-officedocument.presentationml.tags+xml"/>
  <Override PartName="/ppt/tags/tag1126.xml" ContentType="application/vnd.openxmlformats-officedocument.presentationml.tags+xml"/>
  <Override PartName="/ppt/tags/tag1127.xml" ContentType="application/vnd.openxmlformats-officedocument.presentationml.tags+xml"/>
  <Override PartName="/ppt/tags/tag1128.xml" ContentType="application/vnd.openxmlformats-officedocument.presentationml.tags+xml"/>
  <Override PartName="/ppt/notesSlides/notesSlide121.xml" ContentType="application/vnd.openxmlformats-officedocument.presentationml.notesSlide+xml"/>
  <Override PartName="/ppt/tags/tag1129.xml" ContentType="application/vnd.openxmlformats-officedocument.presentationml.tags+xml"/>
  <Override PartName="/ppt/tags/tag1130.xml" ContentType="application/vnd.openxmlformats-officedocument.presentationml.tags+xml"/>
  <Override PartName="/ppt/tags/tag1131.xml" ContentType="application/vnd.openxmlformats-officedocument.presentationml.tags+xml"/>
  <Override PartName="/ppt/tags/tag1132.xml" ContentType="application/vnd.openxmlformats-officedocument.presentationml.tags+xml"/>
  <Override PartName="/ppt/tags/tag1133.xml" ContentType="application/vnd.openxmlformats-officedocument.presentationml.tags+xml"/>
  <Override PartName="/ppt/tags/tag1134.xml" ContentType="application/vnd.openxmlformats-officedocument.presentationml.tags+xml"/>
  <Override PartName="/ppt/notesSlides/notesSlide122.xml" ContentType="application/vnd.openxmlformats-officedocument.presentationml.notesSlide+xml"/>
  <Override PartName="/ppt/tags/tag1135.xml" ContentType="application/vnd.openxmlformats-officedocument.presentationml.tags+xml"/>
  <Override PartName="/ppt/tags/tag1136.xml" ContentType="application/vnd.openxmlformats-officedocument.presentationml.tags+xml"/>
  <Override PartName="/ppt/tags/tag1137.xml" ContentType="application/vnd.openxmlformats-officedocument.presentationml.tags+xml"/>
  <Override PartName="/ppt/tags/tag1138.xml" ContentType="application/vnd.openxmlformats-officedocument.presentationml.tags+xml"/>
  <Override PartName="/ppt/tags/tag1139.xml" ContentType="application/vnd.openxmlformats-officedocument.presentationml.tags+xml"/>
  <Override PartName="/ppt/tags/tag1140.xml" ContentType="application/vnd.openxmlformats-officedocument.presentationml.tags+xml"/>
  <Override PartName="/ppt/notesSlides/notesSlide123.xml" ContentType="application/vnd.openxmlformats-officedocument.presentationml.notesSlide+xml"/>
  <Override PartName="/ppt/tags/tag1141.xml" ContentType="application/vnd.openxmlformats-officedocument.presentationml.tags+xml"/>
  <Override PartName="/ppt/tags/tag1142.xml" ContentType="application/vnd.openxmlformats-officedocument.presentationml.tags+xml"/>
  <Override PartName="/ppt/tags/tag1143.xml" ContentType="application/vnd.openxmlformats-officedocument.presentationml.tags+xml"/>
  <Override PartName="/ppt/tags/tag1144.xml" ContentType="application/vnd.openxmlformats-officedocument.presentationml.tags+xml"/>
  <Override PartName="/ppt/tags/tag1145.xml" ContentType="application/vnd.openxmlformats-officedocument.presentationml.tags+xml"/>
  <Override PartName="/ppt/tags/tag1146.xml" ContentType="application/vnd.openxmlformats-officedocument.presentationml.tags+xml"/>
  <Override PartName="/ppt/notesSlides/notesSlide124.xml" ContentType="application/vnd.openxmlformats-officedocument.presentationml.notesSlide+xml"/>
  <Override PartName="/ppt/tags/tag1147.xml" ContentType="application/vnd.openxmlformats-officedocument.presentationml.tags+xml"/>
  <Override PartName="/ppt/tags/tag1148.xml" ContentType="application/vnd.openxmlformats-officedocument.presentationml.tags+xml"/>
  <Override PartName="/ppt/tags/tag1149.xml" ContentType="application/vnd.openxmlformats-officedocument.presentationml.tags+xml"/>
  <Override PartName="/ppt/tags/tag1150.xml" ContentType="application/vnd.openxmlformats-officedocument.presentationml.tags+xml"/>
  <Override PartName="/ppt/tags/tag1151.xml" ContentType="application/vnd.openxmlformats-officedocument.presentationml.tags+xml"/>
  <Override PartName="/ppt/tags/tag1152.xml" ContentType="application/vnd.openxmlformats-officedocument.presentationml.tags+xml"/>
  <Override PartName="/ppt/notesSlides/notesSlide125.xml" ContentType="application/vnd.openxmlformats-officedocument.presentationml.notesSlide+xml"/>
  <Override PartName="/ppt/tags/tag1153.xml" ContentType="application/vnd.openxmlformats-officedocument.presentationml.tags+xml"/>
  <Override PartName="/ppt/tags/tag1154.xml" ContentType="application/vnd.openxmlformats-officedocument.presentationml.tags+xml"/>
  <Override PartName="/ppt/tags/tag1155.xml" ContentType="application/vnd.openxmlformats-officedocument.presentationml.tags+xml"/>
  <Override PartName="/ppt/tags/tag1156.xml" ContentType="application/vnd.openxmlformats-officedocument.presentationml.tags+xml"/>
  <Override PartName="/ppt/tags/tag1157.xml" ContentType="application/vnd.openxmlformats-officedocument.presentationml.tags+xml"/>
  <Override PartName="/ppt/tags/tag1158.xml" ContentType="application/vnd.openxmlformats-officedocument.presentationml.tags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tags/tag1159.xml" ContentType="application/vnd.openxmlformats-officedocument.presentationml.tags+xml"/>
  <Override PartName="/ppt/tags/tag1160.xml" ContentType="application/vnd.openxmlformats-officedocument.presentationml.tags+xml"/>
  <Override PartName="/ppt/notesSlides/notesSlide128.xml" ContentType="application/vnd.openxmlformats-officedocument.presentationml.notesSlide+xml"/>
  <Override PartName="/ppt/tags/tag1161.xml" ContentType="application/vnd.openxmlformats-officedocument.presentationml.tags+xml"/>
  <Override PartName="/ppt/tags/tag1162.xml" ContentType="application/vnd.openxmlformats-officedocument.presentationml.tags+xml"/>
  <Override PartName="/ppt/tags/tag1163.xml" ContentType="application/vnd.openxmlformats-officedocument.presentationml.tags+xml"/>
  <Override PartName="/ppt/tags/tag1164.xml" ContentType="application/vnd.openxmlformats-officedocument.presentationml.tags+xml"/>
  <Override PartName="/ppt/notesSlides/notesSlide129.xml" ContentType="application/vnd.openxmlformats-officedocument.presentationml.notesSlide+xml"/>
  <Override PartName="/ppt/tags/tag1165.xml" ContentType="application/vnd.openxmlformats-officedocument.presentationml.tags+xml"/>
  <Override PartName="/ppt/notesSlides/notesSlide130.xml" ContentType="application/vnd.openxmlformats-officedocument.presentationml.notesSlide+xml"/>
  <Override PartName="/ppt/comments/comment1.xml" ContentType="application/vnd.openxmlformats-officedocument.presentationml.comments+xml"/>
  <Override PartName="/ppt/tags/tag1166.xml" ContentType="application/vnd.openxmlformats-officedocument.presentationml.tags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136"/>
  </p:notesMasterIdLst>
  <p:handoutMasterIdLst>
    <p:handoutMasterId r:id="rId137"/>
  </p:handoutMasterIdLst>
  <p:sldIdLst>
    <p:sldId id="325" r:id="rId3"/>
    <p:sldId id="264" r:id="rId4"/>
    <p:sldId id="2054" r:id="rId5"/>
    <p:sldId id="328" r:id="rId6"/>
    <p:sldId id="327" r:id="rId7"/>
    <p:sldId id="309" r:id="rId8"/>
    <p:sldId id="259" r:id="rId9"/>
    <p:sldId id="1099" r:id="rId10"/>
    <p:sldId id="1958" r:id="rId11"/>
    <p:sldId id="1959" r:id="rId12"/>
    <p:sldId id="2058" r:id="rId13"/>
    <p:sldId id="2059" r:id="rId14"/>
    <p:sldId id="1851" r:id="rId15"/>
    <p:sldId id="1668" r:id="rId16"/>
    <p:sldId id="2060" r:id="rId17"/>
    <p:sldId id="1852" r:id="rId18"/>
    <p:sldId id="1967" r:id="rId19"/>
    <p:sldId id="2061" r:id="rId20"/>
    <p:sldId id="1608" r:id="rId21"/>
    <p:sldId id="1459" r:id="rId22"/>
    <p:sldId id="2062" r:id="rId23"/>
    <p:sldId id="2063" r:id="rId24"/>
    <p:sldId id="1610" r:id="rId25"/>
    <p:sldId id="1460" r:id="rId26"/>
    <p:sldId id="2064" r:id="rId27"/>
    <p:sldId id="2065" r:id="rId28"/>
    <p:sldId id="2066" r:id="rId29"/>
    <p:sldId id="2067" r:id="rId30"/>
    <p:sldId id="2068" r:id="rId31"/>
    <p:sldId id="2069" r:id="rId32"/>
    <p:sldId id="2075" r:id="rId33"/>
    <p:sldId id="2070" r:id="rId34"/>
    <p:sldId id="2076" r:id="rId35"/>
    <p:sldId id="2071" r:id="rId36"/>
    <p:sldId id="2072" r:id="rId37"/>
    <p:sldId id="2073" r:id="rId38"/>
    <p:sldId id="2077" r:id="rId39"/>
    <p:sldId id="2078" r:id="rId40"/>
    <p:sldId id="2079" r:id="rId41"/>
    <p:sldId id="2080" r:id="rId42"/>
    <p:sldId id="2081" r:id="rId43"/>
    <p:sldId id="2082" r:id="rId44"/>
    <p:sldId id="1863" r:id="rId45"/>
    <p:sldId id="1228" r:id="rId46"/>
    <p:sldId id="1973" r:id="rId47"/>
    <p:sldId id="1974" r:id="rId48"/>
    <p:sldId id="1981" r:id="rId49"/>
    <p:sldId id="2083" r:id="rId50"/>
    <p:sldId id="2084" r:id="rId51"/>
    <p:sldId id="2085" r:id="rId52"/>
    <p:sldId id="2086" r:id="rId53"/>
    <p:sldId id="2087" r:id="rId54"/>
    <p:sldId id="2088" r:id="rId55"/>
    <p:sldId id="2089" r:id="rId56"/>
    <p:sldId id="2091" r:id="rId57"/>
    <p:sldId id="2092" r:id="rId58"/>
    <p:sldId id="1975" r:id="rId59"/>
    <p:sldId id="1867" r:id="rId60"/>
    <p:sldId id="2093" r:id="rId61"/>
    <p:sldId id="2094" r:id="rId62"/>
    <p:sldId id="2095" r:id="rId63"/>
    <p:sldId id="2096" r:id="rId64"/>
    <p:sldId id="2097" r:id="rId65"/>
    <p:sldId id="2098" r:id="rId66"/>
    <p:sldId id="1419" r:id="rId67"/>
    <p:sldId id="2099" r:id="rId68"/>
    <p:sldId id="2105" r:id="rId69"/>
    <p:sldId id="2101" r:id="rId70"/>
    <p:sldId id="2102" r:id="rId71"/>
    <p:sldId id="2103" r:id="rId72"/>
    <p:sldId id="2106" r:id="rId73"/>
    <p:sldId id="2104" r:id="rId74"/>
    <p:sldId id="2107" r:id="rId75"/>
    <p:sldId id="2108" r:id="rId76"/>
    <p:sldId id="2109" r:id="rId77"/>
    <p:sldId id="2110" r:id="rId78"/>
    <p:sldId id="2111" r:id="rId79"/>
    <p:sldId id="2112" r:id="rId80"/>
    <p:sldId id="2113" r:id="rId81"/>
    <p:sldId id="2114" r:id="rId82"/>
    <p:sldId id="2115" r:id="rId83"/>
    <p:sldId id="2116" r:id="rId84"/>
    <p:sldId id="1298" r:id="rId85"/>
    <p:sldId id="2171" r:id="rId86"/>
    <p:sldId id="2173" r:id="rId87"/>
    <p:sldId id="2174" r:id="rId88"/>
    <p:sldId id="2175" r:id="rId89"/>
    <p:sldId id="2176" r:id="rId90"/>
    <p:sldId id="2180" r:id="rId91"/>
    <p:sldId id="2181" r:id="rId92"/>
    <p:sldId id="2177" r:id="rId93"/>
    <p:sldId id="2182" r:id="rId94"/>
    <p:sldId id="2178" r:id="rId95"/>
    <p:sldId id="2183" r:id="rId96"/>
    <p:sldId id="2184" r:id="rId97"/>
    <p:sldId id="2185" r:id="rId98"/>
    <p:sldId id="2186" r:id="rId99"/>
    <p:sldId id="2187" r:id="rId100"/>
    <p:sldId id="2188" r:id="rId101"/>
    <p:sldId id="2189" r:id="rId102"/>
    <p:sldId id="2190" r:id="rId103"/>
    <p:sldId id="1778" r:id="rId104"/>
    <p:sldId id="2191" r:id="rId105"/>
    <p:sldId id="2192" r:id="rId106"/>
    <p:sldId id="2193" r:id="rId107"/>
    <p:sldId id="2194" r:id="rId108"/>
    <p:sldId id="2195" r:id="rId109"/>
    <p:sldId id="2196" r:id="rId110"/>
    <p:sldId id="2197" r:id="rId111"/>
    <p:sldId id="2198" r:id="rId112"/>
    <p:sldId id="2199" r:id="rId113"/>
    <p:sldId id="2200" r:id="rId114"/>
    <p:sldId id="2201" r:id="rId115"/>
    <p:sldId id="2202" r:id="rId116"/>
    <p:sldId id="2203" r:id="rId117"/>
    <p:sldId id="2206" r:id="rId118"/>
    <p:sldId id="2204" r:id="rId119"/>
    <p:sldId id="2207" r:id="rId120"/>
    <p:sldId id="2208" r:id="rId121"/>
    <p:sldId id="2209" r:id="rId122"/>
    <p:sldId id="2210" r:id="rId123"/>
    <p:sldId id="2211" r:id="rId124"/>
    <p:sldId id="2212" r:id="rId125"/>
    <p:sldId id="2213" r:id="rId126"/>
    <p:sldId id="2205" r:id="rId127"/>
    <p:sldId id="2214" r:id="rId128"/>
    <p:sldId id="1784" r:id="rId129"/>
    <p:sldId id="1785" r:id="rId130"/>
    <p:sldId id="1998" r:id="rId131"/>
    <p:sldId id="1999" r:id="rId132"/>
    <p:sldId id="2000" r:id="rId133"/>
    <p:sldId id="338" r:id="rId134"/>
    <p:sldId id="326" r:id="rId135"/>
  </p:sldIdLst>
  <p:sldSz cx="12190413" cy="6859588"/>
  <p:notesSz cx="6858000" cy="9144000"/>
  <p:custDataLst>
    <p:tags r:id="rId138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99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pos="65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30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  <p:cmAuthor id="2" name="LD" initials="L" lastIdx="2" clrIdx="1"/>
  <p:cmAuthor id="3" name="Lv0593" initials="L" lastIdx="15" clrIdx="2"/>
  <p:cmAuthor id="4" name="itcast" initials="i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BBC"/>
    <a:srgbClr val="595959"/>
    <a:srgbClr val="0075CC"/>
    <a:srgbClr val="005DA2"/>
    <a:srgbClr val="1369B2"/>
    <a:srgbClr val="FAFAFA"/>
    <a:srgbClr val="F2F2F2"/>
    <a:srgbClr val="008DF6"/>
    <a:srgbClr val="F5F5F5"/>
    <a:srgbClr val="399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20" autoAdjust="0"/>
    <p:restoredTop sz="55672" autoAdjust="0"/>
  </p:normalViewPr>
  <p:slideViewPr>
    <p:cSldViewPr showGuides="1">
      <p:cViewPr varScale="1">
        <p:scale>
          <a:sx n="58" d="100"/>
          <a:sy n="58" d="100"/>
        </p:scale>
        <p:origin x="72" y="1104"/>
      </p:cViewPr>
      <p:guideLst>
        <p:guide orient="horz" pos="1899"/>
        <p:guide pos="211"/>
        <p:guide pos="65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106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530"/>
        <p:guide pos="22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tags" Target="tags/tag1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commentAuthors" Target="commentAuthor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theme" Target="theme/theme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6" Type="http://schemas.openxmlformats.org/officeDocument/2006/relationships/slide" Target="slides/slide1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23-10-09T15:34:36.414" idx="2">
    <p:pos x="5634" y="1626"/>
    <p:text/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3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35.xml"/><Relationship Id="rId1" Type="http://schemas.openxmlformats.org/officeDocument/2006/relationships/vmlDrawing" Target="../drawings/vmlDrawing1.v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10" Type="http://schemas.openxmlformats.org/officeDocument/2006/relationships/image" Target="../media/image7.emf"/><Relationship Id="rId4" Type="http://schemas.openxmlformats.org/officeDocument/2006/relationships/tags" Target="../tags/tag37.xml"/><Relationship Id="rId9" Type="http://schemas.openxmlformats.org/officeDocument/2006/relationships/oleObject" Target="../embeddings/oleObject1.bin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0.xml"/><Relationship Id="rId3" Type="http://schemas.openxmlformats.org/officeDocument/2006/relationships/tags" Target="../tags/tag919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918.xml"/><Relationship Id="rId1" Type="http://schemas.openxmlformats.org/officeDocument/2006/relationships/tags" Target="../tags/tag917.xml"/><Relationship Id="rId6" Type="http://schemas.openxmlformats.org/officeDocument/2006/relationships/tags" Target="../tags/tag922.xml"/><Relationship Id="rId5" Type="http://schemas.openxmlformats.org/officeDocument/2006/relationships/tags" Target="../tags/tag921.xml"/><Relationship Id="rId4" Type="http://schemas.openxmlformats.org/officeDocument/2006/relationships/tags" Target="../tags/tag920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1.xml"/><Relationship Id="rId3" Type="http://schemas.openxmlformats.org/officeDocument/2006/relationships/tags" Target="../tags/tag925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924.xml"/><Relationship Id="rId1" Type="http://schemas.openxmlformats.org/officeDocument/2006/relationships/tags" Target="../tags/tag923.xml"/><Relationship Id="rId6" Type="http://schemas.openxmlformats.org/officeDocument/2006/relationships/tags" Target="../tags/tag928.xml"/><Relationship Id="rId5" Type="http://schemas.openxmlformats.org/officeDocument/2006/relationships/tags" Target="../tags/tag927.xml"/><Relationship Id="rId4" Type="http://schemas.openxmlformats.org/officeDocument/2006/relationships/tags" Target="../tags/tag92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9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931.xml"/><Relationship Id="rId7" Type="http://schemas.openxmlformats.org/officeDocument/2006/relationships/notesSlide" Target="../notesSlides/notesSlide103.xml"/><Relationship Id="rId2" Type="http://schemas.openxmlformats.org/officeDocument/2006/relationships/tags" Target="../tags/tag930.xml"/><Relationship Id="rId1" Type="http://schemas.openxmlformats.org/officeDocument/2006/relationships/tags" Target="../tags/tag929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933.xml"/><Relationship Id="rId4" Type="http://schemas.openxmlformats.org/officeDocument/2006/relationships/tags" Target="../tags/tag932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tags" Target="../tags/tag941.xml"/><Relationship Id="rId13" Type="http://schemas.openxmlformats.org/officeDocument/2006/relationships/tags" Target="../tags/tag946.xml"/><Relationship Id="rId18" Type="http://schemas.openxmlformats.org/officeDocument/2006/relationships/tags" Target="../tags/tag951.xml"/><Relationship Id="rId3" Type="http://schemas.openxmlformats.org/officeDocument/2006/relationships/tags" Target="../tags/tag936.xml"/><Relationship Id="rId21" Type="http://schemas.openxmlformats.org/officeDocument/2006/relationships/slideLayout" Target="../slideLayouts/slideLayout10.xml"/><Relationship Id="rId7" Type="http://schemas.openxmlformats.org/officeDocument/2006/relationships/tags" Target="../tags/tag940.xml"/><Relationship Id="rId12" Type="http://schemas.openxmlformats.org/officeDocument/2006/relationships/tags" Target="../tags/tag945.xml"/><Relationship Id="rId17" Type="http://schemas.openxmlformats.org/officeDocument/2006/relationships/tags" Target="../tags/tag950.xml"/><Relationship Id="rId2" Type="http://schemas.openxmlformats.org/officeDocument/2006/relationships/tags" Target="../tags/tag935.xml"/><Relationship Id="rId16" Type="http://schemas.openxmlformats.org/officeDocument/2006/relationships/tags" Target="../tags/tag949.xml"/><Relationship Id="rId20" Type="http://schemas.openxmlformats.org/officeDocument/2006/relationships/tags" Target="../tags/tag953.xml"/><Relationship Id="rId1" Type="http://schemas.openxmlformats.org/officeDocument/2006/relationships/tags" Target="../tags/tag934.xml"/><Relationship Id="rId6" Type="http://schemas.openxmlformats.org/officeDocument/2006/relationships/tags" Target="../tags/tag939.xml"/><Relationship Id="rId11" Type="http://schemas.openxmlformats.org/officeDocument/2006/relationships/tags" Target="../tags/tag944.xml"/><Relationship Id="rId5" Type="http://schemas.openxmlformats.org/officeDocument/2006/relationships/tags" Target="../tags/tag938.xml"/><Relationship Id="rId15" Type="http://schemas.openxmlformats.org/officeDocument/2006/relationships/tags" Target="../tags/tag948.xml"/><Relationship Id="rId23" Type="http://schemas.openxmlformats.org/officeDocument/2006/relationships/image" Target="../media/image34.png"/><Relationship Id="rId10" Type="http://schemas.openxmlformats.org/officeDocument/2006/relationships/tags" Target="../tags/tag943.xml"/><Relationship Id="rId19" Type="http://schemas.openxmlformats.org/officeDocument/2006/relationships/tags" Target="../tags/tag952.xml"/><Relationship Id="rId4" Type="http://schemas.openxmlformats.org/officeDocument/2006/relationships/tags" Target="../tags/tag937.xml"/><Relationship Id="rId9" Type="http://schemas.openxmlformats.org/officeDocument/2006/relationships/tags" Target="../tags/tag942.xml"/><Relationship Id="rId14" Type="http://schemas.openxmlformats.org/officeDocument/2006/relationships/tags" Target="../tags/tag947.xml"/><Relationship Id="rId22" Type="http://schemas.openxmlformats.org/officeDocument/2006/relationships/notesSlide" Target="../notesSlides/notesSlide104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tags" Target="../tags/tag961.xml"/><Relationship Id="rId13" Type="http://schemas.openxmlformats.org/officeDocument/2006/relationships/tags" Target="../tags/tag966.xml"/><Relationship Id="rId18" Type="http://schemas.openxmlformats.org/officeDocument/2006/relationships/tags" Target="../tags/tag971.xml"/><Relationship Id="rId3" Type="http://schemas.openxmlformats.org/officeDocument/2006/relationships/tags" Target="../tags/tag956.xml"/><Relationship Id="rId21" Type="http://schemas.openxmlformats.org/officeDocument/2006/relationships/slideLayout" Target="../slideLayouts/slideLayout10.xml"/><Relationship Id="rId7" Type="http://schemas.openxmlformats.org/officeDocument/2006/relationships/tags" Target="../tags/tag960.xml"/><Relationship Id="rId12" Type="http://schemas.openxmlformats.org/officeDocument/2006/relationships/tags" Target="../tags/tag965.xml"/><Relationship Id="rId17" Type="http://schemas.openxmlformats.org/officeDocument/2006/relationships/tags" Target="../tags/tag970.xml"/><Relationship Id="rId2" Type="http://schemas.openxmlformats.org/officeDocument/2006/relationships/tags" Target="../tags/tag955.xml"/><Relationship Id="rId16" Type="http://schemas.openxmlformats.org/officeDocument/2006/relationships/tags" Target="../tags/tag969.xml"/><Relationship Id="rId20" Type="http://schemas.openxmlformats.org/officeDocument/2006/relationships/tags" Target="../tags/tag973.xml"/><Relationship Id="rId1" Type="http://schemas.openxmlformats.org/officeDocument/2006/relationships/tags" Target="../tags/tag954.xml"/><Relationship Id="rId6" Type="http://schemas.openxmlformats.org/officeDocument/2006/relationships/tags" Target="../tags/tag959.xml"/><Relationship Id="rId11" Type="http://schemas.openxmlformats.org/officeDocument/2006/relationships/tags" Target="../tags/tag964.xml"/><Relationship Id="rId5" Type="http://schemas.openxmlformats.org/officeDocument/2006/relationships/tags" Target="../tags/tag958.xml"/><Relationship Id="rId15" Type="http://schemas.openxmlformats.org/officeDocument/2006/relationships/tags" Target="../tags/tag968.xml"/><Relationship Id="rId23" Type="http://schemas.openxmlformats.org/officeDocument/2006/relationships/image" Target="../media/image35.png"/><Relationship Id="rId10" Type="http://schemas.openxmlformats.org/officeDocument/2006/relationships/tags" Target="../tags/tag963.xml"/><Relationship Id="rId19" Type="http://schemas.openxmlformats.org/officeDocument/2006/relationships/tags" Target="../tags/tag972.xml"/><Relationship Id="rId4" Type="http://schemas.openxmlformats.org/officeDocument/2006/relationships/tags" Target="../tags/tag957.xml"/><Relationship Id="rId9" Type="http://schemas.openxmlformats.org/officeDocument/2006/relationships/tags" Target="../tags/tag962.xml"/><Relationship Id="rId14" Type="http://schemas.openxmlformats.org/officeDocument/2006/relationships/tags" Target="../tags/tag967.xml"/><Relationship Id="rId22" Type="http://schemas.openxmlformats.org/officeDocument/2006/relationships/notesSlide" Target="../notesSlides/notesSlide105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tags" Target="../tags/tag981.xml"/><Relationship Id="rId13" Type="http://schemas.openxmlformats.org/officeDocument/2006/relationships/tags" Target="../tags/tag986.xml"/><Relationship Id="rId18" Type="http://schemas.openxmlformats.org/officeDocument/2006/relationships/tags" Target="../tags/tag991.xml"/><Relationship Id="rId3" Type="http://schemas.openxmlformats.org/officeDocument/2006/relationships/tags" Target="../tags/tag976.xml"/><Relationship Id="rId21" Type="http://schemas.openxmlformats.org/officeDocument/2006/relationships/slideLayout" Target="../slideLayouts/slideLayout10.xml"/><Relationship Id="rId7" Type="http://schemas.openxmlformats.org/officeDocument/2006/relationships/tags" Target="../tags/tag980.xml"/><Relationship Id="rId12" Type="http://schemas.openxmlformats.org/officeDocument/2006/relationships/tags" Target="../tags/tag985.xml"/><Relationship Id="rId17" Type="http://schemas.openxmlformats.org/officeDocument/2006/relationships/tags" Target="../tags/tag990.xml"/><Relationship Id="rId2" Type="http://schemas.openxmlformats.org/officeDocument/2006/relationships/tags" Target="../tags/tag975.xml"/><Relationship Id="rId16" Type="http://schemas.openxmlformats.org/officeDocument/2006/relationships/tags" Target="../tags/tag989.xml"/><Relationship Id="rId20" Type="http://schemas.openxmlformats.org/officeDocument/2006/relationships/tags" Target="../tags/tag993.xml"/><Relationship Id="rId1" Type="http://schemas.openxmlformats.org/officeDocument/2006/relationships/tags" Target="../tags/tag974.xml"/><Relationship Id="rId6" Type="http://schemas.openxmlformats.org/officeDocument/2006/relationships/tags" Target="../tags/tag979.xml"/><Relationship Id="rId11" Type="http://schemas.openxmlformats.org/officeDocument/2006/relationships/tags" Target="../tags/tag984.xml"/><Relationship Id="rId5" Type="http://schemas.openxmlformats.org/officeDocument/2006/relationships/tags" Target="../tags/tag978.xml"/><Relationship Id="rId15" Type="http://schemas.openxmlformats.org/officeDocument/2006/relationships/tags" Target="../tags/tag988.xml"/><Relationship Id="rId23" Type="http://schemas.openxmlformats.org/officeDocument/2006/relationships/image" Target="../media/image36.png"/><Relationship Id="rId10" Type="http://schemas.openxmlformats.org/officeDocument/2006/relationships/tags" Target="../tags/tag983.xml"/><Relationship Id="rId19" Type="http://schemas.openxmlformats.org/officeDocument/2006/relationships/tags" Target="../tags/tag992.xml"/><Relationship Id="rId4" Type="http://schemas.openxmlformats.org/officeDocument/2006/relationships/tags" Target="../tags/tag977.xml"/><Relationship Id="rId9" Type="http://schemas.openxmlformats.org/officeDocument/2006/relationships/tags" Target="../tags/tag982.xml"/><Relationship Id="rId14" Type="http://schemas.openxmlformats.org/officeDocument/2006/relationships/tags" Target="../tags/tag987.xml"/><Relationship Id="rId22" Type="http://schemas.openxmlformats.org/officeDocument/2006/relationships/notesSlide" Target="../notesSlides/notesSlide106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tags" Target="../tags/tag1001.xml"/><Relationship Id="rId13" Type="http://schemas.openxmlformats.org/officeDocument/2006/relationships/tags" Target="../tags/tag1006.xml"/><Relationship Id="rId18" Type="http://schemas.openxmlformats.org/officeDocument/2006/relationships/tags" Target="../tags/tag1011.xml"/><Relationship Id="rId3" Type="http://schemas.openxmlformats.org/officeDocument/2006/relationships/tags" Target="../tags/tag996.xml"/><Relationship Id="rId21" Type="http://schemas.openxmlformats.org/officeDocument/2006/relationships/slideLayout" Target="../slideLayouts/slideLayout10.xml"/><Relationship Id="rId7" Type="http://schemas.openxmlformats.org/officeDocument/2006/relationships/tags" Target="../tags/tag1000.xml"/><Relationship Id="rId12" Type="http://schemas.openxmlformats.org/officeDocument/2006/relationships/tags" Target="../tags/tag1005.xml"/><Relationship Id="rId17" Type="http://schemas.openxmlformats.org/officeDocument/2006/relationships/tags" Target="../tags/tag1010.xml"/><Relationship Id="rId2" Type="http://schemas.openxmlformats.org/officeDocument/2006/relationships/tags" Target="../tags/tag995.xml"/><Relationship Id="rId16" Type="http://schemas.openxmlformats.org/officeDocument/2006/relationships/tags" Target="../tags/tag1009.xml"/><Relationship Id="rId20" Type="http://schemas.openxmlformats.org/officeDocument/2006/relationships/tags" Target="../tags/tag1013.xml"/><Relationship Id="rId1" Type="http://schemas.openxmlformats.org/officeDocument/2006/relationships/tags" Target="../tags/tag994.xml"/><Relationship Id="rId6" Type="http://schemas.openxmlformats.org/officeDocument/2006/relationships/tags" Target="../tags/tag999.xml"/><Relationship Id="rId11" Type="http://schemas.openxmlformats.org/officeDocument/2006/relationships/tags" Target="../tags/tag1004.xml"/><Relationship Id="rId5" Type="http://schemas.openxmlformats.org/officeDocument/2006/relationships/tags" Target="../tags/tag998.xml"/><Relationship Id="rId15" Type="http://schemas.openxmlformats.org/officeDocument/2006/relationships/tags" Target="../tags/tag1008.xml"/><Relationship Id="rId23" Type="http://schemas.openxmlformats.org/officeDocument/2006/relationships/image" Target="../media/image37.png"/><Relationship Id="rId10" Type="http://schemas.openxmlformats.org/officeDocument/2006/relationships/tags" Target="../tags/tag1003.xml"/><Relationship Id="rId19" Type="http://schemas.openxmlformats.org/officeDocument/2006/relationships/tags" Target="../tags/tag1012.xml"/><Relationship Id="rId4" Type="http://schemas.openxmlformats.org/officeDocument/2006/relationships/tags" Target="../tags/tag997.xml"/><Relationship Id="rId9" Type="http://schemas.openxmlformats.org/officeDocument/2006/relationships/tags" Target="../tags/tag1002.xml"/><Relationship Id="rId14" Type="http://schemas.openxmlformats.org/officeDocument/2006/relationships/tags" Target="../tags/tag1007.xml"/><Relationship Id="rId22" Type="http://schemas.openxmlformats.org/officeDocument/2006/relationships/notesSlide" Target="../notesSlides/notesSlide107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tags" Target="../tags/tag1021.xml"/><Relationship Id="rId13" Type="http://schemas.openxmlformats.org/officeDocument/2006/relationships/tags" Target="../tags/tag1026.xml"/><Relationship Id="rId18" Type="http://schemas.openxmlformats.org/officeDocument/2006/relationships/tags" Target="../tags/tag1031.xml"/><Relationship Id="rId3" Type="http://schemas.openxmlformats.org/officeDocument/2006/relationships/tags" Target="../tags/tag1016.xml"/><Relationship Id="rId21" Type="http://schemas.openxmlformats.org/officeDocument/2006/relationships/slideLayout" Target="../slideLayouts/slideLayout10.xml"/><Relationship Id="rId7" Type="http://schemas.openxmlformats.org/officeDocument/2006/relationships/tags" Target="../tags/tag1020.xml"/><Relationship Id="rId12" Type="http://schemas.openxmlformats.org/officeDocument/2006/relationships/tags" Target="../tags/tag1025.xml"/><Relationship Id="rId17" Type="http://schemas.openxmlformats.org/officeDocument/2006/relationships/tags" Target="../tags/tag1030.xml"/><Relationship Id="rId2" Type="http://schemas.openxmlformats.org/officeDocument/2006/relationships/tags" Target="../tags/tag1015.xml"/><Relationship Id="rId16" Type="http://schemas.openxmlformats.org/officeDocument/2006/relationships/tags" Target="../tags/tag1029.xml"/><Relationship Id="rId20" Type="http://schemas.openxmlformats.org/officeDocument/2006/relationships/tags" Target="../tags/tag1033.xml"/><Relationship Id="rId1" Type="http://schemas.openxmlformats.org/officeDocument/2006/relationships/tags" Target="../tags/tag1014.xml"/><Relationship Id="rId6" Type="http://schemas.openxmlformats.org/officeDocument/2006/relationships/tags" Target="../tags/tag1019.xml"/><Relationship Id="rId11" Type="http://schemas.openxmlformats.org/officeDocument/2006/relationships/tags" Target="../tags/tag1024.xml"/><Relationship Id="rId5" Type="http://schemas.openxmlformats.org/officeDocument/2006/relationships/tags" Target="../tags/tag1018.xml"/><Relationship Id="rId15" Type="http://schemas.openxmlformats.org/officeDocument/2006/relationships/tags" Target="../tags/tag1028.xml"/><Relationship Id="rId23" Type="http://schemas.openxmlformats.org/officeDocument/2006/relationships/image" Target="../media/image38.png"/><Relationship Id="rId10" Type="http://schemas.openxmlformats.org/officeDocument/2006/relationships/tags" Target="../tags/tag1023.xml"/><Relationship Id="rId19" Type="http://schemas.openxmlformats.org/officeDocument/2006/relationships/tags" Target="../tags/tag1032.xml"/><Relationship Id="rId4" Type="http://schemas.openxmlformats.org/officeDocument/2006/relationships/tags" Target="../tags/tag1017.xml"/><Relationship Id="rId9" Type="http://schemas.openxmlformats.org/officeDocument/2006/relationships/tags" Target="../tags/tag1022.xml"/><Relationship Id="rId14" Type="http://schemas.openxmlformats.org/officeDocument/2006/relationships/tags" Target="../tags/tag1027.xml"/><Relationship Id="rId22" Type="http://schemas.openxmlformats.org/officeDocument/2006/relationships/notesSlide" Target="../notesSlides/notesSlide108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tags" Target="../tags/tag1041.xml"/><Relationship Id="rId13" Type="http://schemas.openxmlformats.org/officeDocument/2006/relationships/tags" Target="../tags/tag1046.xml"/><Relationship Id="rId18" Type="http://schemas.openxmlformats.org/officeDocument/2006/relationships/tags" Target="../tags/tag1051.xml"/><Relationship Id="rId3" Type="http://schemas.openxmlformats.org/officeDocument/2006/relationships/tags" Target="../tags/tag1036.xml"/><Relationship Id="rId21" Type="http://schemas.openxmlformats.org/officeDocument/2006/relationships/slideLayout" Target="../slideLayouts/slideLayout10.xml"/><Relationship Id="rId7" Type="http://schemas.openxmlformats.org/officeDocument/2006/relationships/tags" Target="../tags/tag1040.xml"/><Relationship Id="rId12" Type="http://schemas.openxmlformats.org/officeDocument/2006/relationships/tags" Target="../tags/tag1045.xml"/><Relationship Id="rId17" Type="http://schemas.openxmlformats.org/officeDocument/2006/relationships/tags" Target="../tags/tag1050.xml"/><Relationship Id="rId2" Type="http://schemas.openxmlformats.org/officeDocument/2006/relationships/tags" Target="../tags/tag1035.xml"/><Relationship Id="rId16" Type="http://schemas.openxmlformats.org/officeDocument/2006/relationships/tags" Target="../tags/tag1049.xml"/><Relationship Id="rId20" Type="http://schemas.openxmlformats.org/officeDocument/2006/relationships/tags" Target="../tags/tag1053.xml"/><Relationship Id="rId1" Type="http://schemas.openxmlformats.org/officeDocument/2006/relationships/tags" Target="../tags/tag1034.xml"/><Relationship Id="rId6" Type="http://schemas.openxmlformats.org/officeDocument/2006/relationships/tags" Target="../tags/tag1039.xml"/><Relationship Id="rId11" Type="http://schemas.openxmlformats.org/officeDocument/2006/relationships/tags" Target="../tags/tag1044.xml"/><Relationship Id="rId5" Type="http://schemas.openxmlformats.org/officeDocument/2006/relationships/tags" Target="../tags/tag1038.xml"/><Relationship Id="rId15" Type="http://schemas.openxmlformats.org/officeDocument/2006/relationships/tags" Target="../tags/tag1048.xml"/><Relationship Id="rId23" Type="http://schemas.openxmlformats.org/officeDocument/2006/relationships/image" Target="../media/image39.png"/><Relationship Id="rId10" Type="http://schemas.openxmlformats.org/officeDocument/2006/relationships/tags" Target="../tags/tag1043.xml"/><Relationship Id="rId19" Type="http://schemas.openxmlformats.org/officeDocument/2006/relationships/tags" Target="../tags/tag1052.xml"/><Relationship Id="rId4" Type="http://schemas.openxmlformats.org/officeDocument/2006/relationships/tags" Target="../tags/tag1037.xml"/><Relationship Id="rId9" Type="http://schemas.openxmlformats.org/officeDocument/2006/relationships/tags" Target="../tags/tag1042.xml"/><Relationship Id="rId14" Type="http://schemas.openxmlformats.org/officeDocument/2006/relationships/tags" Target="../tags/tag1047.xml"/><Relationship Id="rId22" Type="http://schemas.openxmlformats.org/officeDocument/2006/relationships/notesSlide" Target="../notesSlides/notesSlide10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43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tags" Target="../tags/tag1061.xml"/><Relationship Id="rId13" Type="http://schemas.openxmlformats.org/officeDocument/2006/relationships/tags" Target="../tags/tag1066.xml"/><Relationship Id="rId18" Type="http://schemas.openxmlformats.org/officeDocument/2006/relationships/tags" Target="../tags/tag1071.xml"/><Relationship Id="rId3" Type="http://schemas.openxmlformats.org/officeDocument/2006/relationships/tags" Target="../tags/tag1056.xml"/><Relationship Id="rId21" Type="http://schemas.openxmlformats.org/officeDocument/2006/relationships/notesSlide" Target="../notesSlides/notesSlide110.xml"/><Relationship Id="rId7" Type="http://schemas.openxmlformats.org/officeDocument/2006/relationships/tags" Target="../tags/tag1060.xml"/><Relationship Id="rId12" Type="http://schemas.openxmlformats.org/officeDocument/2006/relationships/tags" Target="../tags/tag1065.xml"/><Relationship Id="rId17" Type="http://schemas.openxmlformats.org/officeDocument/2006/relationships/tags" Target="../tags/tag1070.xml"/><Relationship Id="rId2" Type="http://schemas.openxmlformats.org/officeDocument/2006/relationships/tags" Target="../tags/tag1055.xml"/><Relationship Id="rId16" Type="http://schemas.openxmlformats.org/officeDocument/2006/relationships/tags" Target="../tags/tag1069.xml"/><Relationship Id="rId20" Type="http://schemas.openxmlformats.org/officeDocument/2006/relationships/slideLayout" Target="../slideLayouts/slideLayout10.xml"/><Relationship Id="rId1" Type="http://schemas.openxmlformats.org/officeDocument/2006/relationships/tags" Target="../tags/tag1054.xml"/><Relationship Id="rId6" Type="http://schemas.openxmlformats.org/officeDocument/2006/relationships/tags" Target="../tags/tag1059.xml"/><Relationship Id="rId11" Type="http://schemas.openxmlformats.org/officeDocument/2006/relationships/tags" Target="../tags/tag1064.xml"/><Relationship Id="rId5" Type="http://schemas.openxmlformats.org/officeDocument/2006/relationships/tags" Target="../tags/tag1058.xml"/><Relationship Id="rId15" Type="http://schemas.openxmlformats.org/officeDocument/2006/relationships/tags" Target="../tags/tag1068.xml"/><Relationship Id="rId10" Type="http://schemas.openxmlformats.org/officeDocument/2006/relationships/tags" Target="../tags/tag1063.xml"/><Relationship Id="rId19" Type="http://schemas.openxmlformats.org/officeDocument/2006/relationships/tags" Target="../tags/tag1072.xml"/><Relationship Id="rId4" Type="http://schemas.openxmlformats.org/officeDocument/2006/relationships/tags" Target="../tags/tag1057.xml"/><Relationship Id="rId9" Type="http://schemas.openxmlformats.org/officeDocument/2006/relationships/tags" Target="../tags/tag1062.xml"/><Relationship Id="rId14" Type="http://schemas.openxmlformats.org/officeDocument/2006/relationships/tags" Target="../tags/tag1067.xml"/><Relationship Id="rId22" Type="http://schemas.openxmlformats.org/officeDocument/2006/relationships/image" Target="../media/image40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tags" Target="../tags/tag1075.xml"/><Relationship Id="rId7" Type="http://schemas.openxmlformats.org/officeDocument/2006/relationships/notesSlide" Target="../notesSlides/notesSlide111.xml"/><Relationship Id="rId2" Type="http://schemas.openxmlformats.org/officeDocument/2006/relationships/tags" Target="../tags/tag1074.xml"/><Relationship Id="rId1" Type="http://schemas.openxmlformats.org/officeDocument/2006/relationships/tags" Target="../tags/tag1073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077.xml"/><Relationship Id="rId4" Type="http://schemas.openxmlformats.org/officeDocument/2006/relationships/tags" Target="../tags/tag1076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079.xml"/><Relationship Id="rId1" Type="http://schemas.openxmlformats.org/officeDocument/2006/relationships/tags" Target="../tags/tag1078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12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082.xml"/><Relationship Id="rId7" Type="http://schemas.openxmlformats.org/officeDocument/2006/relationships/notesSlide" Target="../notesSlides/notesSlide113.xml"/><Relationship Id="rId2" Type="http://schemas.openxmlformats.org/officeDocument/2006/relationships/tags" Target="../tags/tag1081.xml"/><Relationship Id="rId1" Type="http://schemas.openxmlformats.org/officeDocument/2006/relationships/tags" Target="../tags/tag1080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084.xml"/><Relationship Id="rId4" Type="http://schemas.openxmlformats.org/officeDocument/2006/relationships/tags" Target="../tags/tag1083.xm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tags" Target="../tags/tag1092.xml"/><Relationship Id="rId3" Type="http://schemas.openxmlformats.org/officeDocument/2006/relationships/tags" Target="../tags/tag1087.xml"/><Relationship Id="rId7" Type="http://schemas.openxmlformats.org/officeDocument/2006/relationships/tags" Target="../tags/tag1091.xml"/><Relationship Id="rId12" Type="http://schemas.openxmlformats.org/officeDocument/2006/relationships/notesSlide" Target="../notesSlides/notesSlide114.xml"/><Relationship Id="rId2" Type="http://schemas.openxmlformats.org/officeDocument/2006/relationships/tags" Target="../tags/tag1086.xml"/><Relationship Id="rId1" Type="http://schemas.openxmlformats.org/officeDocument/2006/relationships/tags" Target="../tags/tag1085.xml"/><Relationship Id="rId6" Type="http://schemas.openxmlformats.org/officeDocument/2006/relationships/tags" Target="../tags/tag1090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1089.xml"/><Relationship Id="rId10" Type="http://schemas.openxmlformats.org/officeDocument/2006/relationships/tags" Target="../tags/tag1094.xml"/><Relationship Id="rId4" Type="http://schemas.openxmlformats.org/officeDocument/2006/relationships/tags" Target="../tags/tag1088.xml"/><Relationship Id="rId9" Type="http://schemas.openxmlformats.org/officeDocument/2006/relationships/tags" Target="../tags/tag109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095.xml"/><Relationship Id="rId4" Type="http://schemas.openxmlformats.org/officeDocument/2006/relationships/image" Target="../media/image5.pn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6.xml"/><Relationship Id="rId3" Type="http://schemas.openxmlformats.org/officeDocument/2006/relationships/tags" Target="../tags/tag1098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1097.xml"/><Relationship Id="rId1" Type="http://schemas.openxmlformats.org/officeDocument/2006/relationships/tags" Target="../tags/tag1096.xml"/><Relationship Id="rId6" Type="http://schemas.openxmlformats.org/officeDocument/2006/relationships/tags" Target="../tags/tag1101.xml"/><Relationship Id="rId5" Type="http://schemas.openxmlformats.org/officeDocument/2006/relationships/tags" Target="../tags/tag1100.xml"/><Relationship Id="rId4" Type="http://schemas.openxmlformats.org/officeDocument/2006/relationships/tags" Target="../tags/tag1099.xml"/><Relationship Id="rId9" Type="http://schemas.openxmlformats.org/officeDocument/2006/relationships/image" Target="../media/image6.pn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tags" Target="../tags/tag1109.xml"/><Relationship Id="rId3" Type="http://schemas.openxmlformats.org/officeDocument/2006/relationships/tags" Target="../tags/tag1104.xml"/><Relationship Id="rId7" Type="http://schemas.openxmlformats.org/officeDocument/2006/relationships/tags" Target="../tags/tag1108.xml"/><Relationship Id="rId2" Type="http://schemas.openxmlformats.org/officeDocument/2006/relationships/tags" Target="../tags/tag1103.xml"/><Relationship Id="rId1" Type="http://schemas.openxmlformats.org/officeDocument/2006/relationships/tags" Target="../tags/tag1102.xml"/><Relationship Id="rId6" Type="http://schemas.openxmlformats.org/officeDocument/2006/relationships/tags" Target="../tags/tag1107.xml"/><Relationship Id="rId11" Type="http://schemas.openxmlformats.org/officeDocument/2006/relationships/notesSlide" Target="../notesSlides/notesSlide117.xml"/><Relationship Id="rId5" Type="http://schemas.openxmlformats.org/officeDocument/2006/relationships/tags" Target="../tags/tag1106.xml"/><Relationship Id="rId10" Type="http://schemas.openxmlformats.org/officeDocument/2006/relationships/slideLayout" Target="../slideLayouts/slideLayout10.xml"/><Relationship Id="rId4" Type="http://schemas.openxmlformats.org/officeDocument/2006/relationships/tags" Target="../tags/tag1105.xml"/><Relationship Id="rId9" Type="http://schemas.openxmlformats.org/officeDocument/2006/relationships/tags" Target="../tags/tag1110.xml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8.xml"/><Relationship Id="rId3" Type="http://schemas.openxmlformats.org/officeDocument/2006/relationships/tags" Target="../tags/tag1113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1112.xml"/><Relationship Id="rId1" Type="http://schemas.openxmlformats.org/officeDocument/2006/relationships/tags" Target="../tags/tag1111.xml"/><Relationship Id="rId6" Type="http://schemas.openxmlformats.org/officeDocument/2006/relationships/tags" Target="../tags/tag1116.xml"/><Relationship Id="rId5" Type="http://schemas.openxmlformats.org/officeDocument/2006/relationships/tags" Target="../tags/tag1115.xml"/><Relationship Id="rId4" Type="http://schemas.openxmlformats.org/officeDocument/2006/relationships/tags" Target="../tags/tag1114.xml"/><Relationship Id="rId9" Type="http://schemas.openxmlformats.org/officeDocument/2006/relationships/image" Target="../media/image6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tags" Target="../tags/tag1119.xml"/><Relationship Id="rId7" Type="http://schemas.openxmlformats.org/officeDocument/2006/relationships/notesSlide" Target="../notesSlides/notesSlide119.xml"/><Relationship Id="rId2" Type="http://schemas.openxmlformats.org/officeDocument/2006/relationships/tags" Target="../tags/tag1118.xml"/><Relationship Id="rId1" Type="http://schemas.openxmlformats.org/officeDocument/2006/relationships/tags" Target="../tags/tag1117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1121.xml"/><Relationship Id="rId4" Type="http://schemas.openxmlformats.org/officeDocument/2006/relationships/tags" Target="../tags/tag11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4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22.xml"/><Relationship Id="rId4" Type="http://schemas.openxmlformats.org/officeDocument/2006/relationships/image" Target="../media/image5.pn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1.xml"/><Relationship Id="rId3" Type="http://schemas.openxmlformats.org/officeDocument/2006/relationships/tags" Target="../tags/tag1125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1124.xml"/><Relationship Id="rId1" Type="http://schemas.openxmlformats.org/officeDocument/2006/relationships/tags" Target="../tags/tag1123.xml"/><Relationship Id="rId6" Type="http://schemas.openxmlformats.org/officeDocument/2006/relationships/tags" Target="../tags/tag1128.xml"/><Relationship Id="rId5" Type="http://schemas.openxmlformats.org/officeDocument/2006/relationships/tags" Target="../tags/tag1127.xml"/><Relationship Id="rId4" Type="http://schemas.openxmlformats.org/officeDocument/2006/relationships/tags" Target="../tags/tag1126.xml"/><Relationship Id="rId9" Type="http://schemas.openxmlformats.org/officeDocument/2006/relationships/image" Target="../media/image6.pn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2.xml"/><Relationship Id="rId3" Type="http://schemas.openxmlformats.org/officeDocument/2006/relationships/tags" Target="../tags/tag1131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1130.xml"/><Relationship Id="rId1" Type="http://schemas.openxmlformats.org/officeDocument/2006/relationships/tags" Target="../tags/tag1129.xml"/><Relationship Id="rId6" Type="http://schemas.openxmlformats.org/officeDocument/2006/relationships/tags" Target="../tags/tag1134.xml"/><Relationship Id="rId5" Type="http://schemas.openxmlformats.org/officeDocument/2006/relationships/tags" Target="../tags/tag1133.xml"/><Relationship Id="rId4" Type="http://schemas.openxmlformats.org/officeDocument/2006/relationships/tags" Target="../tags/tag1132.xml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3.xml"/><Relationship Id="rId3" Type="http://schemas.openxmlformats.org/officeDocument/2006/relationships/tags" Target="../tags/tag1137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1136.xml"/><Relationship Id="rId1" Type="http://schemas.openxmlformats.org/officeDocument/2006/relationships/tags" Target="../tags/tag1135.xml"/><Relationship Id="rId6" Type="http://schemas.openxmlformats.org/officeDocument/2006/relationships/tags" Target="../tags/tag1140.xml"/><Relationship Id="rId5" Type="http://schemas.openxmlformats.org/officeDocument/2006/relationships/tags" Target="../tags/tag1139.xml"/><Relationship Id="rId4" Type="http://schemas.openxmlformats.org/officeDocument/2006/relationships/tags" Target="../tags/tag1138.xml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4.xml"/><Relationship Id="rId3" Type="http://schemas.openxmlformats.org/officeDocument/2006/relationships/tags" Target="../tags/tag1143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1142.xml"/><Relationship Id="rId1" Type="http://schemas.openxmlformats.org/officeDocument/2006/relationships/tags" Target="../tags/tag1141.xml"/><Relationship Id="rId6" Type="http://schemas.openxmlformats.org/officeDocument/2006/relationships/tags" Target="../tags/tag1146.xml"/><Relationship Id="rId5" Type="http://schemas.openxmlformats.org/officeDocument/2006/relationships/tags" Target="../tags/tag1145.xml"/><Relationship Id="rId4" Type="http://schemas.openxmlformats.org/officeDocument/2006/relationships/tags" Target="../tags/tag1144.xml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5.xml"/><Relationship Id="rId3" Type="http://schemas.openxmlformats.org/officeDocument/2006/relationships/tags" Target="../tags/tag1149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1148.xml"/><Relationship Id="rId1" Type="http://schemas.openxmlformats.org/officeDocument/2006/relationships/tags" Target="../tags/tag1147.xml"/><Relationship Id="rId6" Type="http://schemas.openxmlformats.org/officeDocument/2006/relationships/tags" Target="../tags/tag1152.xml"/><Relationship Id="rId5" Type="http://schemas.openxmlformats.org/officeDocument/2006/relationships/tags" Target="../tags/tag1151.xml"/><Relationship Id="rId4" Type="http://schemas.openxmlformats.org/officeDocument/2006/relationships/tags" Target="../tags/tag1150.xml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6.xml"/><Relationship Id="rId3" Type="http://schemas.openxmlformats.org/officeDocument/2006/relationships/tags" Target="../tags/tag1155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1154.xml"/><Relationship Id="rId1" Type="http://schemas.openxmlformats.org/officeDocument/2006/relationships/tags" Target="../tags/tag1153.xml"/><Relationship Id="rId6" Type="http://schemas.openxmlformats.org/officeDocument/2006/relationships/tags" Target="../tags/tag1158.xml"/><Relationship Id="rId5" Type="http://schemas.openxmlformats.org/officeDocument/2006/relationships/tags" Target="../tags/tag1157.xml"/><Relationship Id="rId4" Type="http://schemas.openxmlformats.org/officeDocument/2006/relationships/tags" Target="../tags/tag115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9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160.xml"/><Relationship Id="rId1" Type="http://schemas.openxmlformats.org/officeDocument/2006/relationships/tags" Target="../tags/tag1159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28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tags" Target="../tags/tag1163.xml"/><Relationship Id="rId7" Type="http://schemas.openxmlformats.org/officeDocument/2006/relationships/image" Target="../media/image41.png"/><Relationship Id="rId2" Type="http://schemas.openxmlformats.org/officeDocument/2006/relationships/tags" Target="../tags/tag1162.xml"/><Relationship Id="rId1" Type="http://schemas.openxmlformats.org/officeDocument/2006/relationships/tags" Target="../tags/tag1161.xml"/><Relationship Id="rId6" Type="http://schemas.openxmlformats.org/officeDocument/2006/relationships/notesSlide" Target="../notesSlides/notesSlide129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116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8.xml"/><Relationship Id="rId4" Type="http://schemas.openxmlformats.org/officeDocument/2006/relationships/image" Target="../media/image5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65.xml"/><Relationship Id="rId5" Type="http://schemas.openxmlformats.org/officeDocument/2006/relationships/comments" Target="../comments/comment1.xml"/><Relationship Id="rId4" Type="http://schemas.openxmlformats.org/officeDocument/2006/relationships/image" Target="../media/image42.jpe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66.xml"/><Relationship Id="rId4" Type="http://schemas.openxmlformats.org/officeDocument/2006/relationships/image" Target="../media/image43.jpeg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0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0.xml"/><Relationship Id="rId4" Type="http://schemas.openxmlformats.org/officeDocument/2006/relationships/tags" Target="../tags/tag5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3" Type="http://schemas.openxmlformats.org/officeDocument/2006/relationships/tags" Target="../tags/tag59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3" Type="http://schemas.openxmlformats.org/officeDocument/2006/relationships/tags" Target="../tags/tag65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3" Type="http://schemas.openxmlformats.org/officeDocument/2006/relationships/tags" Target="../tags/tag71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9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9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78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9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3" Type="http://schemas.openxmlformats.org/officeDocument/2006/relationships/tags" Target="../tags/tag84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9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2.xml"/><Relationship Id="rId3" Type="http://schemas.openxmlformats.org/officeDocument/2006/relationships/tags" Target="../tags/tag90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9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4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5.xml"/><Relationship Id="rId3" Type="http://schemas.openxmlformats.org/officeDocument/2006/relationships/tags" Target="../tags/tag97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9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08.xml"/><Relationship Id="rId13" Type="http://schemas.openxmlformats.org/officeDocument/2006/relationships/tags" Target="../tags/tag113.xml"/><Relationship Id="rId18" Type="http://schemas.openxmlformats.org/officeDocument/2006/relationships/tags" Target="../tags/tag118.xml"/><Relationship Id="rId3" Type="http://schemas.openxmlformats.org/officeDocument/2006/relationships/tags" Target="../tags/tag103.xml"/><Relationship Id="rId21" Type="http://schemas.openxmlformats.org/officeDocument/2006/relationships/slideLayout" Target="../slideLayouts/slideLayout10.xml"/><Relationship Id="rId7" Type="http://schemas.openxmlformats.org/officeDocument/2006/relationships/tags" Target="../tags/tag107.xml"/><Relationship Id="rId12" Type="http://schemas.openxmlformats.org/officeDocument/2006/relationships/tags" Target="../tags/tag112.xml"/><Relationship Id="rId17" Type="http://schemas.openxmlformats.org/officeDocument/2006/relationships/tags" Target="../tags/tag117.xml"/><Relationship Id="rId2" Type="http://schemas.openxmlformats.org/officeDocument/2006/relationships/tags" Target="../tags/tag102.xml"/><Relationship Id="rId16" Type="http://schemas.openxmlformats.org/officeDocument/2006/relationships/tags" Target="../tags/tag116.xml"/><Relationship Id="rId20" Type="http://schemas.openxmlformats.org/officeDocument/2006/relationships/tags" Target="../tags/tag120.xml"/><Relationship Id="rId1" Type="http://schemas.openxmlformats.org/officeDocument/2006/relationships/tags" Target="../tags/tag101.xml"/><Relationship Id="rId6" Type="http://schemas.openxmlformats.org/officeDocument/2006/relationships/tags" Target="../tags/tag106.xml"/><Relationship Id="rId11" Type="http://schemas.openxmlformats.org/officeDocument/2006/relationships/tags" Target="../tags/tag111.xml"/><Relationship Id="rId5" Type="http://schemas.openxmlformats.org/officeDocument/2006/relationships/tags" Target="../tags/tag105.xml"/><Relationship Id="rId15" Type="http://schemas.openxmlformats.org/officeDocument/2006/relationships/tags" Target="../tags/tag115.xml"/><Relationship Id="rId23" Type="http://schemas.openxmlformats.org/officeDocument/2006/relationships/image" Target="../media/image8.png"/><Relationship Id="rId10" Type="http://schemas.openxmlformats.org/officeDocument/2006/relationships/tags" Target="../tags/tag110.xml"/><Relationship Id="rId19" Type="http://schemas.openxmlformats.org/officeDocument/2006/relationships/tags" Target="../tags/tag119.xml"/><Relationship Id="rId4" Type="http://schemas.openxmlformats.org/officeDocument/2006/relationships/tags" Target="../tags/tag104.xml"/><Relationship Id="rId9" Type="http://schemas.openxmlformats.org/officeDocument/2006/relationships/tags" Target="../tags/tag109.xml"/><Relationship Id="rId14" Type="http://schemas.openxmlformats.org/officeDocument/2006/relationships/tags" Target="../tags/tag114.xml"/><Relationship Id="rId2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tags" Target="../tags/tag133.xml"/><Relationship Id="rId18" Type="http://schemas.openxmlformats.org/officeDocument/2006/relationships/tags" Target="../tags/tag138.xml"/><Relationship Id="rId3" Type="http://schemas.openxmlformats.org/officeDocument/2006/relationships/tags" Target="../tags/tag123.xml"/><Relationship Id="rId21" Type="http://schemas.openxmlformats.org/officeDocument/2006/relationships/slideLayout" Target="../slideLayouts/slideLayout10.xml"/><Relationship Id="rId7" Type="http://schemas.openxmlformats.org/officeDocument/2006/relationships/tags" Target="../tags/tag127.xml"/><Relationship Id="rId12" Type="http://schemas.openxmlformats.org/officeDocument/2006/relationships/tags" Target="../tags/tag132.xml"/><Relationship Id="rId17" Type="http://schemas.openxmlformats.org/officeDocument/2006/relationships/tags" Target="../tags/tag137.xml"/><Relationship Id="rId2" Type="http://schemas.openxmlformats.org/officeDocument/2006/relationships/tags" Target="../tags/tag122.xml"/><Relationship Id="rId16" Type="http://schemas.openxmlformats.org/officeDocument/2006/relationships/tags" Target="../tags/tag136.xml"/><Relationship Id="rId20" Type="http://schemas.openxmlformats.org/officeDocument/2006/relationships/tags" Target="../tags/tag140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5" Type="http://schemas.openxmlformats.org/officeDocument/2006/relationships/tags" Target="../tags/tag125.xml"/><Relationship Id="rId15" Type="http://schemas.openxmlformats.org/officeDocument/2006/relationships/tags" Target="../tags/tag135.xml"/><Relationship Id="rId23" Type="http://schemas.openxmlformats.org/officeDocument/2006/relationships/image" Target="../media/image9.png"/><Relationship Id="rId10" Type="http://schemas.openxmlformats.org/officeDocument/2006/relationships/tags" Target="../tags/tag130.xml"/><Relationship Id="rId19" Type="http://schemas.openxmlformats.org/officeDocument/2006/relationships/tags" Target="../tags/tag139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tags" Target="../tags/tag134.xml"/><Relationship Id="rId2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18" Type="http://schemas.openxmlformats.org/officeDocument/2006/relationships/tags" Target="../tags/tag158.xml"/><Relationship Id="rId3" Type="http://schemas.openxmlformats.org/officeDocument/2006/relationships/tags" Target="../tags/tag143.xml"/><Relationship Id="rId21" Type="http://schemas.openxmlformats.org/officeDocument/2006/relationships/slideLayout" Target="../slideLayouts/slideLayout10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17" Type="http://schemas.openxmlformats.org/officeDocument/2006/relationships/tags" Target="../tags/tag157.xml"/><Relationship Id="rId2" Type="http://schemas.openxmlformats.org/officeDocument/2006/relationships/tags" Target="../tags/tag142.xml"/><Relationship Id="rId16" Type="http://schemas.openxmlformats.org/officeDocument/2006/relationships/tags" Target="../tags/tag156.xml"/><Relationship Id="rId20" Type="http://schemas.openxmlformats.org/officeDocument/2006/relationships/tags" Target="../tags/tag160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5" Type="http://schemas.openxmlformats.org/officeDocument/2006/relationships/tags" Target="../tags/tag145.xml"/><Relationship Id="rId15" Type="http://schemas.openxmlformats.org/officeDocument/2006/relationships/tags" Target="../tags/tag155.xml"/><Relationship Id="rId23" Type="http://schemas.openxmlformats.org/officeDocument/2006/relationships/image" Target="../media/image10.png"/><Relationship Id="rId10" Type="http://schemas.openxmlformats.org/officeDocument/2006/relationships/tags" Target="../tags/tag150.xml"/><Relationship Id="rId19" Type="http://schemas.openxmlformats.org/officeDocument/2006/relationships/tags" Target="../tags/tag159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tags" Target="../tags/tag154.xml"/><Relationship Id="rId2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tags" Target="../tags/tag173.xml"/><Relationship Id="rId18" Type="http://schemas.openxmlformats.org/officeDocument/2006/relationships/tags" Target="../tags/tag178.xml"/><Relationship Id="rId3" Type="http://schemas.openxmlformats.org/officeDocument/2006/relationships/tags" Target="../tags/tag163.xml"/><Relationship Id="rId21" Type="http://schemas.openxmlformats.org/officeDocument/2006/relationships/slideLayout" Target="../slideLayouts/slideLayout10.xml"/><Relationship Id="rId7" Type="http://schemas.openxmlformats.org/officeDocument/2006/relationships/tags" Target="../tags/tag167.xml"/><Relationship Id="rId12" Type="http://schemas.openxmlformats.org/officeDocument/2006/relationships/tags" Target="../tags/tag172.xml"/><Relationship Id="rId17" Type="http://schemas.openxmlformats.org/officeDocument/2006/relationships/tags" Target="../tags/tag177.xml"/><Relationship Id="rId2" Type="http://schemas.openxmlformats.org/officeDocument/2006/relationships/tags" Target="../tags/tag162.xml"/><Relationship Id="rId16" Type="http://schemas.openxmlformats.org/officeDocument/2006/relationships/tags" Target="../tags/tag176.xml"/><Relationship Id="rId20" Type="http://schemas.openxmlformats.org/officeDocument/2006/relationships/tags" Target="../tags/tag180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5" Type="http://schemas.openxmlformats.org/officeDocument/2006/relationships/tags" Target="../tags/tag175.xml"/><Relationship Id="rId23" Type="http://schemas.openxmlformats.org/officeDocument/2006/relationships/image" Target="../media/image11.png"/><Relationship Id="rId10" Type="http://schemas.openxmlformats.org/officeDocument/2006/relationships/tags" Target="../tags/tag170.xml"/><Relationship Id="rId19" Type="http://schemas.openxmlformats.org/officeDocument/2006/relationships/tags" Target="../tags/tag179.xml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tags" Target="../tags/tag174.xml"/><Relationship Id="rId2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19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188.xml"/><Relationship Id="rId13" Type="http://schemas.openxmlformats.org/officeDocument/2006/relationships/tags" Target="../tags/tag193.xml"/><Relationship Id="rId18" Type="http://schemas.openxmlformats.org/officeDocument/2006/relationships/tags" Target="../tags/tag198.xml"/><Relationship Id="rId3" Type="http://schemas.openxmlformats.org/officeDocument/2006/relationships/tags" Target="../tags/tag183.xml"/><Relationship Id="rId21" Type="http://schemas.openxmlformats.org/officeDocument/2006/relationships/slideLayout" Target="../slideLayouts/slideLayout10.xml"/><Relationship Id="rId7" Type="http://schemas.openxmlformats.org/officeDocument/2006/relationships/tags" Target="../tags/tag187.xml"/><Relationship Id="rId12" Type="http://schemas.openxmlformats.org/officeDocument/2006/relationships/tags" Target="../tags/tag192.xml"/><Relationship Id="rId17" Type="http://schemas.openxmlformats.org/officeDocument/2006/relationships/tags" Target="../tags/tag197.xml"/><Relationship Id="rId2" Type="http://schemas.openxmlformats.org/officeDocument/2006/relationships/tags" Target="../tags/tag182.xml"/><Relationship Id="rId16" Type="http://schemas.openxmlformats.org/officeDocument/2006/relationships/tags" Target="../tags/tag196.xml"/><Relationship Id="rId20" Type="http://schemas.openxmlformats.org/officeDocument/2006/relationships/tags" Target="../tags/tag200.xml"/><Relationship Id="rId1" Type="http://schemas.openxmlformats.org/officeDocument/2006/relationships/tags" Target="../tags/tag181.xml"/><Relationship Id="rId6" Type="http://schemas.openxmlformats.org/officeDocument/2006/relationships/tags" Target="../tags/tag186.xml"/><Relationship Id="rId11" Type="http://schemas.openxmlformats.org/officeDocument/2006/relationships/tags" Target="../tags/tag191.xml"/><Relationship Id="rId5" Type="http://schemas.openxmlformats.org/officeDocument/2006/relationships/tags" Target="../tags/tag185.xml"/><Relationship Id="rId15" Type="http://schemas.openxmlformats.org/officeDocument/2006/relationships/tags" Target="../tags/tag195.xml"/><Relationship Id="rId23" Type="http://schemas.openxmlformats.org/officeDocument/2006/relationships/image" Target="../media/image12.png"/><Relationship Id="rId10" Type="http://schemas.openxmlformats.org/officeDocument/2006/relationships/tags" Target="../tags/tag190.xml"/><Relationship Id="rId19" Type="http://schemas.openxmlformats.org/officeDocument/2006/relationships/tags" Target="../tags/tag199.xml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tags" Target="../tags/tag194.xml"/><Relationship Id="rId2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3" Type="http://schemas.openxmlformats.org/officeDocument/2006/relationships/tags" Target="../tags/tag203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9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tags" Target="../tags/tag219.xml"/><Relationship Id="rId18" Type="http://schemas.openxmlformats.org/officeDocument/2006/relationships/tags" Target="../tags/tag224.xml"/><Relationship Id="rId3" Type="http://schemas.openxmlformats.org/officeDocument/2006/relationships/tags" Target="../tags/tag209.xml"/><Relationship Id="rId21" Type="http://schemas.openxmlformats.org/officeDocument/2006/relationships/slideLayout" Target="../slideLayouts/slideLayout10.xml"/><Relationship Id="rId7" Type="http://schemas.openxmlformats.org/officeDocument/2006/relationships/tags" Target="../tags/tag213.xml"/><Relationship Id="rId12" Type="http://schemas.openxmlformats.org/officeDocument/2006/relationships/tags" Target="../tags/tag218.xml"/><Relationship Id="rId17" Type="http://schemas.openxmlformats.org/officeDocument/2006/relationships/tags" Target="../tags/tag223.xml"/><Relationship Id="rId2" Type="http://schemas.openxmlformats.org/officeDocument/2006/relationships/tags" Target="../tags/tag208.xml"/><Relationship Id="rId16" Type="http://schemas.openxmlformats.org/officeDocument/2006/relationships/tags" Target="../tags/tag222.xml"/><Relationship Id="rId20" Type="http://schemas.openxmlformats.org/officeDocument/2006/relationships/tags" Target="../tags/tag226.xml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5" Type="http://schemas.openxmlformats.org/officeDocument/2006/relationships/tags" Target="../tags/tag211.xml"/><Relationship Id="rId15" Type="http://schemas.openxmlformats.org/officeDocument/2006/relationships/tags" Target="../tags/tag221.xml"/><Relationship Id="rId23" Type="http://schemas.openxmlformats.org/officeDocument/2006/relationships/image" Target="../media/image13.png"/><Relationship Id="rId10" Type="http://schemas.openxmlformats.org/officeDocument/2006/relationships/tags" Target="../tags/tag216.xml"/><Relationship Id="rId19" Type="http://schemas.openxmlformats.org/officeDocument/2006/relationships/tags" Target="../tags/tag225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tags" Target="../tags/tag220.xml"/><Relationship Id="rId2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3" Type="http://schemas.openxmlformats.org/officeDocument/2006/relationships/tags" Target="../tags/tag229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5" Type="http://schemas.openxmlformats.org/officeDocument/2006/relationships/tags" Target="../tags/tag231.xml"/><Relationship Id="rId4" Type="http://schemas.openxmlformats.org/officeDocument/2006/relationships/tags" Target="../tags/tag230.xml"/><Relationship Id="rId9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13" Type="http://schemas.openxmlformats.org/officeDocument/2006/relationships/tags" Target="../tags/tag245.xml"/><Relationship Id="rId18" Type="http://schemas.openxmlformats.org/officeDocument/2006/relationships/tags" Target="../tags/tag250.xml"/><Relationship Id="rId3" Type="http://schemas.openxmlformats.org/officeDocument/2006/relationships/tags" Target="../tags/tag235.xml"/><Relationship Id="rId21" Type="http://schemas.openxmlformats.org/officeDocument/2006/relationships/slideLayout" Target="../slideLayouts/slideLayout10.xml"/><Relationship Id="rId7" Type="http://schemas.openxmlformats.org/officeDocument/2006/relationships/tags" Target="../tags/tag239.xml"/><Relationship Id="rId12" Type="http://schemas.openxmlformats.org/officeDocument/2006/relationships/tags" Target="../tags/tag244.xml"/><Relationship Id="rId17" Type="http://schemas.openxmlformats.org/officeDocument/2006/relationships/tags" Target="../tags/tag249.xml"/><Relationship Id="rId2" Type="http://schemas.openxmlformats.org/officeDocument/2006/relationships/tags" Target="../tags/tag234.xml"/><Relationship Id="rId16" Type="http://schemas.openxmlformats.org/officeDocument/2006/relationships/tags" Target="../tags/tag248.xml"/><Relationship Id="rId20" Type="http://schemas.openxmlformats.org/officeDocument/2006/relationships/tags" Target="../tags/tag252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tags" Target="../tags/tag243.xml"/><Relationship Id="rId5" Type="http://schemas.openxmlformats.org/officeDocument/2006/relationships/tags" Target="../tags/tag237.xml"/><Relationship Id="rId15" Type="http://schemas.openxmlformats.org/officeDocument/2006/relationships/tags" Target="../tags/tag247.xml"/><Relationship Id="rId10" Type="http://schemas.openxmlformats.org/officeDocument/2006/relationships/tags" Target="../tags/tag242.xml"/><Relationship Id="rId19" Type="http://schemas.openxmlformats.org/officeDocument/2006/relationships/tags" Target="../tags/tag251.xml"/><Relationship Id="rId4" Type="http://schemas.openxmlformats.org/officeDocument/2006/relationships/tags" Target="../tags/tag236.xml"/><Relationship Id="rId9" Type="http://schemas.openxmlformats.org/officeDocument/2006/relationships/tags" Target="../tags/tag241.xml"/><Relationship Id="rId14" Type="http://schemas.openxmlformats.org/officeDocument/2006/relationships/tags" Target="../tags/tag246.xml"/><Relationship Id="rId2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260.xml"/><Relationship Id="rId13" Type="http://schemas.openxmlformats.org/officeDocument/2006/relationships/tags" Target="../tags/tag265.xml"/><Relationship Id="rId18" Type="http://schemas.openxmlformats.org/officeDocument/2006/relationships/tags" Target="../tags/tag270.xml"/><Relationship Id="rId3" Type="http://schemas.openxmlformats.org/officeDocument/2006/relationships/tags" Target="../tags/tag255.xml"/><Relationship Id="rId21" Type="http://schemas.openxmlformats.org/officeDocument/2006/relationships/slideLayout" Target="../slideLayouts/slideLayout10.xml"/><Relationship Id="rId7" Type="http://schemas.openxmlformats.org/officeDocument/2006/relationships/tags" Target="../tags/tag259.xml"/><Relationship Id="rId12" Type="http://schemas.openxmlformats.org/officeDocument/2006/relationships/tags" Target="../tags/tag264.xml"/><Relationship Id="rId17" Type="http://schemas.openxmlformats.org/officeDocument/2006/relationships/tags" Target="../tags/tag269.xml"/><Relationship Id="rId2" Type="http://schemas.openxmlformats.org/officeDocument/2006/relationships/tags" Target="../tags/tag254.xml"/><Relationship Id="rId16" Type="http://schemas.openxmlformats.org/officeDocument/2006/relationships/tags" Target="../tags/tag268.xml"/><Relationship Id="rId20" Type="http://schemas.openxmlformats.org/officeDocument/2006/relationships/tags" Target="../tags/tag272.xml"/><Relationship Id="rId1" Type="http://schemas.openxmlformats.org/officeDocument/2006/relationships/tags" Target="../tags/tag253.xml"/><Relationship Id="rId6" Type="http://schemas.openxmlformats.org/officeDocument/2006/relationships/tags" Target="../tags/tag258.xml"/><Relationship Id="rId11" Type="http://schemas.openxmlformats.org/officeDocument/2006/relationships/tags" Target="../tags/tag263.xml"/><Relationship Id="rId5" Type="http://schemas.openxmlformats.org/officeDocument/2006/relationships/tags" Target="../tags/tag257.xml"/><Relationship Id="rId15" Type="http://schemas.openxmlformats.org/officeDocument/2006/relationships/tags" Target="../tags/tag267.xml"/><Relationship Id="rId10" Type="http://schemas.openxmlformats.org/officeDocument/2006/relationships/tags" Target="../tags/tag262.xml"/><Relationship Id="rId19" Type="http://schemas.openxmlformats.org/officeDocument/2006/relationships/tags" Target="../tags/tag271.xml"/><Relationship Id="rId4" Type="http://schemas.openxmlformats.org/officeDocument/2006/relationships/tags" Target="../tags/tag256.xml"/><Relationship Id="rId9" Type="http://schemas.openxmlformats.org/officeDocument/2006/relationships/tags" Target="../tags/tag261.xml"/><Relationship Id="rId14" Type="http://schemas.openxmlformats.org/officeDocument/2006/relationships/tags" Target="../tags/tag266.xml"/><Relationship Id="rId2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280.xml"/><Relationship Id="rId13" Type="http://schemas.openxmlformats.org/officeDocument/2006/relationships/tags" Target="../tags/tag285.xml"/><Relationship Id="rId18" Type="http://schemas.openxmlformats.org/officeDocument/2006/relationships/tags" Target="../tags/tag290.xml"/><Relationship Id="rId3" Type="http://schemas.openxmlformats.org/officeDocument/2006/relationships/tags" Target="../tags/tag275.xml"/><Relationship Id="rId21" Type="http://schemas.openxmlformats.org/officeDocument/2006/relationships/slideLayout" Target="../slideLayouts/slideLayout10.xml"/><Relationship Id="rId7" Type="http://schemas.openxmlformats.org/officeDocument/2006/relationships/tags" Target="../tags/tag279.xml"/><Relationship Id="rId12" Type="http://schemas.openxmlformats.org/officeDocument/2006/relationships/tags" Target="../tags/tag284.xml"/><Relationship Id="rId17" Type="http://schemas.openxmlformats.org/officeDocument/2006/relationships/tags" Target="../tags/tag289.xml"/><Relationship Id="rId2" Type="http://schemas.openxmlformats.org/officeDocument/2006/relationships/tags" Target="../tags/tag274.xml"/><Relationship Id="rId16" Type="http://schemas.openxmlformats.org/officeDocument/2006/relationships/tags" Target="../tags/tag288.xml"/><Relationship Id="rId20" Type="http://schemas.openxmlformats.org/officeDocument/2006/relationships/tags" Target="../tags/tag292.xml"/><Relationship Id="rId1" Type="http://schemas.openxmlformats.org/officeDocument/2006/relationships/tags" Target="../tags/tag273.xml"/><Relationship Id="rId6" Type="http://schemas.openxmlformats.org/officeDocument/2006/relationships/tags" Target="../tags/tag278.xml"/><Relationship Id="rId11" Type="http://schemas.openxmlformats.org/officeDocument/2006/relationships/tags" Target="../tags/tag283.xml"/><Relationship Id="rId5" Type="http://schemas.openxmlformats.org/officeDocument/2006/relationships/tags" Target="../tags/tag277.xml"/><Relationship Id="rId15" Type="http://schemas.openxmlformats.org/officeDocument/2006/relationships/tags" Target="../tags/tag287.xml"/><Relationship Id="rId10" Type="http://schemas.openxmlformats.org/officeDocument/2006/relationships/tags" Target="../tags/tag282.xml"/><Relationship Id="rId19" Type="http://schemas.openxmlformats.org/officeDocument/2006/relationships/tags" Target="../tags/tag291.xml"/><Relationship Id="rId4" Type="http://schemas.openxmlformats.org/officeDocument/2006/relationships/tags" Target="../tags/tag276.xml"/><Relationship Id="rId9" Type="http://schemas.openxmlformats.org/officeDocument/2006/relationships/tags" Target="../tags/tag281.xml"/><Relationship Id="rId14" Type="http://schemas.openxmlformats.org/officeDocument/2006/relationships/tags" Target="../tags/tag286.xml"/><Relationship Id="rId2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300.xml"/><Relationship Id="rId13" Type="http://schemas.openxmlformats.org/officeDocument/2006/relationships/tags" Target="../tags/tag305.xml"/><Relationship Id="rId18" Type="http://schemas.openxmlformats.org/officeDocument/2006/relationships/tags" Target="../tags/tag310.xml"/><Relationship Id="rId3" Type="http://schemas.openxmlformats.org/officeDocument/2006/relationships/tags" Target="../tags/tag295.xml"/><Relationship Id="rId21" Type="http://schemas.openxmlformats.org/officeDocument/2006/relationships/tags" Target="../tags/tag313.xml"/><Relationship Id="rId7" Type="http://schemas.openxmlformats.org/officeDocument/2006/relationships/tags" Target="../tags/tag299.xml"/><Relationship Id="rId12" Type="http://schemas.openxmlformats.org/officeDocument/2006/relationships/tags" Target="../tags/tag304.xml"/><Relationship Id="rId17" Type="http://schemas.openxmlformats.org/officeDocument/2006/relationships/tags" Target="../tags/tag309.xml"/><Relationship Id="rId2" Type="http://schemas.openxmlformats.org/officeDocument/2006/relationships/tags" Target="../tags/tag294.xml"/><Relationship Id="rId16" Type="http://schemas.openxmlformats.org/officeDocument/2006/relationships/tags" Target="../tags/tag308.xml"/><Relationship Id="rId20" Type="http://schemas.openxmlformats.org/officeDocument/2006/relationships/tags" Target="../tags/tag312.xml"/><Relationship Id="rId1" Type="http://schemas.openxmlformats.org/officeDocument/2006/relationships/tags" Target="../tags/tag293.xml"/><Relationship Id="rId6" Type="http://schemas.openxmlformats.org/officeDocument/2006/relationships/tags" Target="../tags/tag298.xml"/><Relationship Id="rId11" Type="http://schemas.openxmlformats.org/officeDocument/2006/relationships/tags" Target="../tags/tag303.xml"/><Relationship Id="rId24" Type="http://schemas.openxmlformats.org/officeDocument/2006/relationships/image" Target="../media/image14.png"/><Relationship Id="rId5" Type="http://schemas.openxmlformats.org/officeDocument/2006/relationships/tags" Target="../tags/tag297.xml"/><Relationship Id="rId15" Type="http://schemas.openxmlformats.org/officeDocument/2006/relationships/tags" Target="../tags/tag307.xml"/><Relationship Id="rId23" Type="http://schemas.openxmlformats.org/officeDocument/2006/relationships/notesSlide" Target="../notesSlides/notesSlide37.xml"/><Relationship Id="rId10" Type="http://schemas.openxmlformats.org/officeDocument/2006/relationships/tags" Target="../tags/tag302.xml"/><Relationship Id="rId19" Type="http://schemas.openxmlformats.org/officeDocument/2006/relationships/tags" Target="../tags/tag311.xml"/><Relationship Id="rId4" Type="http://schemas.openxmlformats.org/officeDocument/2006/relationships/tags" Target="../tags/tag296.xml"/><Relationship Id="rId9" Type="http://schemas.openxmlformats.org/officeDocument/2006/relationships/tags" Target="../tags/tag301.xml"/><Relationship Id="rId14" Type="http://schemas.openxmlformats.org/officeDocument/2006/relationships/tags" Target="../tags/tag306.xml"/><Relationship Id="rId22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321.xml"/><Relationship Id="rId13" Type="http://schemas.openxmlformats.org/officeDocument/2006/relationships/tags" Target="../tags/tag326.xml"/><Relationship Id="rId18" Type="http://schemas.openxmlformats.org/officeDocument/2006/relationships/tags" Target="../tags/tag331.xml"/><Relationship Id="rId3" Type="http://schemas.openxmlformats.org/officeDocument/2006/relationships/tags" Target="../tags/tag316.xml"/><Relationship Id="rId21" Type="http://schemas.openxmlformats.org/officeDocument/2006/relationships/tags" Target="../tags/tag334.xml"/><Relationship Id="rId7" Type="http://schemas.openxmlformats.org/officeDocument/2006/relationships/tags" Target="../tags/tag320.xml"/><Relationship Id="rId12" Type="http://schemas.openxmlformats.org/officeDocument/2006/relationships/tags" Target="../tags/tag325.xml"/><Relationship Id="rId17" Type="http://schemas.openxmlformats.org/officeDocument/2006/relationships/tags" Target="../tags/tag330.xml"/><Relationship Id="rId2" Type="http://schemas.openxmlformats.org/officeDocument/2006/relationships/tags" Target="../tags/tag315.xml"/><Relationship Id="rId16" Type="http://schemas.openxmlformats.org/officeDocument/2006/relationships/tags" Target="../tags/tag329.xml"/><Relationship Id="rId20" Type="http://schemas.openxmlformats.org/officeDocument/2006/relationships/tags" Target="../tags/tag333.xml"/><Relationship Id="rId1" Type="http://schemas.openxmlformats.org/officeDocument/2006/relationships/tags" Target="../tags/tag314.xml"/><Relationship Id="rId6" Type="http://schemas.openxmlformats.org/officeDocument/2006/relationships/tags" Target="../tags/tag319.xml"/><Relationship Id="rId11" Type="http://schemas.openxmlformats.org/officeDocument/2006/relationships/tags" Target="../tags/tag324.xml"/><Relationship Id="rId24" Type="http://schemas.openxmlformats.org/officeDocument/2006/relationships/image" Target="../media/image15.png"/><Relationship Id="rId5" Type="http://schemas.openxmlformats.org/officeDocument/2006/relationships/tags" Target="../tags/tag318.xml"/><Relationship Id="rId15" Type="http://schemas.openxmlformats.org/officeDocument/2006/relationships/tags" Target="../tags/tag328.xml"/><Relationship Id="rId23" Type="http://schemas.openxmlformats.org/officeDocument/2006/relationships/notesSlide" Target="../notesSlides/notesSlide38.xml"/><Relationship Id="rId10" Type="http://schemas.openxmlformats.org/officeDocument/2006/relationships/tags" Target="../tags/tag323.xml"/><Relationship Id="rId19" Type="http://schemas.openxmlformats.org/officeDocument/2006/relationships/tags" Target="../tags/tag332.xml"/><Relationship Id="rId4" Type="http://schemas.openxmlformats.org/officeDocument/2006/relationships/tags" Target="../tags/tag317.xml"/><Relationship Id="rId9" Type="http://schemas.openxmlformats.org/officeDocument/2006/relationships/tags" Target="../tags/tag322.xml"/><Relationship Id="rId14" Type="http://schemas.openxmlformats.org/officeDocument/2006/relationships/tags" Target="../tags/tag327.xml"/><Relationship Id="rId22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342.xml"/><Relationship Id="rId13" Type="http://schemas.openxmlformats.org/officeDocument/2006/relationships/tags" Target="../tags/tag347.xml"/><Relationship Id="rId18" Type="http://schemas.openxmlformats.org/officeDocument/2006/relationships/tags" Target="../tags/tag352.xml"/><Relationship Id="rId3" Type="http://schemas.openxmlformats.org/officeDocument/2006/relationships/tags" Target="../tags/tag337.xml"/><Relationship Id="rId21" Type="http://schemas.openxmlformats.org/officeDocument/2006/relationships/tags" Target="../tags/tag355.xml"/><Relationship Id="rId7" Type="http://schemas.openxmlformats.org/officeDocument/2006/relationships/tags" Target="../tags/tag341.xml"/><Relationship Id="rId12" Type="http://schemas.openxmlformats.org/officeDocument/2006/relationships/tags" Target="../tags/tag346.xml"/><Relationship Id="rId17" Type="http://schemas.openxmlformats.org/officeDocument/2006/relationships/tags" Target="../tags/tag351.xml"/><Relationship Id="rId2" Type="http://schemas.openxmlformats.org/officeDocument/2006/relationships/tags" Target="../tags/tag336.xml"/><Relationship Id="rId16" Type="http://schemas.openxmlformats.org/officeDocument/2006/relationships/tags" Target="../tags/tag350.xml"/><Relationship Id="rId20" Type="http://schemas.openxmlformats.org/officeDocument/2006/relationships/tags" Target="../tags/tag354.xml"/><Relationship Id="rId1" Type="http://schemas.openxmlformats.org/officeDocument/2006/relationships/tags" Target="../tags/tag335.xml"/><Relationship Id="rId6" Type="http://schemas.openxmlformats.org/officeDocument/2006/relationships/tags" Target="../tags/tag340.xml"/><Relationship Id="rId11" Type="http://schemas.openxmlformats.org/officeDocument/2006/relationships/tags" Target="../tags/tag345.xml"/><Relationship Id="rId24" Type="http://schemas.openxmlformats.org/officeDocument/2006/relationships/image" Target="../media/image16.png"/><Relationship Id="rId5" Type="http://schemas.openxmlformats.org/officeDocument/2006/relationships/tags" Target="../tags/tag339.xml"/><Relationship Id="rId15" Type="http://schemas.openxmlformats.org/officeDocument/2006/relationships/tags" Target="../tags/tag349.xml"/><Relationship Id="rId23" Type="http://schemas.openxmlformats.org/officeDocument/2006/relationships/notesSlide" Target="../notesSlides/notesSlide39.xml"/><Relationship Id="rId10" Type="http://schemas.openxmlformats.org/officeDocument/2006/relationships/tags" Target="../tags/tag344.xml"/><Relationship Id="rId19" Type="http://schemas.openxmlformats.org/officeDocument/2006/relationships/tags" Target="../tags/tag353.xml"/><Relationship Id="rId4" Type="http://schemas.openxmlformats.org/officeDocument/2006/relationships/tags" Target="../tags/tag338.xml"/><Relationship Id="rId9" Type="http://schemas.openxmlformats.org/officeDocument/2006/relationships/tags" Target="../tags/tag343.xml"/><Relationship Id="rId14" Type="http://schemas.openxmlformats.org/officeDocument/2006/relationships/tags" Target="../tags/tag348.xml"/><Relationship Id="rId22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363.xml"/><Relationship Id="rId13" Type="http://schemas.openxmlformats.org/officeDocument/2006/relationships/tags" Target="../tags/tag368.xml"/><Relationship Id="rId18" Type="http://schemas.openxmlformats.org/officeDocument/2006/relationships/tags" Target="../tags/tag373.xml"/><Relationship Id="rId3" Type="http://schemas.openxmlformats.org/officeDocument/2006/relationships/tags" Target="../tags/tag358.xml"/><Relationship Id="rId21" Type="http://schemas.openxmlformats.org/officeDocument/2006/relationships/tags" Target="../tags/tag376.xml"/><Relationship Id="rId7" Type="http://schemas.openxmlformats.org/officeDocument/2006/relationships/tags" Target="../tags/tag362.xml"/><Relationship Id="rId12" Type="http://schemas.openxmlformats.org/officeDocument/2006/relationships/tags" Target="../tags/tag367.xml"/><Relationship Id="rId17" Type="http://schemas.openxmlformats.org/officeDocument/2006/relationships/tags" Target="../tags/tag372.xml"/><Relationship Id="rId2" Type="http://schemas.openxmlformats.org/officeDocument/2006/relationships/tags" Target="../tags/tag357.xml"/><Relationship Id="rId16" Type="http://schemas.openxmlformats.org/officeDocument/2006/relationships/tags" Target="../tags/tag371.xml"/><Relationship Id="rId20" Type="http://schemas.openxmlformats.org/officeDocument/2006/relationships/tags" Target="../tags/tag375.xml"/><Relationship Id="rId1" Type="http://schemas.openxmlformats.org/officeDocument/2006/relationships/tags" Target="../tags/tag356.xml"/><Relationship Id="rId6" Type="http://schemas.openxmlformats.org/officeDocument/2006/relationships/tags" Target="../tags/tag361.xml"/><Relationship Id="rId11" Type="http://schemas.openxmlformats.org/officeDocument/2006/relationships/tags" Target="../tags/tag366.xml"/><Relationship Id="rId24" Type="http://schemas.openxmlformats.org/officeDocument/2006/relationships/image" Target="../media/image17.png"/><Relationship Id="rId5" Type="http://schemas.openxmlformats.org/officeDocument/2006/relationships/tags" Target="../tags/tag360.xml"/><Relationship Id="rId15" Type="http://schemas.openxmlformats.org/officeDocument/2006/relationships/tags" Target="../tags/tag370.xml"/><Relationship Id="rId23" Type="http://schemas.openxmlformats.org/officeDocument/2006/relationships/notesSlide" Target="../notesSlides/notesSlide40.xml"/><Relationship Id="rId10" Type="http://schemas.openxmlformats.org/officeDocument/2006/relationships/tags" Target="../tags/tag365.xml"/><Relationship Id="rId19" Type="http://schemas.openxmlformats.org/officeDocument/2006/relationships/tags" Target="../tags/tag374.xml"/><Relationship Id="rId4" Type="http://schemas.openxmlformats.org/officeDocument/2006/relationships/tags" Target="../tags/tag359.xml"/><Relationship Id="rId9" Type="http://schemas.openxmlformats.org/officeDocument/2006/relationships/tags" Target="../tags/tag364.xml"/><Relationship Id="rId14" Type="http://schemas.openxmlformats.org/officeDocument/2006/relationships/tags" Target="../tags/tag369.xml"/><Relationship Id="rId22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384.xml"/><Relationship Id="rId13" Type="http://schemas.openxmlformats.org/officeDocument/2006/relationships/tags" Target="../tags/tag389.xml"/><Relationship Id="rId18" Type="http://schemas.openxmlformats.org/officeDocument/2006/relationships/tags" Target="../tags/tag394.xml"/><Relationship Id="rId3" Type="http://schemas.openxmlformats.org/officeDocument/2006/relationships/tags" Target="../tags/tag379.xml"/><Relationship Id="rId21" Type="http://schemas.openxmlformats.org/officeDocument/2006/relationships/slideLayout" Target="../slideLayouts/slideLayout10.xml"/><Relationship Id="rId7" Type="http://schemas.openxmlformats.org/officeDocument/2006/relationships/tags" Target="../tags/tag383.xml"/><Relationship Id="rId12" Type="http://schemas.openxmlformats.org/officeDocument/2006/relationships/tags" Target="../tags/tag388.xml"/><Relationship Id="rId17" Type="http://schemas.openxmlformats.org/officeDocument/2006/relationships/tags" Target="../tags/tag393.xml"/><Relationship Id="rId2" Type="http://schemas.openxmlformats.org/officeDocument/2006/relationships/tags" Target="../tags/tag378.xml"/><Relationship Id="rId16" Type="http://schemas.openxmlformats.org/officeDocument/2006/relationships/tags" Target="../tags/tag392.xml"/><Relationship Id="rId20" Type="http://schemas.openxmlformats.org/officeDocument/2006/relationships/tags" Target="../tags/tag396.xml"/><Relationship Id="rId1" Type="http://schemas.openxmlformats.org/officeDocument/2006/relationships/tags" Target="../tags/tag377.xml"/><Relationship Id="rId6" Type="http://schemas.openxmlformats.org/officeDocument/2006/relationships/tags" Target="../tags/tag382.xml"/><Relationship Id="rId11" Type="http://schemas.openxmlformats.org/officeDocument/2006/relationships/tags" Target="../tags/tag387.xml"/><Relationship Id="rId5" Type="http://schemas.openxmlformats.org/officeDocument/2006/relationships/tags" Target="../tags/tag381.xml"/><Relationship Id="rId15" Type="http://schemas.openxmlformats.org/officeDocument/2006/relationships/tags" Target="../tags/tag391.xml"/><Relationship Id="rId23" Type="http://schemas.openxmlformats.org/officeDocument/2006/relationships/image" Target="../media/image18.png"/><Relationship Id="rId10" Type="http://schemas.openxmlformats.org/officeDocument/2006/relationships/tags" Target="../tags/tag386.xml"/><Relationship Id="rId19" Type="http://schemas.openxmlformats.org/officeDocument/2006/relationships/tags" Target="../tags/tag395.xml"/><Relationship Id="rId4" Type="http://schemas.openxmlformats.org/officeDocument/2006/relationships/tags" Target="../tags/tag380.xml"/><Relationship Id="rId9" Type="http://schemas.openxmlformats.org/officeDocument/2006/relationships/tags" Target="../tags/tag385.xml"/><Relationship Id="rId14" Type="http://schemas.openxmlformats.org/officeDocument/2006/relationships/tags" Target="../tags/tag390.xml"/><Relationship Id="rId2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97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00.xml"/><Relationship Id="rId7" Type="http://schemas.openxmlformats.org/officeDocument/2006/relationships/notesSlide" Target="../notesSlides/notesSlide43.xml"/><Relationship Id="rId2" Type="http://schemas.openxmlformats.org/officeDocument/2006/relationships/tags" Target="../tags/tag399.xml"/><Relationship Id="rId1" Type="http://schemas.openxmlformats.org/officeDocument/2006/relationships/tags" Target="../tags/tag398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402.xml"/><Relationship Id="rId4" Type="http://schemas.openxmlformats.org/officeDocument/2006/relationships/tags" Target="../tags/tag401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410.xml"/><Relationship Id="rId3" Type="http://schemas.openxmlformats.org/officeDocument/2006/relationships/tags" Target="../tags/tag405.xml"/><Relationship Id="rId7" Type="http://schemas.openxmlformats.org/officeDocument/2006/relationships/tags" Target="../tags/tag409.xml"/><Relationship Id="rId12" Type="http://schemas.openxmlformats.org/officeDocument/2006/relationships/notesSlide" Target="../notesSlides/notesSlide44.xml"/><Relationship Id="rId2" Type="http://schemas.openxmlformats.org/officeDocument/2006/relationships/tags" Target="../tags/tag404.xml"/><Relationship Id="rId1" Type="http://schemas.openxmlformats.org/officeDocument/2006/relationships/tags" Target="../tags/tag403.xml"/><Relationship Id="rId6" Type="http://schemas.openxmlformats.org/officeDocument/2006/relationships/tags" Target="../tags/tag408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407.xml"/><Relationship Id="rId10" Type="http://schemas.openxmlformats.org/officeDocument/2006/relationships/tags" Target="../tags/tag412.xml"/><Relationship Id="rId4" Type="http://schemas.openxmlformats.org/officeDocument/2006/relationships/tags" Target="../tags/tag406.xml"/><Relationship Id="rId9" Type="http://schemas.openxmlformats.org/officeDocument/2006/relationships/tags" Target="../tags/tag4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13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421.xml"/><Relationship Id="rId3" Type="http://schemas.openxmlformats.org/officeDocument/2006/relationships/tags" Target="../tags/tag416.xml"/><Relationship Id="rId7" Type="http://schemas.openxmlformats.org/officeDocument/2006/relationships/tags" Target="../tags/tag420.xml"/><Relationship Id="rId2" Type="http://schemas.openxmlformats.org/officeDocument/2006/relationships/tags" Target="../tags/tag415.xml"/><Relationship Id="rId1" Type="http://schemas.openxmlformats.org/officeDocument/2006/relationships/tags" Target="../tags/tag414.xml"/><Relationship Id="rId6" Type="http://schemas.openxmlformats.org/officeDocument/2006/relationships/tags" Target="../tags/tag419.xml"/><Relationship Id="rId5" Type="http://schemas.openxmlformats.org/officeDocument/2006/relationships/tags" Target="../tags/tag418.xml"/><Relationship Id="rId10" Type="http://schemas.openxmlformats.org/officeDocument/2006/relationships/notesSlide" Target="../notesSlides/notesSlide46.xml"/><Relationship Id="rId4" Type="http://schemas.openxmlformats.org/officeDocument/2006/relationships/tags" Target="../tags/tag417.xml"/><Relationship Id="rId9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7.xml"/><Relationship Id="rId3" Type="http://schemas.openxmlformats.org/officeDocument/2006/relationships/tags" Target="../tags/tag424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423.xml"/><Relationship Id="rId1" Type="http://schemas.openxmlformats.org/officeDocument/2006/relationships/tags" Target="../tags/tag422.xml"/><Relationship Id="rId6" Type="http://schemas.openxmlformats.org/officeDocument/2006/relationships/tags" Target="../tags/tag427.xml"/><Relationship Id="rId5" Type="http://schemas.openxmlformats.org/officeDocument/2006/relationships/tags" Target="../tags/tag426.xml"/><Relationship Id="rId4" Type="http://schemas.openxmlformats.org/officeDocument/2006/relationships/tags" Target="../tags/tag42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430.xml"/><Relationship Id="rId7" Type="http://schemas.openxmlformats.org/officeDocument/2006/relationships/notesSlide" Target="../notesSlides/notesSlide48.xml"/><Relationship Id="rId2" Type="http://schemas.openxmlformats.org/officeDocument/2006/relationships/tags" Target="../tags/tag429.xml"/><Relationship Id="rId1" Type="http://schemas.openxmlformats.org/officeDocument/2006/relationships/tags" Target="../tags/tag428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432.xml"/><Relationship Id="rId4" Type="http://schemas.openxmlformats.org/officeDocument/2006/relationships/tags" Target="../tags/tag431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9.xml"/><Relationship Id="rId3" Type="http://schemas.openxmlformats.org/officeDocument/2006/relationships/tags" Target="../tags/tag435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434.xml"/><Relationship Id="rId1" Type="http://schemas.openxmlformats.org/officeDocument/2006/relationships/tags" Target="../tags/tag433.xml"/><Relationship Id="rId6" Type="http://schemas.openxmlformats.org/officeDocument/2006/relationships/tags" Target="../tags/tag438.xml"/><Relationship Id="rId5" Type="http://schemas.openxmlformats.org/officeDocument/2006/relationships/tags" Target="../tags/tag437.xml"/><Relationship Id="rId4" Type="http://schemas.openxmlformats.org/officeDocument/2006/relationships/tags" Target="../tags/tag43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10" Type="http://schemas.openxmlformats.org/officeDocument/2006/relationships/notesSlide" Target="../notesSlides/notesSlide5.xml"/><Relationship Id="rId4" Type="http://schemas.openxmlformats.org/officeDocument/2006/relationships/tags" Target="../tags/tag17.xml"/><Relationship Id="rId9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0.xml"/><Relationship Id="rId3" Type="http://schemas.openxmlformats.org/officeDocument/2006/relationships/tags" Target="../tags/tag441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440.xml"/><Relationship Id="rId1" Type="http://schemas.openxmlformats.org/officeDocument/2006/relationships/tags" Target="../tags/tag439.xml"/><Relationship Id="rId6" Type="http://schemas.openxmlformats.org/officeDocument/2006/relationships/tags" Target="../tags/tag444.xml"/><Relationship Id="rId5" Type="http://schemas.openxmlformats.org/officeDocument/2006/relationships/tags" Target="../tags/tag443.xml"/><Relationship Id="rId4" Type="http://schemas.openxmlformats.org/officeDocument/2006/relationships/tags" Target="../tags/tag44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1.xml"/><Relationship Id="rId3" Type="http://schemas.openxmlformats.org/officeDocument/2006/relationships/tags" Target="../tags/tag447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446.xml"/><Relationship Id="rId1" Type="http://schemas.openxmlformats.org/officeDocument/2006/relationships/tags" Target="../tags/tag445.xml"/><Relationship Id="rId6" Type="http://schemas.openxmlformats.org/officeDocument/2006/relationships/tags" Target="../tags/tag450.xml"/><Relationship Id="rId5" Type="http://schemas.openxmlformats.org/officeDocument/2006/relationships/tags" Target="../tags/tag449.xml"/><Relationship Id="rId4" Type="http://schemas.openxmlformats.org/officeDocument/2006/relationships/tags" Target="../tags/tag448.xml"/><Relationship Id="rId9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458.xml"/><Relationship Id="rId13" Type="http://schemas.openxmlformats.org/officeDocument/2006/relationships/tags" Target="../tags/tag463.xml"/><Relationship Id="rId3" Type="http://schemas.openxmlformats.org/officeDocument/2006/relationships/tags" Target="../tags/tag453.xml"/><Relationship Id="rId7" Type="http://schemas.openxmlformats.org/officeDocument/2006/relationships/tags" Target="../tags/tag457.xml"/><Relationship Id="rId12" Type="http://schemas.openxmlformats.org/officeDocument/2006/relationships/tags" Target="../tags/tag462.xml"/><Relationship Id="rId17" Type="http://schemas.openxmlformats.org/officeDocument/2006/relationships/notesSlide" Target="../notesSlides/notesSlide52.xml"/><Relationship Id="rId2" Type="http://schemas.openxmlformats.org/officeDocument/2006/relationships/tags" Target="../tags/tag452.xml"/><Relationship Id="rId16" Type="http://schemas.openxmlformats.org/officeDocument/2006/relationships/slideLayout" Target="../slideLayouts/slideLayout10.xml"/><Relationship Id="rId1" Type="http://schemas.openxmlformats.org/officeDocument/2006/relationships/tags" Target="../tags/tag451.xml"/><Relationship Id="rId6" Type="http://schemas.openxmlformats.org/officeDocument/2006/relationships/tags" Target="../tags/tag456.xml"/><Relationship Id="rId11" Type="http://schemas.openxmlformats.org/officeDocument/2006/relationships/tags" Target="../tags/tag461.xml"/><Relationship Id="rId5" Type="http://schemas.openxmlformats.org/officeDocument/2006/relationships/tags" Target="../tags/tag455.xml"/><Relationship Id="rId15" Type="http://schemas.openxmlformats.org/officeDocument/2006/relationships/tags" Target="../tags/tag465.xml"/><Relationship Id="rId10" Type="http://schemas.openxmlformats.org/officeDocument/2006/relationships/tags" Target="../tags/tag460.xml"/><Relationship Id="rId4" Type="http://schemas.openxmlformats.org/officeDocument/2006/relationships/tags" Target="../tags/tag454.xml"/><Relationship Id="rId9" Type="http://schemas.openxmlformats.org/officeDocument/2006/relationships/tags" Target="../tags/tag459.xml"/><Relationship Id="rId14" Type="http://schemas.openxmlformats.org/officeDocument/2006/relationships/tags" Target="../tags/tag46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473.xml"/><Relationship Id="rId13" Type="http://schemas.openxmlformats.org/officeDocument/2006/relationships/tags" Target="../tags/tag478.xml"/><Relationship Id="rId3" Type="http://schemas.openxmlformats.org/officeDocument/2006/relationships/tags" Target="../tags/tag468.xml"/><Relationship Id="rId7" Type="http://schemas.openxmlformats.org/officeDocument/2006/relationships/tags" Target="../tags/tag472.xml"/><Relationship Id="rId12" Type="http://schemas.openxmlformats.org/officeDocument/2006/relationships/tags" Target="../tags/tag477.xml"/><Relationship Id="rId17" Type="http://schemas.openxmlformats.org/officeDocument/2006/relationships/notesSlide" Target="../notesSlides/notesSlide53.xml"/><Relationship Id="rId2" Type="http://schemas.openxmlformats.org/officeDocument/2006/relationships/tags" Target="../tags/tag467.xml"/><Relationship Id="rId16" Type="http://schemas.openxmlformats.org/officeDocument/2006/relationships/slideLayout" Target="../slideLayouts/slideLayout10.xml"/><Relationship Id="rId1" Type="http://schemas.openxmlformats.org/officeDocument/2006/relationships/tags" Target="../tags/tag466.xml"/><Relationship Id="rId6" Type="http://schemas.openxmlformats.org/officeDocument/2006/relationships/tags" Target="../tags/tag471.xml"/><Relationship Id="rId11" Type="http://schemas.openxmlformats.org/officeDocument/2006/relationships/tags" Target="../tags/tag476.xml"/><Relationship Id="rId5" Type="http://schemas.openxmlformats.org/officeDocument/2006/relationships/tags" Target="../tags/tag470.xml"/><Relationship Id="rId15" Type="http://schemas.openxmlformats.org/officeDocument/2006/relationships/tags" Target="../tags/tag480.xml"/><Relationship Id="rId10" Type="http://schemas.openxmlformats.org/officeDocument/2006/relationships/tags" Target="../tags/tag475.xml"/><Relationship Id="rId4" Type="http://schemas.openxmlformats.org/officeDocument/2006/relationships/tags" Target="../tags/tag469.xml"/><Relationship Id="rId9" Type="http://schemas.openxmlformats.org/officeDocument/2006/relationships/tags" Target="../tags/tag474.xml"/><Relationship Id="rId14" Type="http://schemas.openxmlformats.org/officeDocument/2006/relationships/tags" Target="../tags/tag479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488.xml"/><Relationship Id="rId13" Type="http://schemas.openxmlformats.org/officeDocument/2006/relationships/tags" Target="../tags/tag493.xml"/><Relationship Id="rId3" Type="http://schemas.openxmlformats.org/officeDocument/2006/relationships/tags" Target="../tags/tag483.xml"/><Relationship Id="rId7" Type="http://schemas.openxmlformats.org/officeDocument/2006/relationships/tags" Target="../tags/tag487.xml"/><Relationship Id="rId12" Type="http://schemas.openxmlformats.org/officeDocument/2006/relationships/tags" Target="../tags/tag492.xml"/><Relationship Id="rId17" Type="http://schemas.openxmlformats.org/officeDocument/2006/relationships/notesSlide" Target="../notesSlides/notesSlide54.xml"/><Relationship Id="rId2" Type="http://schemas.openxmlformats.org/officeDocument/2006/relationships/tags" Target="../tags/tag482.xml"/><Relationship Id="rId16" Type="http://schemas.openxmlformats.org/officeDocument/2006/relationships/slideLayout" Target="../slideLayouts/slideLayout10.xml"/><Relationship Id="rId1" Type="http://schemas.openxmlformats.org/officeDocument/2006/relationships/tags" Target="../tags/tag481.xml"/><Relationship Id="rId6" Type="http://schemas.openxmlformats.org/officeDocument/2006/relationships/tags" Target="../tags/tag486.xml"/><Relationship Id="rId11" Type="http://schemas.openxmlformats.org/officeDocument/2006/relationships/tags" Target="../tags/tag491.xml"/><Relationship Id="rId5" Type="http://schemas.openxmlformats.org/officeDocument/2006/relationships/tags" Target="../tags/tag485.xml"/><Relationship Id="rId15" Type="http://schemas.openxmlformats.org/officeDocument/2006/relationships/tags" Target="../tags/tag495.xml"/><Relationship Id="rId10" Type="http://schemas.openxmlformats.org/officeDocument/2006/relationships/tags" Target="../tags/tag490.xml"/><Relationship Id="rId4" Type="http://schemas.openxmlformats.org/officeDocument/2006/relationships/tags" Target="../tags/tag484.xml"/><Relationship Id="rId9" Type="http://schemas.openxmlformats.org/officeDocument/2006/relationships/tags" Target="../tags/tag489.xml"/><Relationship Id="rId14" Type="http://schemas.openxmlformats.org/officeDocument/2006/relationships/tags" Target="../tags/tag494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503.xml"/><Relationship Id="rId13" Type="http://schemas.openxmlformats.org/officeDocument/2006/relationships/tags" Target="../tags/tag508.xml"/><Relationship Id="rId3" Type="http://schemas.openxmlformats.org/officeDocument/2006/relationships/tags" Target="../tags/tag498.xml"/><Relationship Id="rId7" Type="http://schemas.openxmlformats.org/officeDocument/2006/relationships/tags" Target="../tags/tag502.xml"/><Relationship Id="rId12" Type="http://schemas.openxmlformats.org/officeDocument/2006/relationships/tags" Target="../tags/tag507.xml"/><Relationship Id="rId17" Type="http://schemas.openxmlformats.org/officeDocument/2006/relationships/notesSlide" Target="../notesSlides/notesSlide55.xml"/><Relationship Id="rId2" Type="http://schemas.openxmlformats.org/officeDocument/2006/relationships/tags" Target="../tags/tag497.xml"/><Relationship Id="rId16" Type="http://schemas.openxmlformats.org/officeDocument/2006/relationships/slideLayout" Target="../slideLayouts/slideLayout10.xml"/><Relationship Id="rId1" Type="http://schemas.openxmlformats.org/officeDocument/2006/relationships/tags" Target="../tags/tag496.xml"/><Relationship Id="rId6" Type="http://schemas.openxmlformats.org/officeDocument/2006/relationships/tags" Target="../tags/tag501.xml"/><Relationship Id="rId11" Type="http://schemas.openxmlformats.org/officeDocument/2006/relationships/tags" Target="../tags/tag506.xml"/><Relationship Id="rId5" Type="http://schemas.openxmlformats.org/officeDocument/2006/relationships/tags" Target="../tags/tag500.xml"/><Relationship Id="rId15" Type="http://schemas.openxmlformats.org/officeDocument/2006/relationships/tags" Target="../tags/tag510.xml"/><Relationship Id="rId10" Type="http://schemas.openxmlformats.org/officeDocument/2006/relationships/tags" Target="../tags/tag505.xml"/><Relationship Id="rId4" Type="http://schemas.openxmlformats.org/officeDocument/2006/relationships/tags" Target="../tags/tag499.xml"/><Relationship Id="rId9" Type="http://schemas.openxmlformats.org/officeDocument/2006/relationships/tags" Target="../tags/tag504.xml"/><Relationship Id="rId14" Type="http://schemas.openxmlformats.org/officeDocument/2006/relationships/tags" Target="../tags/tag50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11.xml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7.xml"/><Relationship Id="rId3" Type="http://schemas.openxmlformats.org/officeDocument/2006/relationships/tags" Target="../tags/tag514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513.xml"/><Relationship Id="rId1" Type="http://schemas.openxmlformats.org/officeDocument/2006/relationships/tags" Target="../tags/tag512.xml"/><Relationship Id="rId6" Type="http://schemas.openxmlformats.org/officeDocument/2006/relationships/tags" Target="../tags/tag517.xml"/><Relationship Id="rId5" Type="http://schemas.openxmlformats.org/officeDocument/2006/relationships/tags" Target="../tags/tag516.xml"/><Relationship Id="rId4" Type="http://schemas.openxmlformats.org/officeDocument/2006/relationships/tags" Target="../tags/tag515.xml"/><Relationship Id="rId9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8.xml"/><Relationship Id="rId3" Type="http://schemas.openxmlformats.org/officeDocument/2006/relationships/tags" Target="../tags/tag520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519.xml"/><Relationship Id="rId1" Type="http://schemas.openxmlformats.org/officeDocument/2006/relationships/tags" Target="../tags/tag518.xml"/><Relationship Id="rId6" Type="http://schemas.openxmlformats.org/officeDocument/2006/relationships/tags" Target="../tags/tag523.xml"/><Relationship Id="rId5" Type="http://schemas.openxmlformats.org/officeDocument/2006/relationships/tags" Target="../tags/tag522.xml"/><Relationship Id="rId4" Type="http://schemas.openxmlformats.org/officeDocument/2006/relationships/tags" Target="../tags/tag52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9.xml"/><Relationship Id="rId3" Type="http://schemas.openxmlformats.org/officeDocument/2006/relationships/tags" Target="../tags/tag526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525.xml"/><Relationship Id="rId1" Type="http://schemas.openxmlformats.org/officeDocument/2006/relationships/tags" Target="../tags/tag524.xml"/><Relationship Id="rId6" Type="http://schemas.openxmlformats.org/officeDocument/2006/relationships/tags" Target="../tags/tag529.xml"/><Relationship Id="rId5" Type="http://schemas.openxmlformats.org/officeDocument/2006/relationships/tags" Target="../tags/tag528.xml"/><Relationship Id="rId4" Type="http://schemas.openxmlformats.org/officeDocument/2006/relationships/tags" Target="../tags/tag5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0.xml"/><Relationship Id="rId3" Type="http://schemas.openxmlformats.org/officeDocument/2006/relationships/tags" Target="../tags/tag532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531.xml"/><Relationship Id="rId1" Type="http://schemas.openxmlformats.org/officeDocument/2006/relationships/tags" Target="../tags/tag530.xml"/><Relationship Id="rId6" Type="http://schemas.openxmlformats.org/officeDocument/2006/relationships/tags" Target="../tags/tag535.xml"/><Relationship Id="rId5" Type="http://schemas.openxmlformats.org/officeDocument/2006/relationships/tags" Target="../tags/tag534.xml"/><Relationship Id="rId4" Type="http://schemas.openxmlformats.org/officeDocument/2006/relationships/tags" Target="../tags/tag533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1.xml"/><Relationship Id="rId3" Type="http://schemas.openxmlformats.org/officeDocument/2006/relationships/tags" Target="../tags/tag538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537.xml"/><Relationship Id="rId1" Type="http://schemas.openxmlformats.org/officeDocument/2006/relationships/tags" Target="../tags/tag536.xml"/><Relationship Id="rId6" Type="http://schemas.openxmlformats.org/officeDocument/2006/relationships/tags" Target="../tags/tag541.xml"/><Relationship Id="rId5" Type="http://schemas.openxmlformats.org/officeDocument/2006/relationships/tags" Target="../tags/tag540.xml"/><Relationship Id="rId4" Type="http://schemas.openxmlformats.org/officeDocument/2006/relationships/tags" Target="../tags/tag539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2.xml"/><Relationship Id="rId3" Type="http://schemas.openxmlformats.org/officeDocument/2006/relationships/tags" Target="../tags/tag544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543.xml"/><Relationship Id="rId1" Type="http://schemas.openxmlformats.org/officeDocument/2006/relationships/tags" Target="../tags/tag542.xml"/><Relationship Id="rId6" Type="http://schemas.openxmlformats.org/officeDocument/2006/relationships/tags" Target="../tags/tag547.xml"/><Relationship Id="rId5" Type="http://schemas.openxmlformats.org/officeDocument/2006/relationships/tags" Target="../tags/tag546.xml"/><Relationship Id="rId4" Type="http://schemas.openxmlformats.org/officeDocument/2006/relationships/tags" Target="../tags/tag545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3.xml"/><Relationship Id="rId3" Type="http://schemas.openxmlformats.org/officeDocument/2006/relationships/tags" Target="../tags/tag550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549.xml"/><Relationship Id="rId1" Type="http://schemas.openxmlformats.org/officeDocument/2006/relationships/tags" Target="../tags/tag548.xml"/><Relationship Id="rId6" Type="http://schemas.openxmlformats.org/officeDocument/2006/relationships/tags" Target="../tags/tag553.xml"/><Relationship Id="rId5" Type="http://schemas.openxmlformats.org/officeDocument/2006/relationships/tags" Target="../tags/tag552.xml"/><Relationship Id="rId4" Type="http://schemas.openxmlformats.org/officeDocument/2006/relationships/tags" Target="../tags/tag551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4.xml"/><Relationship Id="rId3" Type="http://schemas.openxmlformats.org/officeDocument/2006/relationships/tags" Target="../tags/tag556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555.xml"/><Relationship Id="rId1" Type="http://schemas.openxmlformats.org/officeDocument/2006/relationships/tags" Target="../tags/tag554.xml"/><Relationship Id="rId6" Type="http://schemas.openxmlformats.org/officeDocument/2006/relationships/tags" Target="../tags/tag559.xml"/><Relationship Id="rId5" Type="http://schemas.openxmlformats.org/officeDocument/2006/relationships/tags" Target="../tags/tag558.xml"/><Relationship Id="rId4" Type="http://schemas.openxmlformats.org/officeDocument/2006/relationships/tags" Target="../tags/tag55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9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60.xml"/><Relationship Id="rId4" Type="http://schemas.openxmlformats.org/officeDocument/2006/relationships/image" Target="../media/image5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563.xml"/><Relationship Id="rId7" Type="http://schemas.openxmlformats.org/officeDocument/2006/relationships/notesSlide" Target="../notesSlides/notesSlide67.xml"/><Relationship Id="rId2" Type="http://schemas.openxmlformats.org/officeDocument/2006/relationships/tags" Target="../tags/tag562.xml"/><Relationship Id="rId1" Type="http://schemas.openxmlformats.org/officeDocument/2006/relationships/tags" Target="../tags/tag561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565.xml"/><Relationship Id="rId4" Type="http://schemas.openxmlformats.org/officeDocument/2006/relationships/tags" Target="../tags/tag564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tags" Target="../tags/tag573.xml"/><Relationship Id="rId13" Type="http://schemas.openxmlformats.org/officeDocument/2006/relationships/tags" Target="../tags/tag578.xml"/><Relationship Id="rId18" Type="http://schemas.openxmlformats.org/officeDocument/2006/relationships/tags" Target="../tags/tag583.xml"/><Relationship Id="rId3" Type="http://schemas.openxmlformats.org/officeDocument/2006/relationships/tags" Target="../tags/tag568.xml"/><Relationship Id="rId21" Type="http://schemas.openxmlformats.org/officeDocument/2006/relationships/slideLayout" Target="../slideLayouts/slideLayout10.xml"/><Relationship Id="rId7" Type="http://schemas.openxmlformats.org/officeDocument/2006/relationships/tags" Target="../tags/tag572.xml"/><Relationship Id="rId12" Type="http://schemas.openxmlformats.org/officeDocument/2006/relationships/tags" Target="../tags/tag577.xml"/><Relationship Id="rId17" Type="http://schemas.openxmlformats.org/officeDocument/2006/relationships/tags" Target="../tags/tag582.xml"/><Relationship Id="rId2" Type="http://schemas.openxmlformats.org/officeDocument/2006/relationships/tags" Target="../tags/tag567.xml"/><Relationship Id="rId16" Type="http://schemas.openxmlformats.org/officeDocument/2006/relationships/tags" Target="../tags/tag581.xml"/><Relationship Id="rId20" Type="http://schemas.openxmlformats.org/officeDocument/2006/relationships/tags" Target="../tags/tag585.xml"/><Relationship Id="rId1" Type="http://schemas.openxmlformats.org/officeDocument/2006/relationships/tags" Target="../tags/tag566.xml"/><Relationship Id="rId6" Type="http://schemas.openxmlformats.org/officeDocument/2006/relationships/tags" Target="../tags/tag571.xml"/><Relationship Id="rId11" Type="http://schemas.openxmlformats.org/officeDocument/2006/relationships/tags" Target="../tags/tag576.xml"/><Relationship Id="rId5" Type="http://schemas.openxmlformats.org/officeDocument/2006/relationships/tags" Target="../tags/tag570.xml"/><Relationship Id="rId15" Type="http://schemas.openxmlformats.org/officeDocument/2006/relationships/tags" Target="../tags/tag580.xml"/><Relationship Id="rId23" Type="http://schemas.openxmlformats.org/officeDocument/2006/relationships/image" Target="../media/image20.png"/><Relationship Id="rId10" Type="http://schemas.openxmlformats.org/officeDocument/2006/relationships/tags" Target="../tags/tag575.xml"/><Relationship Id="rId19" Type="http://schemas.openxmlformats.org/officeDocument/2006/relationships/tags" Target="../tags/tag584.xml"/><Relationship Id="rId4" Type="http://schemas.openxmlformats.org/officeDocument/2006/relationships/tags" Target="../tags/tag569.xml"/><Relationship Id="rId9" Type="http://schemas.openxmlformats.org/officeDocument/2006/relationships/tags" Target="../tags/tag574.xml"/><Relationship Id="rId14" Type="http://schemas.openxmlformats.org/officeDocument/2006/relationships/tags" Target="../tags/tag579.xml"/><Relationship Id="rId2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tags" Target="../tags/tag593.xml"/><Relationship Id="rId13" Type="http://schemas.openxmlformats.org/officeDocument/2006/relationships/tags" Target="../tags/tag598.xml"/><Relationship Id="rId18" Type="http://schemas.openxmlformats.org/officeDocument/2006/relationships/tags" Target="../tags/tag603.xml"/><Relationship Id="rId3" Type="http://schemas.openxmlformats.org/officeDocument/2006/relationships/tags" Target="../tags/tag588.xml"/><Relationship Id="rId21" Type="http://schemas.openxmlformats.org/officeDocument/2006/relationships/slideLayout" Target="../slideLayouts/slideLayout10.xml"/><Relationship Id="rId7" Type="http://schemas.openxmlformats.org/officeDocument/2006/relationships/tags" Target="../tags/tag592.xml"/><Relationship Id="rId12" Type="http://schemas.openxmlformats.org/officeDocument/2006/relationships/tags" Target="../tags/tag597.xml"/><Relationship Id="rId17" Type="http://schemas.openxmlformats.org/officeDocument/2006/relationships/tags" Target="../tags/tag602.xml"/><Relationship Id="rId2" Type="http://schemas.openxmlformats.org/officeDocument/2006/relationships/tags" Target="../tags/tag587.xml"/><Relationship Id="rId16" Type="http://schemas.openxmlformats.org/officeDocument/2006/relationships/tags" Target="../tags/tag601.xml"/><Relationship Id="rId20" Type="http://schemas.openxmlformats.org/officeDocument/2006/relationships/tags" Target="../tags/tag605.xml"/><Relationship Id="rId1" Type="http://schemas.openxmlformats.org/officeDocument/2006/relationships/tags" Target="../tags/tag586.xml"/><Relationship Id="rId6" Type="http://schemas.openxmlformats.org/officeDocument/2006/relationships/tags" Target="../tags/tag591.xml"/><Relationship Id="rId11" Type="http://schemas.openxmlformats.org/officeDocument/2006/relationships/tags" Target="../tags/tag596.xml"/><Relationship Id="rId5" Type="http://schemas.openxmlformats.org/officeDocument/2006/relationships/tags" Target="../tags/tag590.xml"/><Relationship Id="rId15" Type="http://schemas.openxmlformats.org/officeDocument/2006/relationships/tags" Target="../tags/tag600.xml"/><Relationship Id="rId23" Type="http://schemas.openxmlformats.org/officeDocument/2006/relationships/image" Target="../media/image21.png"/><Relationship Id="rId10" Type="http://schemas.openxmlformats.org/officeDocument/2006/relationships/tags" Target="../tags/tag595.xml"/><Relationship Id="rId19" Type="http://schemas.openxmlformats.org/officeDocument/2006/relationships/tags" Target="../tags/tag604.xml"/><Relationship Id="rId4" Type="http://schemas.openxmlformats.org/officeDocument/2006/relationships/tags" Target="../tags/tag589.xml"/><Relationship Id="rId9" Type="http://schemas.openxmlformats.org/officeDocument/2006/relationships/tags" Target="../tags/tag594.xml"/><Relationship Id="rId14" Type="http://schemas.openxmlformats.org/officeDocument/2006/relationships/tags" Target="../tags/tag599.xml"/><Relationship Id="rId2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2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tags" Target="../tags/tag613.xml"/><Relationship Id="rId13" Type="http://schemas.openxmlformats.org/officeDocument/2006/relationships/tags" Target="../tags/tag618.xml"/><Relationship Id="rId18" Type="http://schemas.openxmlformats.org/officeDocument/2006/relationships/tags" Target="../tags/tag623.xml"/><Relationship Id="rId3" Type="http://schemas.openxmlformats.org/officeDocument/2006/relationships/tags" Target="../tags/tag608.xml"/><Relationship Id="rId21" Type="http://schemas.openxmlformats.org/officeDocument/2006/relationships/slideLayout" Target="../slideLayouts/slideLayout10.xml"/><Relationship Id="rId7" Type="http://schemas.openxmlformats.org/officeDocument/2006/relationships/tags" Target="../tags/tag612.xml"/><Relationship Id="rId12" Type="http://schemas.openxmlformats.org/officeDocument/2006/relationships/tags" Target="../tags/tag617.xml"/><Relationship Id="rId17" Type="http://schemas.openxmlformats.org/officeDocument/2006/relationships/tags" Target="../tags/tag622.xml"/><Relationship Id="rId2" Type="http://schemas.openxmlformats.org/officeDocument/2006/relationships/tags" Target="../tags/tag607.xml"/><Relationship Id="rId16" Type="http://schemas.openxmlformats.org/officeDocument/2006/relationships/tags" Target="../tags/tag621.xml"/><Relationship Id="rId20" Type="http://schemas.openxmlformats.org/officeDocument/2006/relationships/tags" Target="../tags/tag625.xml"/><Relationship Id="rId1" Type="http://schemas.openxmlformats.org/officeDocument/2006/relationships/tags" Target="../tags/tag606.xml"/><Relationship Id="rId6" Type="http://schemas.openxmlformats.org/officeDocument/2006/relationships/tags" Target="../tags/tag611.xml"/><Relationship Id="rId11" Type="http://schemas.openxmlformats.org/officeDocument/2006/relationships/tags" Target="../tags/tag616.xml"/><Relationship Id="rId5" Type="http://schemas.openxmlformats.org/officeDocument/2006/relationships/tags" Target="../tags/tag610.xml"/><Relationship Id="rId15" Type="http://schemas.openxmlformats.org/officeDocument/2006/relationships/tags" Target="../tags/tag620.xml"/><Relationship Id="rId23" Type="http://schemas.openxmlformats.org/officeDocument/2006/relationships/image" Target="../media/image22.png"/><Relationship Id="rId10" Type="http://schemas.openxmlformats.org/officeDocument/2006/relationships/tags" Target="../tags/tag615.xml"/><Relationship Id="rId19" Type="http://schemas.openxmlformats.org/officeDocument/2006/relationships/tags" Target="../tags/tag624.xml"/><Relationship Id="rId4" Type="http://schemas.openxmlformats.org/officeDocument/2006/relationships/tags" Target="../tags/tag609.xml"/><Relationship Id="rId9" Type="http://schemas.openxmlformats.org/officeDocument/2006/relationships/tags" Target="../tags/tag614.xml"/><Relationship Id="rId14" Type="http://schemas.openxmlformats.org/officeDocument/2006/relationships/tags" Target="../tags/tag619.xml"/><Relationship Id="rId2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1.xml"/><Relationship Id="rId3" Type="http://schemas.openxmlformats.org/officeDocument/2006/relationships/tags" Target="../tags/tag628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627.xml"/><Relationship Id="rId1" Type="http://schemas.openxmlformats.org/officeDocument/2006/relationships/tags" Target="../tags/tag626.xml"/><Relationship Id="rId6" Type="http://schemas.openxmlformats.org/officeDocument/2006/relationships/tags" Target="../tags/tag631.xml"/><Relationship Id="rId5" Type="http://schemas.openxmlformats.org/officeDocument/2006/relationships/tags" Target="../tags/tag630.xml"/><Relationship Id="rId4" Type="http://schemas.openxmlformats.org/officeDocument/2006/relationships/tags" Target="../tags/tag629.xml"/><Relationship Id="rId9" Type="http://schemas.openxmlformats.org/officeDocument/2006/relationships/image" Target="../media/image6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tags" Target="../tags/tag639.xml"/><Relationship Id="rId13" Type="http://schemas.openxmlformats.org/officeDocument/2006/relationships/tags" Target="../tags/tag644.xml"/><Relationship Id="rId18" Type="http://schemas.openxmlformats.org/officeDocument/2006/relationships/tags" Target="../tags/tag649.xml"/><Relationship Id="rId3" Type="http://schemas.openxmlformats.org/officeDocument/2006/relationships/tags" Target="../tags/tag634.xml"/><Relationship Id="rId21" Type="http://schemas.openxmlformats.org/officeDocument/2006/relationships/slideLayout" Target="../slideLayouts/slideLayout10.xml"/><Relationship Id="rId7" Type="http://schemas.openxmlformats.org/officeDocument/2006/relationships/tags" Target="../tags/tag638.xml"/><Relationship Id="rId12" Type="http://schemas.openxmlformats.org/officeDocument/2006/relationships/tags" Target="../tags/tag643.xml"/><Relationship Id="rId17" Type="http://schemas.openxmlformats.org/officeDocument/2006/relationships/tags" Target="../tags/tag648.xml"/><Relationship Id="rId2" Type="http://schemas.openxmlformats.org/officeDocument/2006/relationships/tags" Target="../tags/tag633.xml"/><Relationship Id="rId16" Type="http://schemas.openxmlformats.org/officeDocument/2006/relationships/tags" Target="../tags/tag647.xml"/><Relationship Id="rId20" Type="http://schemas.openxmlformats.org/officeDocument/2006/relationships/tags" Target="../tags/tag651.xml"/><Relationship Id="rId1" Type="http://schemas.openxmlformats.org/officeDocument/2006/relationships/tags" Target="../tags/tag632.xml"/><Relationship Id="rId6" Type="http://schemas.openxmlformats.org/officeDocument/2006/relationships/tags" Target="../tags/tag637.xml"/><Relationship Id="rId11" Type="http://schemas.openxmlformats.org/officeDocument/2006/relationships/tags" Target="../tags/tag642.xml"/><Relationship Id="rId5" Type="http://schemas.openxmlformats.org/officeDocument/2006/relationships/tags" Target="../tags/tag636.xml"/><Relationship Id="rId15" Type="http://schemas.openxmlformats.org/officeDocument/2006/relationships/tags" Target="../tags/tag646.xml"/><Relationship Id="rId23" Type="http://schemas.openxmlformats.org/officeDocument/2006/relationships/image" Target="../media/image23.png"/><Relationship Id="rId10" Type="http://schemas.openxmlformats.org/officeDocument/2006/relationships/tags" Target="../tags/tag641.xml"/><Relationship Id="rId19" Type="http://schemas.openxmlformats.org/officeDocument/2006/relationships/tags" Target="../tags/tag650.xml"/><Relationship Id="rId4" Type="http://schemas.openxmlformats.org/officeDocument/2006/relationships/tags" Target="../tags/tag635.xml"/><Relationship Id="rId9" Type="http://schemas.openxmlformats.org/officeDocument/2006/relationships/tags" Target="../tags/tag640.xml"/><Relationship Id="rId14" Type="http://schemas.openxmlformats.org/officeDocument/2006/relationships/tags" Target="../tags/tag645.xml"/><Relationship Id="rId2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tags" Target="../tags/tag659.xml"/><Relationship Id="rId13" Type="http://schemas.openxmlformats.org/officeDocument/2006/relationships/tags" Target="../tags/tag664.xml"/><Relationship Id="rId18" Type="http://schemas.openxmlformats.org/officeDocument/2006/relationships/tags" Target="../tags/tag669.xml"/><Relationship Id="rId3" Type="http://schemas.openxmlformats.org/officeDocument/2006/relationships/tags" Target="../tags/tag654.xml"/><Relationship Id="rId21" Type="http://schemas.openxmlformats.org/officeDocument/2006/relationships/slideLayout" Target="../slideLayouts/slideLayout10.xml"/><Relationship Id="rId7" Type="http://schemas.openxmlformats.org/officeDocument/2006/relationships/tags" Target="../tags/tag658.xml"/><Relationship Id="rId12" Type="http://schemas.openxmlformats.org/officeDocument/2006/relationships/tags" Target="../tags/tag663.xml"/><Relationship Id="rId17" Type="http://schemas.openxmlformats.org/officeDocument/2006/relationships/tags" Target="../tags/tag668.xml"/><Relationship Id="rId2" Type="http://schemas.openxmlformats.org/officeDocument/2006/relationships/tags" Target="../tags/tag653.xml"/><Relationship Id="rId16" Type="http://schemas.openxmlformats.org/officeDocument/2006/relationships/tags" Target="../tags/tag667.xml"/><Relationship Id="rId20" Type="http://schemas.openxmlformats.org/officeDocument/2006/relationships/tags" Target="../tags/tag671.xml"/><Relationship Id="rId1" Type="http://schemas.openxmlformats.org/officeDocument/2006/relationships/tags" Target="../tags/tag652.xml"/><Relationship Id="rId6" Type="http://schemas.openxmlformats.org/officeDocument/2006/relationships/tags" Target="../tags/tag657.xml"/><Relationship Id="rId11" Type="http://schemas.openxmlformats.org/officeDocument/2006/relationships/tags" Target="../tags/tag662.xml"/><Relationship Id="rId5" Type="http://schemas.openxmlformats.org/officeDocument/2006/relationships/tags" Target="../tags/tag656.xml"/><Relationship Id="rId15" Type="http://schemas.openxmlformats.org/officeDocument/2006/relationships/tags" Target="../tags/tag666.xml"/><Relationship Id="rId23" Type="http://schemas.openxmlformats.org/officeDocument/2006/relationships/image" Target="../media/image24.png"/><Relationship Id="rId10" Type="http://schemas.openxmlformats.org/officeDocument/2006/relationships/tags" Target="../tags/tag661.xml"/><Relationship Id="rId19" Type="http://schemas.openxmlformats.org/officeDocument/2006/relationships/tags" Target="../tags/tag670.xml"/><Relationship Id="rId4" Type="http://schemas.openxmlformats.org/officeDocument/2006/relationships/tags" Target="../tags/tag655.xml"/><Relationship Id="rId9" Type="http://schemas.openxmlformats.org/officeDocument/2006/relationships/tags" Target="../tags/tag660.xml"/><Relationship Id="rId14" Type="http://schemas.openxmlformats.org/officeDocument/2006/relationships/tags" Target="../tags/tag665.xml"/><Relationship Id="rId2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tags" Target="../tags/tag679.xml"/><Relationship Id="rId13" Type="http://schemas.openxmlformats.org/officeDocument/2006/relationships/tags" Target="../tags/tag684.xml"/><Relationship Id="rId18" Type="http://schemas.openxmlformats.org/officeDocument/2006/relationships/tags" Target="../tags/tag689.xml"/><Relationship Id="rId3" Type="http://schemas.openxmlformats.org/officeDocument/2006/relationships/tags" Target="../tags/tag674.xml"/><Relationship Id="rId21" Type="http://schemas.openxmlformats.org/officeDocument/2006/relationships/tags" Target="../tags/tag692.xml"/><Relationship Id="rId7" Type="http://schemas.openxmlformats.org/officeDocument/2006/relationships/tags" Target="../tags/tag678.xml"/><Relationship Id="rId12" Type="http://schemas.openxmlformats.org/officeDocument/2006/relationships/tags" Target="../tags/tag683.xml"/><Relationship Id="rId17" Type="http://schemas.openxmlformats.org/officeDocument/2006/relationships/tags" Target="../tags/tag688.xml"/><Relationship Id="rId25" Type="http://schemas.openxmlformats.org/officeDocument/2006/relationships/image" Target="../media/image26.png"/><Relationship Id="rId2" Type="http://schemas.openxmlformats.org/officeDocument/2006/relationships/tags" Target="../tags/tag673.xml"/><Relationship Id="rId16" Type="http://schemas.openxmlformats.org/officeDocument/2006/relationships/tags" Target="../tags/tag687.xml"/><Relationship Id="rId20" Type="http://schemas.openxmlformats.org/officeDocument/2006/relationships/tags" Target="../tags/tag691.xml"/><Relationship Id="rId1" Type="http://schemas.openxmlformats.org/officeDocument/2006/relationships/tags" Target="../tags/tag672.xml"/><Relationship Id="rId6" Type="http://schemas.openxmlformats.org/officeDocument/2006/relationships/tags" Target="../tags/tag677.xml"/><Relationship Id="rId11" Type="http://schemas.openxmlformats.org/officeDocument/2006/relationships/tags" Target="../tags/tag682.xml"/><Relationship Id="rId24" Type="http://schemas.openxmlformats.org/officeDocument/2006/relationships/image" Target="../media/image25.png"/><Relationship Id="rId5" Type="http://schemas.openxmlformats.org/officeDocument/2006/relationships/tags" Target="../tags/tag676.xml"/><Relationship Id="rId15" Type="http://schemas.openxmlformats.org/officeDocument/2006/relationships/tags" Target="../tags/tag686.xml"/><Relationship Id="rId23" Type="http://schemas.openxmlformats.org/officeDocument/2006/relationships/notesSlide" Target="../notesSlides/notesSlide74.xml"/><Relationship Id="rId10" Type="http://schemas.openxmlformats.org/officeDocument/2006/relationships/tags" Target="../tags/tag681.xml"/><Relationship Id="rId19" Type="http://schemas.openxmlformats.org/officeDocument/2006/relationships/tags" Target="../tags/tag690.xml"/><Relationship Id="rId4" Type="http://schemas.openxmlformats.org/officeDocument/2006/relationships/tags" Target="../tags/tag675.xml"/><Relationship Id="rId9" Type="http://schemas.openxmlformats.org/officeDocument/2006/relationships/tags" Target="../tags/tag680.xml"/><Relationship Id="rId14" Type="http://schemas.openxmlformats.org/officeDocument/2006/relationships/tags" Target="../tags/tag685.xml"/><Relationship Id="rId22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tags" Target="../tags/tag700.xml"/><Relationship Id="rId13" Type="http://schemas.openxmlformats.org/officeDocument/2006/relationships/tags" Target="../tags/tag705.xml"/><Relationship Id="rId18" Type="http://schemas.openxmlformats.org/officeDocument/2006/relationships/tags" Target="../tags/tag710.xml"/><Relationship Id="rId3" Type="http://schemas.openxmlformats.org/officeDocument/2006/relationships/tags" Target="../tags/tag695.xml"/><Relationship Id="rId21" Type="http://schemas.openxmlformats.org/officeDocument/2006/relationships/slideLayout" Target="../slideLayouts/slideLayout10.xml"/><Relationship Id="rId7" Type="http://schemas.openxmlformats.org/officeDocument/2006/relationships/tags" Target="../tags/tag699.xml"/><Relationship Id="rId12" Type="http://schemas.openxmlformats.org/officeDocument/2006/relationships/tags" Target="../tags/tag704.xml"/><Relationship Id="rId17" Type="http://schemas.openxmlformats.org/officeDocument/2006/relationships/tags" Target="../tags/tag709.xml"/><Relationship Id="rId2" Type="http://schemas.openxmlformats.org/officeDocument/2006/relationships/tags" Target="../tags/tag694.xml"/><Relationship Id="rId16" Type="http://schemas.openxmlformats.org/officeDocument/2006/relationships/tags" Target="../tags/tag708.xml"/><Relationship Id="rId20" Type="http://schemas.openxmlformats.org/officeDocument/2006/relationships/tags" Target="../tags/tag712.xml"/><Relationship Id="rId1" Type="http://schemas.openxmlformats.org/officeDocument/2006/relationships/tags" Target="../tags/tag693.xml"/><Relationship Id="rId6" Type="http://schemas.openxmlformats.org/officeDocument/2006/relationships/tags" Target="../tags/tag698.xml"/><Relationship Id="rId11" Type="http://schemas.openxmlformats.org/officeDocument/2006/relationships/tags" Target="../tags/tag703.xml"/><Relationship Id="rId5" Type="http://schemas.openxmlformats.org/officeDocument/2006/relationships/tags" Target="../tags/tag697.xml"/><Relationship Id="rId15" Type="http://schemas.openxmlformats.org/officeDocument/2006/relationships/tags" Target="../tags/tag707.xml"/><Relationship Id="rId23" Type="http://schemas.openxmlformats.org/officeDocument/2006/relationships/image" Target="../media/image27.png"/><Relationship Id="rId10" Type="http://schemas.openxmlformats.org/officeDocument/2006/relationships/tags" Target="../tags/tag702.xml"/><Relationship Id="rId19" Type="http://schemas.openxmlformats.org/officeDocument/2006/relationships/tags" Target="../tags/tag711.xml"/><Relationship Id="rId4" Type="http://schemas.openxmlformats.org/officeDocument/2006/relationships/tags" Target="../tags/tag696.xml"/><Relationship Id="rId9" Type="http://schemas.openxmlformats.org/officeDocument/2006/relationships/tags" Target="../tags/tag701.xml"/><Relationship Id="rId14" Type="http://schemas.openxmlformats.org/officeDocument/2006/relationships/tags" Target="../tags/tag706.xml"/><Relationship Id="rId2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tags" Target="../tags/tag720.xml"/><Relationship Id="rId13" Type="http://schemas.openxmlformats.org/officeDocument/2006/relationships/tags" Target="../tags/tag725.xml"/><Relationship Id="rId18" Type="http://schemas.openxmlformats.org/officeDocument/2006/relationships/tags" Target="../tags/tag730.xml"/><Relationship Id="rId3" Type="http://schemas.openxmlformats.org/officeDocument/2006/relationships/tags" Target="../tags/tag715.xml"/><Relationship Id="rId21" Type="http://schemas.openxmlformats.org/officeDocument/2006/relationships/slideLayout" Target="../slideLayouts/slideLayout10.xml"/><Relationship Id="rId7" Type="http://schemas.openxmlformats.org/officeDocument/2006/relationships/tags" Target="../tags/tag719.xml"/><Relationship Id="rId12" Type="http://schemas.openxmlformats.org/officeDocument/2006/relationships/tags" Target="../tags/tag724.xml"/><Relationship Id="rId17" Type="http://schemas.openxmlformats.org/officeDocument/2006/relationships/tags" Target="../tags/tag729.xml"/><Relationship Id="rId2" Type="http://schemas.openxmlformats.org/officeDocument/2006/relationships/tags" Target="../tags/tag714.xml"/><Relationship Id="rId16" Type="http://schemas.openxmlformats.org/officeDocument/2006/relationships/tags" Target="../tags/tag728.xml"/><Relationship Id="rId20" Type="http://schemas.openxmlformats.org/officeDocument/2006/relationships/tags" Target="../tags/tag732.xml"/><Relationship Id="rId1" Type="http://schemas.openxmlformats.org/officeDocument/2006/relationships/tags" Target="../tags/tag713.xml"/><Relationship Id="rId6" Type="http://schemas.openxmlformats.org/officeDocument/2006/relationships/tags" Target="../tags/tag718.xml"/><Relationship Id="rId11" Type="http://schemas.openxmlformats.org/officeDocument/2006/relationships/tags" Target="../tags/tag723.xml"/><Relationship Id="rId5" Type="http://schemas.openxmlformats.org/officeDocument/2006/relationships/tags" Target="../tags/tag717.xml"/><Relationship Id="rId15" Type="http://schemas.openxmlformats.org/officeDocument/2006/relationships/tags" Target="../tags/tag727.xml"/><Relationship Id="rId23" Type="http://schemas.openxmlformats.org/officeDocument/2006/relationships/image" Target="../media/image28.png"/><Relationship Id="rId10" Type="http://schemas.openxmlformats.org/officeDocument/2006/relationships/tags" Target="../tags/tag722.xml"/><Relationship Id="rId19" Type="http://schemas.openxmlformats.org/officeDocument/2006/relationships/tags" Target="../tags/tag731.xml"/><Relationship Id="rId4" Type="http://schemas.openxmlformats.org/officeDocument/2006/relationships/tags" Target="../tags/tag716.xml"/><Relationship Id="rId9" Type="http://schemas.openxmlformats.org/officeDocument/2006/relationships/tags" Target="../tags/tag721.xml"/><Relationship Id="rId14" Type="http://schemas.openxmlformats.org/officeDocument/2006/relationships/tags" Target="../tags/tag726.xml"/><Relationship Id="rId2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7.xml"/><Relationship Id="rId3" Type="http://schemas.openxmlformats.org/officeDocument/2006/relationships/tags" Target="../tags/tag735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734.xml"/><Relationship Id="rId1" Type="http://schemas.openxmlformats.org/officeDocument/2006/relationships/tags" Target="../tags/tag733.xml"/><Relationship Id="rId6" Type="http://schemas.openxmlformats.org/officeDocument/2006/relationships/tags" Target="../tags/tag738.xml"/><Relationship Id="rId5" Type="http://schemas.openxmlformats.org/officeDocument/2006/relationships/tags" Target="../tags/tag737.xml"/><Relationship Id="rId4" Type="http://schemas.openxmlformats.org/officeDocument/2006/relationships/tags" Target="../tags/tag736.xml"/><Relationship Id="rId9" Type="http://schemas.openxmlformats.org/officeDocument/2006/relationships/image" Target="../media/image6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tags" Target="../tags/tag746.xml"/><Relationship Id="rId13" Type="http://schemas.openxmlformats.org/officeDocument/2006/relationships/tags" Target="../tags/tag751.xml"/><Relationship Id="rId18" Type="http://schemas.openxmlformats.org/officeDocument/2006/relationships/tags" Target="../tags/tag756.xml"/><Relationship Id="rId3" Type="http://schemas.openxmlformats.org/officeDocument/2006/relationships/tags" Target="../tags/tag741.xml"/><Relationship Id="rId21" Type="http://schemas.openxmlformats.org/officeDocument/2006/relationships/slideLayout" Target="../slideLayouts/slideLayout10.xml"/><Relationship Id="rId7" Type="http://schemas.openxmlformats.org/officeDocument/2006/relationships/tags" Target="../tags/tag745.xml"/><Relationship Id="rId12" Type="http://schemas.openxmlformats.org/officeDocument/2006/relationships/tags" Target="../tags/tag750.xml"/><Relationship Id="rId17" Type="http://schemas.openxmlformats.org/officeDocument/2006/relationships/tags" Target="../tags/tag755.xml"/><Relationship Id="rId2" Type="http://schemas.openxmlformats.org/officeDocument/2006/relationships/tags" Target="../tags/tag740.xml"/><Relationship Id="rId16" Type="http://schemas.openxmlformats.org/officeDocument/2006/relationships/tags" Target="../tags/tag754.xml"/><Relationship Id="rId20" Type="http://schemas.openxmlformats.org/officeDocument/2006/relationships/tags" Target="../tags/tag758.xml"/><Relationship Id="rId1" Type="http://schemas.openxmlformats.org/officeDocument/2006/relationships/tags" Target="../tags/tag739.xml"/><Relationship Id="rId6" Type="http://schemas.openxmlformats.org/officeDocument/2006/relationships/tags" Target="../tags/tag744.xml"/><Relationship Id="rId11" Type="http://schemas.openxmlformats.org/officeDocument/2006/relationships/tags" Target="../tags/tag749.xml"/><Relationship Id="rId5" Type="http://schemas.openxmlformats.org/officeDocument/2006/relationships/tags" Target="../tags/tag743.xml"/><Relationship Id="rId15" Type="http://schemas.openxmlformats.org/officeDocument/2006/relationships/tags" Target="../tags/tag753.xml"/><Relationship Id="rId23" Type="http://schemas.openxmlformats.org/officeDocument/2006/relationships/image" Target="../media/image29.png"/><Relationship Id="rId10" Type="http://schemas.openxmlformats.org/officeDocument/2006/relationships/tags" Target="../tags/tag748.xml"/><Relationship Id="rId19" Type="http://schemas.openxmlformats.org/officeDocument/2006/relationships/tags" Target="../tags/tag757.xml"/><Relationship Id="rId4" Type="http://schemas.openxmlformats.org/officeDocument/2006/relationships/tags" Target="../tags/tag742.xml"/><Relationship Id="rId9" Type="http://schemas.openxmlformats.org/officeDocument/2006/relationships/tags" Target="../tags/tag747.xml"/><Relationship Id="rId14" Type="http://schemas.openxmlformats.org/officeDocument/2006/relationships/tags" Target="../tags/tag752.xml"/><Relationship Id="rId2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tags" Target="../tags/tag766.xml"/><Relationship Id="rId13" Type="http://schemas.openxmlformats.org/officeDocument/2006/relationships/tags" Target="../tags/tag771.xml"/><Relationship Id="rId18" Type="http://schemas.openxmlformats.org/officeDocument/2006/relationships/tags" Target="../tags/tag776.xml"/><Relationship Id="rId3" Type="http://schemas.openxmlformats.org/officeDocument/2006/relationships/tags" Target="../tags/tag761.xml"/><Relationship Id="rId21" Type="http://schemas.openxmlformats.org/officeDocument/2006/relationships/slideLayout" Target="../slideLayouts/slideLayout10.xml"/><Relationship Id="rId7" Type="http://schemas.openxmlformats.org/officeDocument/2006/relationships/tags" Target="../tags/tag765.xml"/><Relationship Id="rId12" Type="http://schemas.openxmlformats.org/officeDocument/2006/relationships/tags" Target="../tags/tag770.xml"/><Relationship Id="rId17" Type="http://schemas.openxmlformats.org/officeDocument/2006/relationships/tags" Target="../tags/tag775.xml"/><Relationship Id="rId2" Type="http://schemas.openxmlformats.org/officeDocument/2006/relationships/tags" Target="../tags/tag760.xml"/><Relationship Id="rId16" Type="http://schemas.openxmlformats.org/officeDocument/2006/relationships/tags" Target="../tags/tag774.xml"/><Relationship Id="rId20" Type="http://schemas.openxmlformats.org/officeDocument/2006/relationships/tags" Target="../tags/tag778.xml"/><Relationship Id="rId1" Type="http://schemas.openxmlformats.org/officeDocument/2006/relationships/tags" Target="../tags/tag759.xml"/><Relationship Id="rId6" Type="http://schemas.openxmlformats.org/officeDocument/2006/relationships/tags" Target="../tags/tag764.xml"/><Relationship Id="rId11" Type="http://schemas.openxmlformats.org/officeDocument/2006/relationships/tags" Target="../tags/tag769.xml"/><Relationship Id="rId5" Type="http://schemas.openxmlformats.org/officeDocument/2006/relationships/tags" Target="../tags/tag763.xml"/><Relationship Id="rId15" Type="http://schemas.openxmlformats.org/officeDocument/2006/relationships/tags" Target="../tags/tag773.xml"/><Relationship Id="rId23" Type="http://schemas.openxmlformats.org/officeDocument/2006/relationships/image" Target="../media/image30.png"/><Relationship Id="rId10" Type="http://schemas.openxmlformats.org/officeDocument/2006/relationships/tags" Target="../tags/tag768.xml"/><Relationship Id="rId19" Type="http://schemas.openxmlformats.org/officeDocument/2006/relationships/tags" Target="../tags/tag777.xml"/><Relationship Id="rId4" Type="http://schemas.openxmlformats.org/officeDocument/2006/relationships/tags" Target="../tags/tag762.xml"/><Relationship Id="rId9" Type="http://schemas.openxmlformats.org/officeDocument/2006/relationships/tags" Target="../tags/tag767.xml"/><Relationship Id="rId14" Type="http://schemas.openxmlformats.org/officeDocument/2006/relationships/tags" Target="../tags/tag772.xml"/><Relationship Id="rId2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9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tags" Target="../tags/tag786.xml"/><Relationship Id="rId13" Type="http://schemas.openxmlformats.org/officeDocument/2006/relationships/tags" Target="../tags/tag791.xml"/><Relationship Id="rId18" Type="http://schemas.openxmlformats.org/officeDocument/2006/relationships/tags" Target="../tags/tag796.xml"/><Relationship Id="rId3" Type="http://schemas.openxmlformats.org/officeDocument/2006/relationships/tags" Target="../tags/tag781.xml"/><Relationship Id="rId21" Type="http://schemas.openxmlformats.org/officeDocument/2006/relationships/slideLayout" Target="../slideLayouts/slideLayout10.xml"/><Relationship Id="rId7" Type="http://schemas.openxmlformats.org/officeDocument/2006/relationships/tags" Target="../tags/tag785.xml"/><Relationship Id="rId12" Type="http://schemas.openxmlformats.org/officeDocument/2006/relationships/tags" Target="../tags/tag790.xml"/><Relationship Id="rId17" Type="http://schemas.openxmlformats.org/officeDocument/2006/relationships/tags" Target="../tags/tag795.xml"/><Relationship Id="rId2" Type="http://schemas.openxmlformats.org/officeDocument/2006/relationships/tags" Target="../tags/tag780.xml"/><Relationship Id="rId16" Type="http://schemas.openxmlformats.org/officeDocument/2006/relationships/tags" Target="../tags/tag794.xml"/><Relationship Id="rId20" Type="http://schemas.openxmlformats.org/officeDocument/2006/relationships/tags" Target="../tags/tag798.xml"/><Relationship Id="rId1" Type="http://schemas.openxmlformats.org/officeDocument/2006/relationships/tags" Target="../tags/tag779.xml"/><Relationship Id="rId6" Type="http://schemas.openxmlformats.org/officeDocument/2006/relationships/tags" Target="../tags/tag784.xml"/><Relationship Id="rId11" Type="http://schemas.openxmlformats.org/officeDocument/2006/relationships/tags" Target="../tags/tag789.xml"/><Relationship Id="rId5" Type="http://schemas.openxmlformats.org/officeDocument/2006/relationships/tags" Target="../tags/tag783.xml"/><Relationship Id="rId15" Type="http://schemas.openxmlformats.org/officeDocument/2006/relationships/tags" Target="../tags/tag793.xml"/><Relationship Id="rId23" Type="http://schemas.openxmlformats.org/officeDocument/2006/relationships/image" Target="../media/image31.png"/><Relationship Id="rId10" Type="http://schemas.openxmlformats.org/officeDocument/2006/relationships/tags" Target="../tags/tag788.xml"/><Relationship Id="rId19" Type="http://schemas.openxmlformats.org/officeDocument/2006/relationships/tags" Target="../tags/tag797.xml"/><Relationship Id="rId4" Type="http://schemas.openxmlformats.org/officeDocument/2006/relationships/tags" Target="../tags/tag782.xml"/><Relationship Id="rId9" Type="http://schemas.openxmlformats.org/officeDocument/2006/relationships/tags" Target="../tags/tag787.xml"/><Relationship Id="rId14" Type="http://schemas.openxmlformats.org/officeDocument/2006/relationships/tags" Target="../tags/tag792.xml"/><Relationship Id="rId2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tags" Target="../tags/tag806.xml"/><Relationship Id="rId13" Type="http://schemas.openxmlformats.org/officeDocument/2006/relationships/tags" Target="../tags/tag811.xml"/><Relationship Id="rId18" Type="http://schemas.openxmlformats.org/officeDocument/2006/relationships/tags" Target="../tags/tag816.xml"/><Relationship Id="rId3" Type="http://schemas.openxmlformats.org/officeDocument/2006/relationships/tags" Target="../tags/tag801.xml"/><Relationship Id="rId21" Type="http://schemas.openxmlformats.org/officeDocument/2006/relationships/slideLayout" Target="../slideLayouts/slideLayout10.xml"/><Relationship Id="rId7" Type="http://schemas.openxmlformats.org/officeDocument/2006/relationships/tags" Target="../tags/tag805.xml"/><Relationship Id="rId12" Type="http://schemas.openxmlformats.org/officeDocument/2006/relationships/tags" Target="../tags/tag810.xml"/><Relationship Id="rId17" Type="http://schemas.openxmlformats.org/officeDocument/2006/relationships/tags" Target="../tags/tag815.xml"/><Relationship Id="rId2" Type="http://schemas.openxmlformats.org/officeDocument/2006/relationships/tags" Target="../tags/tag800.xml"/><Relationship Id="rId16" Type="http://schemas.openxmlformats.org/officeDocument/2006/relationships/tags" Target="../tags/tag814.xml"/><Relationship Id="rId20" Type="http://schemas.openxmlformats.org/officeDocument/2006/relationships/tags" Target="../tags/tag818.xml"/><Relationship Id="rId1" Type="http://schemas.openxmlformats.org/officeDocument/2006/relationships/tags" Target="../tags/tag799.xml"/><Relationship Id="rId6" Type="http://schemas.openxmlformats.org/officeDocument/2006/relationships/tags" Target="../tags/tag804.xml"/><Relationship Id="rId11" Type="http://schemas.openxmlformats.org/officeDocument/2006/relationships/tags" Target="../tags/tag809.xml"/><Relationship Id="rId5" Type="http://schemas.openxmlformats.org/officeDocument/2006/relationships/tags" Target="../tags/tag803.xml"/><Relationship Id="rId15" Type="http://schemas.openxmlformats.org/officeDocument/2006/relationships/tags" Target="../tags/tag813.xml"/><Relationship Id="rId23" Type="http://schemas.openxmlformats.org/officeDocument/2006/relationships/image" Target="../media/image32.png"/><Relationship Id="rId10" Type="http://schemas.openxmlformats.org/officeDocument/2006/relationships/tags" Target="../tags/tag808.xml"/><Relationship Id="rId19" Type="http://schemas.openxmlformats.org/officeDocument/2006/relationships/tags" Target="../tags/tag817.xml"/><Relationship Id="rId4" Type="http://schemas.openxmlformats.org/officeDocument/2006/relationships/tags" Target="../tags/tag802.xml"/><Relationship Id="rId9" Type="http://schemas.openxmlformats.org/officeDocument/2006/relationships/tags" Target="../tags/tag807.xml"/><Relationship Id="rId14" Type="http://schemas.openxmlformats.org/officeDocument/2006/relationships/tags" Target="../tags/tag812.xml"/><Relationship Id="rId2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tags" Target="../tags/tag821.xml"/><Relationship Id="rId7" Type="http://schemas.openxmlformats.org/officeDocument/2006/relationships/notesSlide" Target="../notesSlides/notesSlide82.xml"/><Relationship Id="rId2" Type="http://schemas.openxmlformats.org/officeDocument/2006/relationships/tags" Target="../tags/tag820.xml"/><Relationship Id="rId1" Type="http://schemas.openxmlformats.org/officeDocument/2006/relationships/tags" Target="../tags/tag819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823.xml"/><Relationship Id="rId4" Type="http://schemas.openxmlformats.org/officeDocument/2006/relationships/tags" Target="../tags/tag82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825.xml"/><Relationship Id="rId1" Type="http://schemas.openxmlformats.org/officeDocument/2006/relationships/tags" Target="../tags/tag824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828.xml"/><Relationship Id="rId7" Type="http://schemas.openxmlformats.org/officeDocument/2006/relationships/notesSlide" Target="../notesSlides/notesSlide84.xml"/><Relationship Id="rId2" Type="http://schemas.openxmlformats.org/officeDocument/2006/relationships/tags" Target="../tags/tag827.xml"/><Relationship Id="rId1" Type="http://schemas.openxmlformats.org/officeDocument/2006/relationships/tags" Target="../tags/tag826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830.xml"/><Relationship Id="rId4" Type="http://schemas.openxmlformats.org/officeDocument/2006/relationships/tags" Target="../tags/tag829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tags" Target="../tags/tag838.xml"/><Relationship Id="rId3" Type="http://schemas.openxmlformats.org/officeDocument/2006/relationships/tags" Target="../tags/tag833.xml"/><Relationship Id="rId7" Type="http://schemas.openxmlformats.org/officeDocument/2006/relationships/tags" Target="../tags/tag837.xml"/><Relationship Id="rId12" Type="http://schemas.openxmlformats.org/officeDocument/2006/relationships/notesSlide" Target="../notesSlides/notesSlide85.xml"/><Relationship Id="rId2" Type="http://schemas.openxmlformats.org/officeDocument/2006/relationships/tags" Target="../tags/tag832.xml"/><Relationship Id="rId1" Type="http://schemas.openxmlformats.org/officeDocument/2006/relationships/tags" Target="../tags/tag831.xml"/><Relationship Id="rId6" Type="http://schemas.openxmlformats.org/officeDocument/2006/relationships/tags" Target="../tags/tag836.xml"/><Relationship Id="rId11" Type="http://schemas.openxmlformats.org/officeDocument/2006/relationships/slideLayout" Target="../slideLayouts/slideLayout10.xml"/><Relationship Id="rId5" Type="http://schemas.openxmlformats.org/officeDocument/2006/relationships/tags" Target="../tags/tag835.xml"/><Relationship Id="rId10" Type="http://schemas.openxmlformats.org/officeDocument/2006/relationships/tags" Target="../tags/tag840.xml"/><Relationship Id="rId4" Type="http://schemas.openxmlformats.org/officeDocument/2006/relationships/tags" Target="../tags/tag834.xml"/><Relationship Id="rId9" Type="http://schemas.openxmlformats.org/officeDocument/2006/relationships/tags" Target="../tags/tag839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41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tags" Target="../tags/tag849.xml"/><Relationship Id="rId3" Type="http://schemas.openxmlformats.org/officeDocument/2006/relationships/tags" Target="../tags/tag844.xml"/><Relationship Id="rId7" Type="http://schemas.openxmlformats.org/officeDocument/2006/relationships/tags" Target="../tags/tag848.xml"/><Relationship Id="rId2" Type="http://schemas.openxmlformats.org/officeDocument/2006/relationships/tags" Target="../tags/tag843.xml"/><Relationship Id="rId1" Type="http://schemas.openxmlformats.org/officeDocument/2006/relationships/tags" Target="../tags/tag842.xml"/><Relationship Id="rId6" Type="http://schemas.openxmlformats.org/officeDocument/2006/relationships/tags" Target="../tags/tag847.xml"/><Relationship Id="rId11" Type="http://schemas.openxmlformats.org/officeDocument/2006/relationships/notesSlide" Target="../notesSlides/notesSlide87.xml"/><Relationship Id="rId5" Type="http://schemas.openxmlformats.org/officeDocument/2006/relationships/tags" Target="../tags/tag846.xml"/><Relationship Id="rId10" Type="http://schemas.openxmlformats.org/officeDocument/2006/relationships/slideLayout" Target="../slideLayouts/slideLayout10.xml"/><Relationship Id="rId4" Type="http://schemas.openxmlformats.org/officeDocument/2006/relationships/tags" Target="../tags/tag845.xml"/><Relationship Id="rId9" Type="http://schemas.openxmlformats.org/officeDocument/2006/relationships/tags" Target="../tags/tag850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8.xml"/><Relationship Id="rId3" Type="http://schemas.openxmlformats.org/officeDocument/2006/relationships/tags" Target="../tags/tag853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852.xml"/><Relationship Id="rId1" Type="http://schemas.openxmlformats.org/officeDocument/2006/relationships/tags" Target="../tags/tag851.xml"/><Relationship Id="rId6" Type="http://schemas.openxmlformats.org/officeDocument/2006/relationships/tags" Target="../tags/tag856.xml"/><Relationship Id="rId5" Type="http://schemas.openxmlformats.org/officeDocument/2006/relationships/tags" Target="../tags/tag855.xml"/><Relationship Id="rId4" Type="http://schemas.openxmlformats.org/officeDocument/2006/relationships/tags" Target="../tags/tag854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tags" Target="../tags/tag859.xml"/><Relationship Id="rId7" Type="http://schemas.openxmlformats.org/officeDocument/2006/relationships/tags" Target="../tags/tag863.xml"/><Relationship Id="rId2" Type="http://schemas.openxmlformats.org/officeDocument/2006/relationships/tags" Target="../tags/tag858.xml"/><Relationship Id="rId1" Type="http://schemas.openxmlformats.org/officeDocument/2006/relationships/tags" Target="../tags/tag857.xml"/><Relationship Id="rId6" Type="http://schemas.openxmlformats.org/officeDocument/2006/relationships/tags" Target="../tags/tag862.xml"/><Relationship Id="rId5" Type="http://schemas.openxmlformats.org/officeDocument/2006/relationships/tags" Target="../tags/tag861.xml"/><Relationship Id="rId4" Type="http://schemas.openxmlformats.org/officeDocument/2006/relationships/tags" Target="../tags/tag860.xml"/><Relationship Id="rId9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31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0.xml"/><Relationship Id="rId3" Type="http://schemas.openxmlformats.org/officeDocument/2006/relationships/tags" Target="../tags/tag866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865.xml"/><Relationship Id="rId1" Type="http://schemas.openxmlformats.org/officeDocument/2006/relationships/tags" Target="../tags/tag864.xml"/><Relationship Id="rId6" Type="http://schemas.openxmlformats.org/officeDocument/2006/relationships/tags" Target="../tags/tag869.xml"/><Relationship Id="rId5" Type="http://schemas.openxmlformats.org/officeDocument/2006/relationships/tags" Target="../tags/tag868.xml"/><Relationship Id="rId4" Type="http://schemas.openxmlformats.org/officeDocument/2006/relationships/tags" Target="../tags/tag86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tags" Target="../tags/tag872.xml"/><Relationship Id="rId7" Type="http://schemas.openxmlformats.org/officeDocument/2006/relationships/notesSlide" Target="../notesSlides/notesSlide91.xml"/><Relationship Id="rId2" Type="http://schemas.openxmlformats.org/officeDocument/2006/relationships/tags" Target="../tags/tag871.xml"/><Relationship Id="rId1" Type="http://schemas.openxmlformats.org/officeDocument/2006/relationships/tags" Target="../tags/tag870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874.xml"/><Relationship Id="rId4" Type="http://schemas.openxmlformats.org/officeDocument/2006/relationships/tags" Target="../tags/tag873.xml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877.xml"/><Relationship Id="rId7" Type="http://schemas.openxmlformats.org/officeDocument/2006/relationships/notesSlide" Target="../notesSlides/notesSlide92.xml"/><Relationship Id="rId2" Type="http://schemas.openxmlformats.org/officeDocument/2006/relationships/tags" Target="../tags/tag876.xml"/><Relationship Id="rId1" Type="http://schemas.openxmlformats.org/officeDocument/2006/relationships/tags" Target="../tags/tag875.xml"/><Relationship Id="rId6" Type="http://schemas.openxmlformats.org/officeDocument/2006/relationships/slideLayout" Target="../slideLayouts/slideLayout10.xml"/><Relationship Id="rId5" Type="http://schemas.openxmlformats.org/officeDocument/2006/relationships/tags" Target="../tags/tag879.xml"/><Relationship Id="rId4" Type="http://schemas.openxmlformats.org/officeDocument/2006/relationships/tags" Target="../tags/tag878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3.xml"/><Relationship Id="rId3" Type="http://schemas.openxmlformats.org/officeDocument/2006/relationships/tags" Target="../tags/tag882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881.xml"/><Relationship Id="rId1" Type="http://schemas.openxmlformats.org/officeDocument/2006/relationships/tags" Target="../tags/tag880.xml"/><Relationship Id="rId6" Type="http://schemas.openxmlformats.org/officeDocument/2006/relationships/tags" Target="../tags/tag885.xml"/><Relationship Id="rId5" Type="http://schemas.openxmlformats.org/officeDocument/2006/relationships/tags" Target="../tags/tag884.xml"/><Relationship Id="rId4" Type="http://schemas.openxmlformats.org/officeDocument/2006/relationships/tags" Target="../tags/tag88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86.xml"/><Relationship Id="rId4" Type="http://schemas.openxmlformats.org/officeDocument/2006/relationships/image" Target="../media/image5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5.xml"/><Relationship Id="rId3" Type="http://schemas.openxmlformats.org/officeDocument/2006/relationships/tags" Target="../tags/tag889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888.xml"/><Relationship Id="rId1" Type="http://schemas.openxmlformats.org/officeDocument/2006/relationships/tags" Target="../tags/tag887.xml"/><Relationship Id="rId6" Type="http://schemas.openxmlformats.org/officeDocument/2006/relationships/tags" Target="../tags/tag892.xml"/><Relationship Id="rId5" Type="http://schemas.openxmlformats.org/officeDocument/2006/relationships/tags" Target="../tags/tag891.xml"/><Relationship Id="rId4" Type="http://schemas.openxmlformats.org/officeDocument/2006/relationships/tags" Target="../tags/tag890.xml"/><Relationship Id="rId9" Type="http://schemas.openxmlformats.org/officeDocument/2006/relationships/image" Target="../media/image6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6.xml"/><Relationship Id="rId3" Type="http://schemas.openxmlformats.org/officeDocument/2006/relationships/tags" Target="../tags/tag895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894.xml"/><Relationship Id="rId1" Type="http://schemas.openxmlformats.org/officeDocument/2006/relationships/tags" Target="../tags/tag893.xml"/><Relationship Id="rId6" Type="http://schemas.openxmlformats.org/officeDocument/2006/relationships/tags" Target="../tags/tag898.xml"/><Relationship Id="rId5" Type="http://schemas.openxmlformats.org/officeDocument/2006/relationships/tags" Target="../tags/tag897.xml"/><Relationship Id="rId4" Type="http://schemas.openxmlformats.org/officeDocument/2006/relationships/tags" Target="../tags/tag896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7.xml"/><Relationship Id="rId3" Type="http://schemas.openxmlformats.org/officeDocument/2006/relationships/tags" Target="../tags/tag901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900.xml"/><Relationship Id="rId1" Type="http://schemas.openxmlformats.org/officeDocument/2006/relationships/tags" Target="../tags/tag899.xml"/><Relationship Id="rId6" Type="http://schemas.openxmlformats.org/officeDocument/2006/relationships/tags" Target="../tags/tag904.xml"/><Relationship Id="rId5" Type="http://schemas.openxmlformats.org/officeDocument/2006/relationships/tags" Target="../tags/tag903.xml"/><Relationship Id="rId4" Type="http://schemas.openxmlformats.org/officeDocument/2006/relationships/tags" Target="../tags/tag902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8.xml"/><Relationship Id="rId3" Type="http://schemas.openxmlformats.org/officeDocument/2006/relationships/tags" Target="../tags/tag907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906.xml"/><Relationship Id="rId1" Type="http://schemas.openxmlformats.org/officeDocument/2006/relationships/tags" Target="../tags/tag905.xml"/><Relationship Id="rId6" Type="http://schemas.openxmlformats.org/officeDocument/2006/relationships/tags" Target="../tags/tag910.xml"/><Relationship Id="rId5" Type="http://schemas.openxmlformats.org/officeDocument/2006/relationships/tags" Target="../tags/tag909.xml"/><Relationship Id="rId4" Type="http://schemas.openxmlformats.org/officeDocument/2006/relationships/tags" Target="../tags/tag908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9.xml"/><Relationship Id="rId3" Type="http://schemas.openxmlformats.org/officeDocument/2006/relationships/tags" Target="../tags/tag913.xml"/><Relationship Id="rId7" Type="http://schemas.openxmlformats.org/officeDocument/2006/relationships/slideLayout" Target="../slideLayouts/slideLayout10.xml"/><Relationship Id="rId2" Type="http://schemas.openxmlformats.org/officeDocument/2006/relationships/tags" Target="../tags/tag912.xml"/><Relationship Id="rId1" Type="http://schemas.openxmlformats.org/officeDocument/2006/relationships/tags" Target="../tags/tag911.xml"/><Relationship Id="rId6" Type="http://schemas.openxmlformats.org/officeDocument/2006/relationships/tags" Target="../tags/tag916.xml"/><Relationship Id="rId5" Type="http://schemas.openxmlformats.org/officeDocument/2006/relationships/tags" Target="../tags/tag915.xml"/><Relationship Id="rId4" Type="http://schemas.openxmlformats.org/officeDocument/2006/relationships/tags" Target="../tags/tag9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1831975" y="2534285"/>
            <a:ext cx="86969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14</a:t>
            </a:r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章 数据库编程</a:t>
            </a:r>
          </a:p>
        </p:txBody>
      </p:sp>
      <p:sp>
        <p:nvSpPr>
          <p:cNvPr id="68" name="Rectangle 4"/>
          <p:cNvSpPr txBox="1">
            <a:spLocks noChangeArrowheads="1"/>
          </p:cNvSpPr>
          <p:nvPr/>
        </p:nvSpPr>
        <p:spPr>
          <a:xfrm>
            <a:off x="3192145" y="3861435"/>
            <a:ext cx="5805170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</a:t>
            </a:r>
            <a:r>
              <a:rPr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Python程序开发案例教程（第2版）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02500" y="1569085"/>
            <a:ext cx="4063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数据库系统</a:t>
              </a:r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14.1.1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数据库概述</a:t>
            </a:r>
          </a:p>
        </p:txBody>
      </p:sp>
      <p:sp>
        <p:nvSpPr>
          <p:cNvPr id="5" name="原创设计师QQ598969553          _4"/>
          <p:cNvSpPr/>
          <p:nvPr>
            <p:custDataLst>
              <p:tags r:id="rId3"/>
            </p:custDataLst>
          </p:nvPr>
        </p:nvSpPr>
        <p:spPr>
          <a:xfrm>
            <a:off x="1126490" y="2244090"/>
            <a:ext cx="4987290" cy="30416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数据库系统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的范围要比数据库大很多。数据库系统指的是在计算机系统中引入数据库后的系统，除了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，还包括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数据库管理系统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（DataBase Management System，DBMS）、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数据库应用程序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等。为了让读者更好地理解数据库系统，下面通过一张图来描述数据库系统，如图所示。</a:t>
            </a:r>
          </a:p>
        </p:txBody>
      </p:sp>
      <p:graphicFrame>
        <p:nvGraphicFramePr>
          <p:cNvPr id="2" name="对象 -214748262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6959600" y="1629410"/>
          <a:ext cx="3894455" cy="427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9" imgW="3597275" imgH="4240530" progId="Visio.Drawing.11">
                  <p:embed/>
                </p:oleObj>
              </mc:Choice>
              <mc:Fallback>
                <p:oleObj r:id="rId9" imgW="3597275" imgH="424053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59600" y="1629410"/>
                        <a:ext cx="3894455" cy="427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054100" y="1485900"/>
            <a:ext cx="9664065" cy="11252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将集合中出现的第一条字段“性别”对应的值为“女”的文档删除，并在删除后输出集合中文档的总数量，具体代码如下：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1921510" y="3031490"/>
            <a:ext cx="9067800" cy="20097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删除集合student中的一条文档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coll_obj.delete_one({'性别':'女'})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print('集合中共有%d个文档' % coll_obj.count_documents({}))</a:t>
            </a: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982345" y="3856990"/>
            <a:ext cx="784225" cy="878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删除数据</a:t>
              </a:r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14.3.4  </a:t>
            </a:r>
            <a:r>
              <a:rPr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pymongo的基本使用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054100" y="1485900"/>
            <a:ext cx="9664065" cy="11252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查询集合中所有字段“性别”的值为“女”的文档，并遍历输出了每个匹配的文档，具体代码如下：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1921510" y="3031490"/>
            <a:ext cx="9067800" cy="20097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查询集合student中的性别为女的文档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result = coll_obj.find({'性别':'女'})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for doc in result: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print(doc)</a:t>
            </a: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982345" y="3856990"/>
            <a:ext cx="784225" cy="878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查询数据</a:t>
              </a:r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14.3.4  </a:t>
            </a:r>
            <a:r>
              <a:rPr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pymongo的基本使用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8112125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Redis与Python交互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92202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5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5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下载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Redis</a:t>
              </a:r>
            </a:p>
          </p:txBody>
        </p:sp>
      </p:grp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018988" y="1485397"/>
            <a:ext cx="9072298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在浏览器中访问GitHub网站上针对Windows系统下载Redis的页面，该页面中包含多个可供用户下载的版本，截止本书完稿时，比较新且稳定的版本是5.0.14。Redis 5.0.14的下载页面如图所示。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14.4.1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Redis</a:t>
            </a:r>
          </a:p>
        </p:txBody>
      </p:sp>
      <p:pic>
        <p:nvPicPr>
          <p:cNvPr id="31" name="图片 3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142615" y="2781300"/>
            <a:ext cx="5074285" cy="3561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19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20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</a:t>
              </a:r>
            </a:p>
          </p:txBody>
        </p:sp>
      </p:grpSp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2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3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56689" y="2141478"/>
            <a:ext cx="1697534" cy="515997"/>
            <a:chOff x="-2086" y="2141478"/>
            <a:chExt cx="1697534" cy="515997"/>
          </a:xfrm>
        </p:grpSpPr>
        <p:sp>
          <p:nvSpPr>
            <p:cNvPr id="22" name="箭头: 五边形 31"/>
            <p:cNvSpPr/>
            <p:nvPr>
              <p:custDataLst>
                <p:tags r:id="rId17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23" name="文本框 30"/>
            <p:cNvSpPr txBox="1"/>
            <p:nvPr>
              <p:custDataLst>
                <p:tags r:id="rId18"/>
              </p:custDataLst>
            </p:nvPr>
          </p:nvSpPr>
          <p:spPr>
            <a:xfrm>
              <a:off x="-2086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4" name="文本框 32"/>
          <p:cNvSpPr txBox="1"/>
          <p:nvPr>
            <p:custDataLst>
              <p:tags r:id="rId4"/>
            </p:custDataLst>
          </p:nvPr>
        </p:nvSpPr>
        <p:spPr>
          <a:xfrm>
            <a:off x="358775" y="3100583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5" name="文本框 34"/>
          <p:cNvSpPr txBox="1"/>
          <p:nvPr>
            <p:custDataLst>
              <p:tags r:id="rId5"/>
            </p:custDataLst>
          </p:nvPr>
        </p:nvSpPr>
        <p:spPr>
          <a:xfrm>
            <a:off x="356689" y="400535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6" name="文本框 35"/>
          <p:cNvSpPr txBox="1"/>
          <p:nvPr>
            <p:custDataLst>
              <p:tags r:id="rId6"/>
            </p:custDataLst>
          </p:nvPr>
        </p:nvSpPr>
        <p:spPr>
          <a:xfrm>
            <a:off x="347802" y="4910130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4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7" name="椭圆 26"/>
          <p:cNvSpPr/>
          <p:nvPr>
            <p:custDataLst>
              <p:tags r:id="rId7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8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9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0" name="1"/>
          <p:cNvSpPr txBox="1"/>
          <p:nvPr>
            <p:custDataLst>
              <p:tags r:id="rId10"/>
            </p:custDataLst>
          </p:nvPr>
        </p:nvSpPr>
        <p:spPr>
          <a:xfrm>
            <a:off x="5613163" y="1120208"/>
            <a:ext cx="290697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启动安装程序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4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15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16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矩形 4"/>
          <p:cNvSpPr/>
          <p:nvPr>
            <p:custDataLst>
              <p:tags r:id="rId11"/>
            </p:custDataLst>
          </p:nvPr>
        </p:nvSpPr>
        <p:spPr>
          <a:xfrm>
            <a:off x="2392493" y="1750827"/>
            <a:ext cx="907229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双击安装文件“Redis-x64-5.0.14.msi”启动安装程序，进入Welcome to the Redis on Windows Setup Wizard界面，如图所示。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14.4.1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Redis</a:t>
            </a:r>
          </a:p>
        </p:txBody>
      </p:sp>
      <p:pic>
        <p:nvPicPr>
          <p:cNvPr id="6" name="图片 3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150360" y="2672715"/>
            <a:ext cx="4831080" cy="3768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2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3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3" name="文本框 30"/>
          <p:cNvSpPr txBox="1"/>
          <p:nvPr>
            <p:custDataLst>
              <p:tags r:id="rId4"/>
            </p:custDataLst>
          </p:nvPr>
        </p:nvSpPr>
        <p:spPr>
          <a:xfrm>
            <a:off x="356870" y="2168525"/>
            <a:ext cx="1633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  <p:sp>
        <p:nvSpPr>
          <p:cNvPr id="25" name="文本框 34"/>
          <p:cNvSpPr txBox="1"/>
          <p:nvPr>
            <p:custDataLst>
              <p:tags r:id="rId5"/>
            </p:custDataLst>
          </p:nvPr>
        </p:nvSpPr>
        <p:spPr>
          <a:xfrm>
            <a:off x="356689" y="400535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6" name="文本框 35"/>
          <p:cNvSpPr txBox="1"/>
          <p:nvPr>
            <p:custDataLst>
              <p:tags r:id="rId6"/>
            </p:custDataLst>
          </p:nvPr>
        </p:nvSpPr>
        <p:spPr>
          <a:xfrm>
            <a:off x="347802" y="4910130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4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7" name="椭圆 26"/>
          <p:cNvSpPr/>
          <p:nvPr>
            <p:custDataLst>
              <p:tags r:id="rId7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8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9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0" name="1"/>
          <p:cNvSpPr txBox="1"/>
          <p:nvPr>
            <p:custDataLst>
              <p:tags r:id="rId10"/>
            </p:custDataLst>
          </p:nvPr>
        </p:nvSpPr>
        <p:spPr>
          <a:xfrm>
            <a:off x="5613163" y="1120208"/>
            <a:ext cx="290697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同意协议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8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19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20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矩形 4"/>
          <p:cNvSpPr/>
          <p:nvPr>
            <p:custDataLst>
              <p:tags r:id="rId11"/>
            </p:custDataLst>
          </p:nvPr>
        </p:nvSpPr>
        <p:spPr>
          <a:xfrm>
            <a:off x="2392493" y="1750827"/>
            <a:ext cx="907229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单击“Next”按钮进入End-User License Agreement界面，该界面会要求用户接受最终用户许可协议，如图所示。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34464" y="3106678"/>
            <a:ext cx="1697534" cy="515997"/>
            <a:chOff x="-2086" y="2141478"/>
            <a:chExt cx="1697534" cy="515997"/>
          </a:xfrm>
        </p:grpSpPr>
        <p:sp>
          <p:nvSpPr>
            <p:cNvPr id="11" name="箭头: 五边形 31"/>
            <p:cNvSpPr/>
            <p:nvPr>
              <p:custDataLst>
                <p:tags r:id="rId16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2" name="文本框 30"/>
            <p:cNvSpPr txBox="1"/>
            <p:nvPr>
              <p:custDataLst>
                <p:tags r:id="rId17"/>
              </p:custDataLst>
            </p:nvPr>
          </p:nvSpPr>
          <p:spPr>
            <a:xfrm>
              <a:off x="-2086" y="2168643"/>
              <a:ext cx="14906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2</a:t>
              </a:r>
            </a:p>
          </p:txBody>
        </p:sp>
      </p:grpSp>
      <p:pic>
        <p:nvPicPr>
          <p:cNvPr id="2" name="图片 3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150360" y="2696845"/>
            <a:ext cx="4900930" cy="3823335"/>
          </a:xfrm>
          <a:prstGeom prst="rect">
            <a:avLst/>
          </a:prstGeom>
        </p:spPr>
      </p:pic>
      <p:sp>
        <p:nvSpPr>
          <p:cNvPr id="10" name="标题 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14.4.1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Redis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6" name="同侧圆角矩形 3"/>
            <p:cNvSpPr/>
            <p:nvPr>
              <p:custDataLst>
                <p:tags r:id="rId1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1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2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3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4" name="文本框 32"/>
          <p:cNvSpPr txBox="1"/>
          <p:nvPr>
            <p:custDataLst>
              <p:tags r:id="rId4"/>
            </p:custDataLst>
          </p:nvPr>
        </p:nvSpPr>
        <p:spPr>
          <a:xfrm>
            <a:off x="358775" y="3100583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6" name="文本框 35"/>
          <p:cNvSpPr txBox="1"/>
          <p:nvPr>
            <p:custDataLst>
              <p:tags r:id="rId5"/>
            </p:custDataLst>
          </p:nvPr>
        </p:nvSpPr>
        <p:spPr>
          <a:xfrm>
            <a:off x="347802" y="4910130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4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7" name="椭圆 26"/>
          <p:cNvSpPr/>
          <p:nvPr>
            <p:custDataLst>
              <p:tags r:id="rId6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7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8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8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19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20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矩形 4"/>
          <p:cNvSpPr/>
          <p:nvPr>
            <p:custDataLst>
              <p:tags r:id="rId9"/>
            </p:custDataLst>
          </p:nvPr>
        </p:nvSpPr>
        <p:spPr>
          <a:xfrm>
            <a:off x="2392493" y="1750827"/>
            <a:ext cx="907229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勾选I accept the terms in the License Agreement复选框，单击“Next”按钮进入Destination Folder界面，如图所示。</a:t>
            </a:r>
          </a:p>
        </p:txBody>
      </p:sp>
      <p:sp>
        <p:nvSpPr>
          <p:cNvPr id="7" name="1"/>
          <p:cNvSpPr txBox="1"/>
          <p:nvPr>
            <p:custDataLst>
              <p:tags r:id="rId10"/>
            </p:custDataLst>
          </p:nvPr>
        </p:nvSpPr>
        <p:spPr>
          <a:xfrm>
            <a:off x="5613163" y="1120208"/>
            <a:ext cx="290697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选择安装方式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56689" y="4008378"/>
            <a:ext cx="1697534" cy="515997"/>
            <a:chOff x="-2086" y="2141478"/>
            <a:chExt cx="1697534" cy="515997"/>
          </a:xfrm>
        </p:grpSpPr>
        <p:sp>
          <p:nvSpPr>
            <p:cNvPr id="11" name="箭头: 五边形 31"/>
            <p:cNvSpPr/>
            <p:nvPr>
              <p:custDataLst>
                <p:tags r:id="rId16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2" name="文本框 30"/>
            <p:cNvSpPr txBox="1"/>
            <p:nvPr>
              <p:custDataLst>
                <p:tags r:id="rId17"/>
              </p:custDataLst>
            </p:nvPr>
          </p:nvSpPr>
          <p:spPr>
            <a:xfrm>
              <a:off x="-2086" y="2168643"/>
              <a:ext cx="14906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3</a:t>
              </a:r>
            </a:p>
          </p:txBody>
        </p:sp>
      </p:grpSp>
      <p:sp>
        <p:nvSpPr>
          <p:cNvPr id="13" name="文本框 30"/>
          <p:cNvSpPr txBox="1"/>
          <p:nvPr>
            <p:custDataLst>
              <p:tags r:id="rId11"/>
            </p:custDataLst>
          </p:nvPr>
        </p:nvSpPr>
        <p:spPr>
          <a:xfrm>
            <a:off x="356870" y="2168525"/>
            <a:ext cx="1633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  <p:pic>
        <p:nvPicPr>
          <p:cNvPr id="36" name="图片 3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222750" y="2709545"/>
            <a:ext cx="4816475" cy="3757930"/>
          </a:xfrm>
          <a:prstGeom prst="rect">
            <a:avLst/>
          </a:prstGeom>
        </p:spPr>
      </p:pic>
      <p:sp>
        <p:nvSpPr>
          <p:cNvPr id="2" name="标题 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14.4.1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Redis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7" name="同侧圆角矩形 3"/>
            <p:cNvSpPr/>
            <p:nvPr>
              <p:custDataLst>
                <p:tags r:id="rId1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1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2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3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4" name="文本框 32"/>
          <p:cNvSpPr txBox="1"/>
          <p:nvPr>
            <p:custDataLst>
              <p:tags r:id="rId4"/>
            </p:custDataLst>
          </p:nvPr>
        </p:nvSpPr>
        <p:spPr>
          <a:xfrm>
            <a:off x="358775" y="3100583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5" name="文本框 34"/>
          <p:cNvSpPr txBox="1"/>
          <p:nvPr>
            <p:custDataLst>
              <p:tags r:id="rId5"/>
            </p:custDataLst>
          </p:nvPr>
        </p:nvSpPr>
        <p:spPr>
          <a:xfrm>
            <a:off x="356689" y="400535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7" name="椭圆 26"/>
          <p:cNvSpPr/>
          <p:nvPr>
            <p:custDataLst>
              <p:tags r:id="rId6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7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8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8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19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20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矩形 6"/>
          <p:cNvSpPr/>
          <p:nvPr>
            <p:custDataLst>
              <p:tags r:id="rId9"/>
            </p:custDataLst>
          </p:nvPr>
        </p:nvSpPr>
        <p:spPr>
          <a:xfrm>
            <a:off x="2392493" y="1750827"/>
            <a:ext cx="9072298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勾选Add the Redis installation folder to the PATH environment variable复选框，将Redis的安装路径自动添加到环境变量中。单击“Next”按钮进入Port Number and Firewall Exception界面，该界面中可设置端口号和为Redis添加防火墙提醒，如图所示。</a:t>
            </a:r>
          </a:p>
        </p:txBody>
      </p:sp>
      <p:sp>
        <p:nvSpPr>
          <p:cNvPr id="8" name="1"/>
          <p:cNvSpPr txBox="1"/>
          <p:nvPr>
            <p:custDataLst>
              <p:tags r:id="rId10"/>
            </p:custDataLst>
          </p:nvPr>
        </p:nvSpPr>
        <p:spPr>
          <a:xfrm>
            <a:off x="5613163" y="1120208"/>
            <a:ext cx="290697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自定义设置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34464" y="4910713"/>
            <a:ext cx="1697534" cy="515997"/>
            <a:chOff x="-2086" y="2141478"/>
            <a:chExt cx="1697534" cy="515997"/>
          </a:xfrm>
        </p:grpSpPr>
        <p:sp>
          <p:nvSpPr>
            <p:cNvPr id="12" name="箭头: 五边形 31"/>
            <p:cNvSpPr/>
            <p:nvPr>
              <p:custDataLst>
                <p:tags r:id="rId16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3" name="文本框 30"/>
            <p:cNvSpPr txBox="1"/>
            <p:nvPr>
              <p:custDataLst>
                <p:tags r:id="rId17"/>
              </p:custDataLst>
            </p:nvPr>
          </p:nvSpPr>
          <p:spPr>
            <a:xfrm>
              <a:off x="-2086" y="2168643"/>
              <a:ext cx="14906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4</a:t>
              </a:r>
            </a:p>
          </p:txBody>
        </p:sp>
      </p:grpSp>
      <p:sp>
        <p:nvSpPr>
          <p:cNvPr id="15" name="文本框 30"/>
          <p:cNvSpPr txBox="1"/>
          <p:nvPr>
            <p:custDataLst>
              <p:tags r:id="rId11"/>
            </p:custDataLst>
          </p:nvPr>
        </p:nvSpPr>
        <p:spPr>
          <a:xfrm>
            <a:off x="356870" y="2168525"/>
            <a:ext cx="1633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  <p:pic>
        <p:nvPicPr>
          <p:cNvPr id="37" name="图片 3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582795" y="3120390"/>
            <a:ext cx="4471670" cy="3488055"/>
          </a:xfrm>
          <a:prstGeom prst="rect">
            <a:avLst/>
          </a:prstGeom>
        </p:spPr>
      </p:pic>
      <p:sp>
        <p:nvSpPr>
          <p:cNvPr id="2" name="标题 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14.4.1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Redis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7" name="同侧圆角矩形 3"/>
            <p:cNvSpPr/>
            <p:nvPr>
              <p:custDataLst>
                <p:tags r:id="rId1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1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2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3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56689" y="2141478"/>
            <a:ext cx="1697534" cy="515997"/>
            <a:chOff x="-2086" y="2141478"/>
            <a:chExt cx="1697534" cy="515997"/>
          </a:xfrm>
        </p:grpSpPr>
        <p:sp>
          <p:nvSpPr>
            <p:cNvPr id="22" name="箭头: 五边形 31"/>
            <p:cNvSpPr/>
            <p:nvPr>
              <p:custDataLst>
                <p:tags r:id="rId19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23" name="文本框 30"/>
            <p:cNvSpPr txBox="1"/>
            <p:nvPr>
              <p:custDataLst>
                <p:tags r:id="rId20"/>
              </p:custDataLst>
            </p:nvPr>
          </p:nvSpPr>
          <p:spPr>
            <a:xfrm>
              <a:off x="-2086" y="2168643"/>
              <a:ext cx="14906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5</a:t>
              </a:r>
            </a:p>
          </p:txBody>
        </p:sp>
      </p:grpSp>
      <p:sp>
        <p:nvSpPr>
          <p:cNvPr id="24" name="文本框 32"/>
          <p:cNvSpPr txBox="1"/>
          <p:nvPr>
            <p:custDataLst>
              <p:tags r:id="rId4"/>
            </p:custDataLst>
          </p:nvPr>
        </p:nvSpPr>
        <p:spPr>
          <a:xfrm>
            <a:off x="358775" y="3100583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6</a:t>
            </a:r>
          </a:p>
        </p:txBody>
      </p:sp>
      <p:sp>
        <p:nvSpPr>
          <p:cNvPr id="25" name="文本框 34"/>
          <p:cNvSpPr txBox="1"/>
          <p:nvPr>
            <p:custDataLst>
              <p:tags r:id="rId5"/>
            </p:custDataLst>
          </p:nvPr>
        </p:nvSpPr>
        <p:spPr>
          <a:xfrm>
            <a:off x="356689" y="4005356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7</a:t>
            </a:r>
          </a:p>
        </p:txBody>
      </p:sp>
      <p:sp>
        <p:nvSpPr>
          <p:cNvPr id="26" name="文本框 35"/>
          <p:cNvSpPr txBox="1"/>
          <p:nvPr>
            <p:custDataLst>
              <p:tags r:id="rId6"/>
            </p:custDataLst>
          </p:nvPr>
        </p:nvSpPr>
        <p:spPr>
          <a:xfrm>
            <a:off x="347802" y="4910130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8</a:t>
            </a:r>
          </a:p>
        </p:txBody>
      </p:sp>
      <p:sp>
        <p:nvSpPr>
          <p:cNvPr id="27" name="椭圆 26"/>
          <p:cNvSpPr/>
          <p:nvPr>
            <p:custDataLst>
              <p:tags r:id="rId7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8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9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0" name="1"/>
          <p:cNvSpPr txBox="1"/>
          <p:nvPr>
            <p:custDataLst>
              <p:tags r:id="rId10"/>
            </p:custDataLst>
          </p:nvPr>
        </p:nvSpPr>
        <p:spPr>
          <a:xfrm>
            <a:off x="5613163" y="1120208"/>
            <a:ext cx="290697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选择安装目录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6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17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18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矩形 4"/>
          <p:cNvSpPr/>
          <p:nvPr>
            <p:custDataLst>
              <p:tags r:id="rId11"/>
            </p:custDataLst>
          </p:nvPr>
        </p:nvSpPr>
        <p:spPr>
          <a:xfrm>
            <a:off x="2392493" y="1750827"/>
            <a:ext cx="907229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保持默认选项，单击“Next”按钮进入Memory Limit界面，该界面中允许用户设置最大内存，如图所示。</a:t>
            </a:r>
          </a:p>
        </p:txBody>
      </p:sp>
      <p:pic>
        <p:nvPicPr>
          <p:cNvPr id="50" name="图片 5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552950" y="2637155"/>
            <a:ext cx="4820285" cy="3760470"/>
          </a:xfrm>
          <a:prstGeom prst="rect">
            <a:avLst/>
          </a:prstGeom>
        </p:spPr>
      </p:pic>
      <p:sp>
        <p:nvSpPr>
          <p:cNvPr id="7" name="标题 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14.4.1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Redis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1" name="同侧圆角矩形 3"/>
            <p:cNvSpPr/>
            <p:nvPr>
              <p:custDataLst>
                <p:tags r:id="rId1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1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2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3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3" name="文本框 30"/>
          <p:cNvSpPr txBox="1"/>
          <p:nvPr>
            <p:custDataLst>
              <p:tags r:id="rId4"/>
            </p:custDataLst>
          </p:nvPr>
        </p:nvSpPr>
        <p:spPr>
          <a:xfrm>
            <a:off x="356870" y="2168525"/>
            <a:ext cx="1633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5</a:t>
            </a:r>
          </a:p>
        </p:txBody>
      </p:sp>
      <p:sp>
        <p:nvSpPr>
          <p:cNvPr id="25" name="文本框 34"/>
          <p:cNvSpPr txBox="1"/>
          <p:nvPr>
            <p:custDataLst>
              <p:tags r:id="rId5"/>
            </p:custDataLst>
          </p:nvPr>
        </p:nvSpPr>
        <p:spPr>
          <a:xfrm>
            <a:off x="356689" y="4005356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7</a:t>
            </a:r>
          </a:p>
        </p:txBody>
      </p:sp>
      <p:sp>
        <p:nvSpPr>
          <p:cNvPr id="26" name="文本框 35"/>
          <p:cNvSpPr txBox="1"/>
          <p:nvPr>
            <p:custDataLst>
              <p:tags r:id="rId6"/>
            </p:custDataLst>
          </p:nvPr>
        </p:nvSpPr>
        <p:spPr>
          <a:xfrm>
            <a:off x="347802" y="4910130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8</a:t>
            </a:r>
          </a:p>
        </p:txBody>
      </p:sp>
      <p:sp>
        <p:nvSpPr>
          <p:cNvPr id="27" name="椭圆 26"/>
          <p:cNvSpPr/>
          <p:nvPr>
            <p:custDataLst>
              <p:tags r:id="rId7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8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9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0" name="1"/>
          <p:cNvSpPr txBox="1"/>
          <p:nvPr>
            <p:custDataLst>
              <p:tags r:id="rId10"/>
            </p:custDataLst>
          </p:nvPr>
        </p:nvSpPr>
        <p:spPr>
          <a:xfrm>
            <a:off x="5613163" y="1120208"/>
            <a:ext cx="290697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指定安装目录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8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19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20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矩形 4"/>
          <p:cNvSpPr/>
          <p:nvPr>
            <p:custDataLst>
              <p:tags r:id="rId11"/>
            </p:custDataLst>
          </p:nvPr>
        </p:nvSpPr>
        <p:spPr>
          <a:xfrm>
            <a:off x="2392493" y="1750827"/>
            <a:ext cx="907229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单击“Next”按钮进入Ready to install Redis on Windows界面，如图所示。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34464" y="3106678"/>
            <a:ext cx="1697534" cy="515997"/>
            <a:chOff x="-2086" y="2141478"/>
            <a:chExt cx="1697534" cy="515997"/>
          </a:xfrm>
        </p:grpSpPr>
        <p:sp>
          <p:nvSpPr>
            <p:cNvPr id="11" name="箭头: 五边形 31"/>
            <p:cNvSpPr/>
            <p:nvPr>
              <p:custDataLst>
                <p:tags r:id="rId16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2" name="文本框 30"/>
            <p:cNvSpPr txBox="1"/>
            <p:nvPr>
              <p:custDataLst>
                <p:tags r:id="rId17"/>
              </p:custDataLst>
            </p:nvPr>
          </p:nvSpPr>
          <p:spPr>
            <a:xfrm>
              <a:off x="-2086" y="2168643"/>
              <a:ext cx="14906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6</a:t>
              </a:r>
            </a:p>
          </p:txBody>
        </p:sp>
      </p:grpSp>
      <p:pic>
        <p:nvPicPr>
          <p:cNvPr id="56" name="图片 5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222750" y="2493645"/>
            <a:ext cx="5068570" cy="3953510"/>
          </a:xfrm>
          <a:prstGeom prst="rect">
            <a:avLst/>
          </a:prstGeom>
        </p:spPr>
      </p:pic>
      <p:sp>
        <p:nvSpPr>
          <p:cNvPr id="2" name="标题 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14.4.1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Redis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5" name="同侧圆角矩形 3"/>
            <p:cNvSpPr/>
            <p:nvPr>
              <p:custDataLst>
                <p:tags r:id="rId1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1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3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4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数据库系统</a:t>
              </a:r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14.1.1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数据库概述</a:t>
            </a:r>
          </a:p>
        </p:txBody>
      </p:sp>
      <p:sp>
        <p:nvSpPr>
          <p:cNvPr id="5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1126490" y="1813560"/>
            <a:ext cx="9599930" cy="40576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数据库系统包括数据库、数据库管理系统、数据库应用程序，关于它们的功能介绍如下。</a:t>
            </a:r>
          </a:p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（1）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：数据库提供了存储空间来存储各种数据。</a:t>
            </a:r>
          </a:p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（2）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数据库管理系统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：数据库管理系统是数据库的管理软件，负责数据库的创建、维护和管理。它提供了一系列功能来管理数据库中的数据，比如数据的插入、删除、更新和查询等操作。</a:t>
            </a:r>
          </a:p>
          <a:p>
            <a:pPr algn="just"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（3）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数据库应用程序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：数据库应用程序是用户定制的符合自身需求的程序，用户通过该应用程序与数据库管理系统进行通信，并访问和管理数据库中存储的数据。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2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3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4" name="文本框 32"/>
          <p:cNvSpPr txBox="1"/>
          <p:nvPr>
            <p:custDataLst>
              <p:tags r:id="rId4"/>
            </p:custDataLst>
          </p:nvPr>
        </p:nvSpPr>
        <p:spPr>
          <a:xfrm>
            <a:off x="358775" y="3100583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6</a:t>
            </a:r>
          </a:p>
        </p:txBody>
      </p:sp>
      <p:sp>
        <p:nvSpPr>
          <p:cNvPr id="27" name="椭圆 26"/>
          <p:cNvSpPr/>
          <p:nvPr>
            <p:custDataLst>
              <p:tags r:id="rId5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6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7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7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18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19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矩形 4"/>
          <p:cNvSpPr/>
          <p:nvPr>
            <p:custDataLst>
              <p:tags r:id="rId8"/>
            </p:custDataLst>
          </p:nvPr>
        </p:nvSpPr>
        <p:spPr>
          <a:xfrm>
            <a:off x="2392493" y="1750827"/>
            <a:ext cx="907229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单击“Install”按钮开始安装Redis数据库，并以进度条的形式提示当前安装的进度，安装完成后自动进入Completed the Redis on Windows Setup Wizard界面，如图所示。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56689" y="4008378"/>
            <a:ext cx="1697534" cy="515997"/>
            <a:chOff x="-2086" y="2141478"/>
            <a:chExt cx="1697534" cy="515997"/>
          </a:xfrm>
        </p:grpSpPr>
        <p:sp>
          <p:nvSpPr>
            <p:cNvPr id="11" name="箭头: 五边形 31"/>
            <p:cNvSpPr/>
            <p:nvPr>
              <p:custDataLst>
                <p:tags r:id="rId15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2" name="文本框 30"/>
            <p:cNvSpPr txBox="1"/>
            <p:nvPr>
              <p:custDataLst>
                <p:tags r:id="rId16"/>
              </p:custDataLst>
            </p:nvPr>
          </p:nvSpPr>
          <p:spPr>
            <a:xfrm>
              <a:off x="-2086" y="2168643"/>
              <a:ext cx="14906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7</a:t>
              </a:r>
            </a:p>
          </p:txBody>
        </p:sp>
      </p:grpSp>
      <p:sp>
        <p:nvSpPr>
          <p:cNvPr id="13" name="文本框 30"/>
          <p:cNvSpPr txBox="1"/>
          <p:nvPr>
            <p:custDataLst>
              <p:tags r:id="rId9"/>
            </p:custDataLst>
          </p:nvPr>
        </p:nvSpPr>
        <p:spPr>
          <a:xfrm>
            <a:off x="356870" y="2168525"/>
            <a:ext cx="1633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5</a:t>
            </a:r>
          </a:p>
        </p:txBody>
      </p:sp>
      <p:sp>
        <p:nvSpPr>
          <p:cNvPr id="30" name="1"/>
          <p:cNvSpPr txBox="1"/>
          <p:nvPr>
            <p:custDataLst>
              <p:tags r:id="rId10"/>
            </p:custDataLst>
          </p:nvPr>
        </p:nvSpPr>
        <p:spPr>
          <a:xfrm>
            <a:off x="5613163" y="1120208"/>
            <a:ext cx="290697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指定安装目录</a:t>
            </a:r>
          </a:p>
        </p:txBody>
      </p:sp>
      <p:pic>
        <p:nvPicPr>
          <p:cNvPr id="57" name="图片 5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4510405" y="2709545"/>
            <a:ext cx="4818380" cy="3758565"/>
          </a:xfrm>
          <a:prstGeom prst="rect">
            <a:avLst/>
          </a:prstGeom>
        </p:spPr>
      </p:pic>
      <p:sp>
        <p:nvSpPr>
          <p:cNvPr id="2" name="标题 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14.4.1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Redis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13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14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1330325" y="1487805"/>
            <a:ext cx="9633585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若希望验证Redis数据库是否安装成功，则可以打开命令行窗口，在该窗口的提示符后面输入“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redis-cli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”命令运行Redis客户端，按下回车键后可以看到提示符变为127.0.0.1:6379&gt;，此时继续输入“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ping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”命令进行测试连接，运行命令后如果收到响应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PONG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，说明Redis已经安装并正常运行。命令及运行结果如下所示：</a:t>
            </a: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 bwMode="auto">
          <a:xfrm>
            <a:off x="1486535" y="3645535"/>
            <a:ext cx="8608060" cy="16586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C:\Users\itcast&gt;redis-cli</a:t>
            </a:r>
          </a:p>
          <a:p>
            <a:pPr>
              <a:lnSpc>
                <a:spcPct val="150000"/>
              </a:lnSpc>
            </a:pPr>
            <a:r>
              <a:rPr 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127.0.0.1:6379&gt; ping</a:t>
            </a:r>
          </a:p>
          <a:p>
            <a:pPr>
              <a:lnSpc>
                <a:spcPct val="150000"/>
              </a:lnSpc>
            </a:pPr>
            <a:r>
              <a:rPr 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PONG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14.4.1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Redis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6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204693" y="3645327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3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663798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en-US" altLang="zh-CN" sz="1800" dirty="0" err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redis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模块的安装方式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能够在指定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Python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环境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安装</a:t>
            </a:r>
            <a:r>
              <a:rPr 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redis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模块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14.4.2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安装</a:t>
            </a:r>
            <a:r>
              <a:rPr lang="en-US" altLang="zh-CN" b="1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redis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模块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 err="1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366260" y="2421890"/>
            <a:ext cx="6363970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redis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是一个用于与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Redis数据库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进行交互的模块，它提供了简单而直观的编程接口，使开发者可以通过Python代码轻松地连接到Redis服务器，并执行各种操作，比如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读取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删除数据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。同时，它还提供了高级功能，如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事务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发布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订阅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管道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批量操作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等，以满足不同的开发需求。</a:t>
            </a: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4" name="原创设计师QQ598969553          _3"/>
          <p:cNvSpPr/>
          <p:nvPr>
            <p:custDataLst>
              <p:tags r:id="rId2"/>
            </p:custDataLst>
          </p:nvPr>
        </p:nvSpPr>
        <p:spPr>
          <a:xfrm>
            <a:off x="4079240" y="2277745"/>
            <a:ext cx="6912610" cy="2517140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14.4.2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安装</a:t>
            </a:r>
            <a:r>
              <a:rPr lang="en-US" altLang="zh-CN" b="1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redis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模块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1054100" y="1400175"/>
            <a:ext cx="9785350" cy="10617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若需要在程序中操作Redis数据库，则需要先在当前的开发环境中安装redis模块。安装redis模块的方式比较简单，可以直接使用pip命令安装，安装命令如下：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331059" y="2563207"/>
            <a:ext cx="9588176" cy="808013"/>
            <a:chOff x="1143691" y="2082765"/>
            <a:chExt cx="9588176" cy="808013"/>
          </a:xfrm>
        </p:grpSpPr>
        <p:sp>
          <p:nvSpPr>
            <p:cNvPr id="8" name="矩形 7"/>
            <p:cNvSpPr/>
            <p:nvPr>
              <p:custDataLst>
                <p:tags r:id="rId7"/>
              </p:custDataLst>
            </p:nvPr>
          </p:nvSpPr>
          <p:spPr bwMode="auto">
            <a:xfrm>
              <a:off x="2062758" y="2082766"/>
              <a:ext cx="8669109" cy="80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</a:pPr>
              <a:r>
                <a:rPr lang="en-US" sz="18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pip install redis</a:t>
              </a:r>
            </a:p>
          </p:txBody>
        </p:sp>
        <p:sp>
          <p:nvSpPr>
            <p:cNvPr id="5" name="剪去单角的矩形 4"/>
            <p:cNvSpPr/>
            <p:nvPr>
              <p:custDataLst>
                <p:tags r:id="rId8"/>
              </p:custDataLst>
            </p:nvPr>
          </p:nvSpPr>
          <p:spPr>
            <a:xfrm flipH="1">
              <a:off x="1143691" y="2082765"/>
              <a:ext cx="808346" cy="808013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>
              <p:custDataLst>
                <p:tags r:id="rId9"/>
              </p:custDataLst>
            </p:nvPr>
          </p:nvSpPr>
          <p:spPr>
            <a:xfrm>
              <a:off x="1202423" y="2127535"/>
              <a:ext cx="690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</a:t>
              </a:r>
            </a:p>
          </p:txBody>
        </p:sp>
        <p:sp>
          <p:nvSpPr>
            <p:cNvPr id="14" name="Freeform 16"/>
            <p:cNvSpPr/>
            <p:nvPr>
              <p:custDataLst>
                <p:tags r:id="rId10"/>
              </p:custDataLst>
            </p:nvPr>
          </p:nvSpPr>
          <p:spPr bwMode="auto">
            <a:xfrm>
              <a:off x="1952036" y="2105349"/>
              <a:ext cx="110722" cy="785429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270000" y="3502025"/>
            <a:ext cx="9785350" cy="5530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执行上述命令，若命令行窗口中出现如下信息，说明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redis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模块安装成功：</a:t>
            </a: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 bwMode="auto">
          <a:xfrm>
            <a:off x="1199515" y="4149725"/>
            <a:ext cx="9719945" cy="138620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……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Installing collected packages: redis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Successfully installed redis-4.6.0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2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</a:t>
              </a:r>
            </a:p>
          </p:txBody>
        </p:sp>
      </p:grpSp>
      <p:sp>
        <p:nvSpPr>
          <p:cNvPr id="16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14.4.2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安装</a:t>
            </a:r>
            <a:r>
              <a:rPr lang="en-US" altLang="zh-CN" b="1" dirty="0" err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redis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模块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redis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StrictRedis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对象中常用方法的使用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，能够使用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该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对象操作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Redis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6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14.4.3  redis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常用对象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原创设计师QQ598969553          _3"/>
          <p:cNvSpPr/>
          <p:nvPr>
            <p:custDataLst>
              <p:tags r:id="rId1"/>
            </p:custDataLst>
          </p:nvPr>
        </p:nvSpPr>
        <p:spPr>
          <a:xfrm>
            <a:off x="4078605" y="2565400"/>
            <a:ext cx="6732270" cy="2040890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4365625" y="2646045"/>
            <a:ext cx="623189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在redis模块中，提供了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StrictRedis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Redis类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来实现与Redis数据库交互的命令，其中，StrictRedis类实现了官方Redis命令的大部分功能；Redis是StrictRedis的子类，用于兼容旧版本的redis-py。官方推荐使用StrictRedis对象进行开发。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14.4.3  redis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常用对象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054100" y="1543685"/>
            <a:ext cx="9785350" cy="10617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StrictRedis对象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用于建立与Redis数据库的连接，它可以通过构造方法进行创建，该方法的语法格式如下：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331059" y="2634962"/>
            <a:ext cx="9587865" cy="1492250"/>
            <a:chOff x="1143691" y="2082765"/>
            <a:chExt cx="9587865" cy="1492250"/>
          </a:xfrm>
        </p:grpSpPr>
        <p:sp>
          <p:nvSpPr>
            <p:cNvPr id="14" name="矩形 13"/>
            <p:cNvSpPr/>
            <p:nvPr>
              <p:custDataLst>
                <p:tags r:id="rId6"/>
              </p:custDataLst>
            </p:nvPr>
          </p:nvSpPr>
          <p:spPr bwMode="auto">
            <a:xfrm>
              <a:off x="2062536" y="2082765"/>
              <a:ext cx="8669020" cy="14922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</a:pPr>
              <a:r>
                <a:rPr lang="en-US" sz="16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StrictRedis(host='localhost', port=6379, db=0, password=None, </a:t>
              </a:r>
            </a:p>
            <a:p>
              <a:pPr algn="l">
                <a:lnSpc>
                  <a:spcPct val="150000"/>
                </a:lnSpc>
              </a:pPr>
              <a:r>
                <a:rPr lang="en-US" sz="16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    socket_timeout=None, socket_connect_timeout=None,</a:t>
              </a:r>
            </a:p>
            <a:p>
              <a:pPr algn="l">
                <a:lnSpc>
                  <a:spcPct val="150000"/>
                </a:lnSpc>
              </a:pPr>
              <a:r>
                <a:rPr lang="en-US" sz="16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    socket_keepalive=None, socket_keepalive_options=None,</a:t>
              </a:r>
            </a:p>
            <a:p>
              <a:pPr algn="l">
                <a:lnSpc>
                  <a:spcPct val="150000"/>
                </a:lnSpc>
              </a:pPr>
              <a:r>
                <a:rPr lang="en-US" sz="16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    connection_pool=None, unix_socket_path=None, encoding='utf-8',...)</a:t>
              </a:r>
            </a:p>
          </p:txBody>
        </p:sp>
        <p:sp>
          <p:nvSpPr>
            <p:cNvPr id="15" name="剪去单角的矩形 14"/>
            <p:cNvSpPr/>
            <p:nvPr>
              <p:custDataLst>
                <p:tags r:id="rId7"/>
              </p:custDataLst>
            </p:nvPr>
          </p:nvSpPr>
          <p:spPr>
            <a:xfrm flipH="1">
              <a:off x="1143691" y="2082765"/>
              <a:ext cx="808355" cy="1487170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>
              <p:custDataLst>
                <p:tags r:id="rId8"/>
              </p:custDataLst>
            </p:nvPr>
          </p:nvSpPr>
          <p:spPr>
            <a:xfrm>
              <a:off x="1329423" y="2127535"/>
              <a:ext cx="436880" cy="1322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</a:t>
              </a: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</a:t>
              </a: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</a:t>
              </a: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式</a:t>
              </a:r>
            </a:p>
          </p:txBody>
        </p:sp>
        <p:sp>
          <p:nvSpPr>
            <p:cNvPr id="17" name="Freeform 16"/>
            <p:cNvSpPr/>
            <p:nvPr>
              <p:custDataLst>
                <p:tags r:id="rId9"/>
              </p:custDataLst>
            </p:nvPr>
          </p:nvSpPr>
          <p:spPr bwMode="auto">
            <a:xfrm>
              <a:off x="1952046" y="2105625"/>
              <a:ext cx="99060" cy="1434465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19" name="TextBox 3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30960" y="4295775"/>
            <a:ext cx="9572625" cy="159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host：表示待连接的Redis数据库所在主机的IP地址，默认值为localhost。</a:t>
            </a:r>
          </a:p>
          <a:p>
            <a:pPr marL="285750" indent="-285750" algn="just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port：表示Redis数据库的端口号，默认值为6379。</a:t>
            </a:r>
          </a:p>
          <a:p>
            <a:pPr marL="285750" indent="-285750" algn="just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db：表示数据库索引，默认值为0，数据库的名称为db0。</a:t>
            </a:r>
          </a:p>
          <a:p>
            <a:pPr marL="285750" indent="-285750" algn="just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encoding：表示采用的编码格式，默认使用的编码格式是utf-8。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5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StrictRedis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</p:txBody>
        </p:sp>
      </p:grpSp>
      <p:sp>
        <p:nvSpPr>
          <p:cNvPr id="8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14.4.3  redis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常用对象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原创设计师QQ598969553          _3"/>
          <p:cNvSpPr/>
          <p:nvPr>
            <p:custDataLst>
              <p:tags r:id="rId1"/>
            </p:custDataLst>
          </p:nvPr>
        </p:nvSpPr>
        <p:spPr>
          <a:xfrm>
            <a:off x="4078605" y="2565400"/>
            <a:ext cx="6732270" cy="2040890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4365625" y="2646045"/>
            <a:ext cx="623189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Redis数据库中的数据都是键值对，其中键为字符串类型，不能重复；值可以为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字符串（string）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哈希（hash）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列表（list）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集合（set）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有序集合（zset）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这五种类型，针对每种类型官方均提供了相应的命令。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5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StrictRedis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14.4.3  redis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常用对象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054100" y="1510665"/>
            <a:ext cx="9686290" cy="621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StrictRedis对象中提供了与Redis数据库操作命令同名的方法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（以字符串类型为例）。</a:t>
            </a: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198880" y="2353310"/>
          <a:ext cx="9272912" cy="3255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9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1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305"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类型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 rowSpan="6"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字符串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set(name, value)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设置指定键name的值为value。若键不存在，则新建一个键值对；若键存在，则修改其对应的值。若该方法返回True，则表示创建或修改成功，否则表示创建或修改失败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setex(name, time, value)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设置指定键name对应的值为value，并将键的过期时间设为time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mset(mapping)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同时设置多个键值对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append(key, value)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如果key存在，那么将value追加到原有值的末尾；如果key不存在，那么创建一个键值对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get(name)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获取给定键所对应的值。若获取失败，则返回None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mget(keys, *args)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获取与键顺序相同的值列表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6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StrictRedis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</p:txBody>
        </p:sp>
      </p:grpSp>
      <p:sp>
        <p:nvSpPr>
          <p:cNvPr id="12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14.4.3  redis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常用对象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3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4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数据库优点</a:t>
              </a:r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14.1.1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数据库概述</a:t>
            </a:r>
          </a:p>
        </p:txBody>
      </p:sp>
      <p:sp>
        <p:nvSpPr>
          <p:cNvPr id="5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1054100" y="1557020"/>
            <a:ext cx="10313670" cy="44342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数据库优点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如下：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数据持久化存储。数据库通过将数据持久化存储在硬盘上，确保数据在断电或系统崩溃后仍能可靠地保存。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高效读写。数据库系统采用高效的数据结构和算法，以最大限度地提高数据的读写速度。通过优化索引机制、缓存和查询优化等技术，数据库能够快速响应各种复杂的数据操作请求，提供高效的数据访问服务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时效性保证。数据库系统支持并发访问和事务处理的技术，确保数据在多个用户同时访问时的一致性和可靠性。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对程序的良好支持。数据库系统提供了灵活的查询语言和API，使得应用程序可以直接与数据库进行交互。开发人员通过编写简单的数据库查询语句，可以轻松地实现对数据的增删改查等操作。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redis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的使用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，能够使用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redis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Redis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数据库中的数据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16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14.4.4  redis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的基本使用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的使用步骤</a:t>
              </a:r>
            </a:p>
          </p:txBody>
        </p:sp>
      </p:grpSp>
      <p:sp>
        <p:nvSpPr>
          <p:cNvPr id="5" name="原创设计师QQ598969553          _3"/>
          <p:cNvSpPr/>
          <p:nvPr>
            <p:custDataLst>
              <p:tags r:id="rId1"/>
            </p:custDataLst>
          </p:nvPr>
        </p:nvSpPr>
        <p:spPr>
          <a:xfrm>
            <a:off x="4079240" y="2206625"/>
            <a:ext cx="6960870" cy="2165350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4294505" y="2419350"/>
            <a:ext cx="648081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当使用redis模块访问Redis数据库时，一般可以分为以下几步：</a:t>
            </a:r>
          </a:p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（1）创建一个StrictRedis对象，与Redis数据库建立连接。</a:t>
            </a:r>
          </a:p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（2）调用StrictRedis对象的方法，对数据库执行常见操作，包括增加、删除、修改和查询键值对等。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16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14.4.4  redis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的基本使用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054100" y="1701165"/>
            <a:ext cx="9664065" cy="6407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导入redis模块，创建与本地Redis服务器的连接，代码如下。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1921510" y="2459355"/>
            <a:ext cx="8585835" cy="23863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import redis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创建StrictRedis对象，与Redis服务器建立连接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sr = redis.StrictRedis()</a:t>
            </a: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054100" y="3219450"/>
            <a:ext cx="784225" cy="878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导入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redis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</p:grpSp>
      <p:sp>
        <p:nvSpPr>
          <p:cNvPr id="16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14.4.4  redis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的基本使用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 bwMode="auto">
          <a:xfrm>
            <a:off x="1921510" y="2668905"/>
            <a:ext cx="9067800" cy="18669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添加键值对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result = sr.set('py1', 'Tom')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输出响应结果，若添加成功则返回True，否则返回False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print(result)</a:t>
            </a: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982345" y="3288665"/>
            <a:ext cx="784225" cy="878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添加键值对</a:t>
              </a:r>
            </a:p>
          </p:txBody>
        </p:sp>
      </p:grpSp>
      <p:sp>
        <p:nvSpPr>
          <p:cNvPr id="16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14.4.4  redis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的基本使用</a:t>
            </a: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1054100" y="1701165"/>
            <a:ext cx="9664065" cy="6407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通过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set()方法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向Redis默认的数据库db0中添加键值对，代码如下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 bwMode="auto">
          <a:xfrm>
            <a:off x="1921510" y="2668905"/>
            <a:ext cx="9067800" cy="20504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设置键py1的值，若键已经存在修改值，若键不存在增加键值对对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result = sr.set('py1', 'Jerry')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输出响应结果，若修改成功则返回True，否则返回False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print(result)</a:t>
            </a: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982345" y="3069590"/>
            <a:ext cx="784225" cy="878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修改数据</a:t>
              </a:r>
            </a:p>
          </p:txBody>
        </p:sp>
      </p:grpSp>
      <p:sp>
        <p:nvSpPr>
          <p:cNvPr id="16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14.4.4  redis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的基本使用</a:t>
            </a: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1054100" y="1701165"/>
            <a:ext cx="9664065" cy="6407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通过set()方法修改键py1对应的值，代码如下。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054100" y="1773555"/>
            <a:ext cx="5836285" cy="5619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通过get()方法获取键py1对应的值，代码如下。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2028825" y="2926715"/>
            <a:ext cx="8364855" cy="20256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获取键py1的值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result = sr.get('py1')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若键存在则输出键对应的值，否则输出None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print(result)</a:t>
            </a: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126490" y="3634105"/>
            <a:ext cx="764540" cy="878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获取数据</a:t>
              </a:r>
            </a:p>
          </p:txBody>
        </p:sp>
      </p:grpSp>
      <p:sp>
        <p:nvSpPr>
          <p:cNvPr id="16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14.4.4  redis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的基本使用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054100" y="1773555"/>
            <a:ext cx="9340215" cy="10363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通过delete()方法删除指定键及对应的值，并根据该方法返回的结果判定是否删除成功，如果返回的是受影响键的数量表示删除成功，如果返回0表示删除失败。代码如下。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2028825" y="3357245"/>
            <a:ext cx="8364855" cy="20256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删除键py1的值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result = sr.delete('py1')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输出响应结果，若删除成功则返回受影响的键数，否则返回0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print(result)</a:t>
            </a: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126490" y="4064635"/>
            <a:ext cx="764540" cy="878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删除数据</a:t>
              </a:r>
            </a:p>
          </p:txBody>
        </p:sp>
      </p:grpSp>
      <p:sp>
        <p:nvSpPr>
          <p:cNvPr id="16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14.4.4  redis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的基本使用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8112125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实例：用户注册与登录</a:t>
            </a:r>
            <a:endParaRPr lang="en-US" altLang="zh-CN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92202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5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204693" y="3645327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880" y="261620"/>
            <a:ext cx="579818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14.5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实例：用户注册与登录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" name="TextBox 3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735553" y="3534331"/>
            <a:ext cx="4983480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根据任务分析实现实例：用户注册与登录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4" descr="图片包含 文字, 地图&#10;&#10;描述已自动生成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93"/>
          <a:stretch>
            <a:fillRect/>
          </a:stretch>
        </p:blipFill>
        <p:spPr>
          <a:xfrm>
            <a:off x="7246620" y="2060893"/>
            <a:ext cx="1598295" cy="43999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880" y="261620"/>
            <a:ext cx="579818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14.5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实例：用户注册与登录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054100" y="1038860"/>
            <a:ext cx="9689465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模块是每个项目中必须拥有的基本模块，该模块中最基础的功能便是用户注册与登录业务。每个项目中处理用户注册与登录业务的界面各有不同，但主要的业务逻辑都是相差无几的，最简单的用户注册与用户登录业务的处理流程分别如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左</a:t>
            </a:r>
            <a:r>
              <a:rPr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图和</a:t>
            </a:r>
            <a:r>
              <a:rPr 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右</a:t>
            </a:r>
            <a:r>
              <a:rPr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图所示。</a:t>
            </a:r>
          </a:p>
        </p:txBody>
      </p:sp>
      <p:pic>
        <p:nvPicPr>
          <p:cNvPr id="7" name="图片 6" descr="图片包含 文字, 地图&#10;&#10;描述已自动生成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t="21657" r="61235"/>
          <a:stretch>
            <a:fillRect/>
          </a:stretch>
        </p:blipFill>
        <p:spPr>
          <a:xfrm>
            <a:off x="2782887" y="2709545"/>
            <a:ext cx="1638300" cy="34455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1760220" y="5661660"/>
            <a:ext cx="55346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用户注册</a:t>
            </a:r>
            <a:r>
              <a:rPr 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                                                  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用户登录</a:t>
            </a:r>
            <a:endParaRPr lang="zh-CN" altLang="en-US" sz="18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了解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数据库的分类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，能够区分关系型数据库和非关系型数据库的特点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14.1.2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数据库的分类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gimg2.baidu.com/image_search/src=http%3A%2F%2Fpic.51yuansu.com%2Fpic3%2Fcover%2F03%2F93%2F98%2F5c8f46e1f2e59_610.jpg&amp;refer=http%3A%2F%2Fpic.51yuansu.com&amp;app=2002&amp;size=f9999,10000&amp;q=a80&amp;n=0&amp;g=0n&amp;fmt=auto?sec=1658640921&amp;t=b2d79b6f1ee22924de6ebb41cb2e0dec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" t="2272" r="2178" b="12806"/>
          <a:stretch>
            <a:fillRect/>
          </a:stretch>
        </p:blipFill>
        <p:spPr bwMode="auto">
          <a:xfrm flipH="1">
            <a:off x="1198662" y="1413569"/>
            <a:ext cx="3528392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35"/>
          <p:cNvSpPr txBox="1">
            <a:spLocks noChangeArrowheads="1"/>
          </p:cNvSpPr>
          <p:nvPr/>
        </p:nvSpPr>
        <p:spPr bwMode="auto">
          <a:xfrm>
            <a:off x="5951190" y="3141762"/>
            <a:ext cx="4536504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使用列表保存价格信息。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定义空列表用于保存用户选购商品的价格。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接收输入的最大价格和最小价格。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从价格列表中获取每个商品价格。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判断商品价格区间。</a:t>
            </a: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将商品价格进行排序。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11556" y="25656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实现思路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880" y="261620"/>
            <a:ext cx="579818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14.5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实例：用户注册与登录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gimg2.baidu.com/image_search/src=http%3A%2F%2Fhbimg.b0.upaiyun.com%2F6769784930c2e538676b3fb73a290457ca522195287d8-Cu2GNK_fw658&amp;refer=http%3A%2F%2Fhbimg.b0.upaiyun.com&amp;app=2002&amp;size=f9999,10000&amp;q=a80&amp;n=0&amp;g=0n&amp;fmt=auto?sec=1658649679&amp;t=05f22a4c6ab9bde81529f3951d65c5e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7"/>
          <a:stretch>
            <a:fillRect/>
          </a:stretch>
        </p:blipFill>
        <p:spPr bwMode="auto">
          <a:xfrm>
            <a:off x="240711" y="1701602"/>
            <a:ext cx="4600848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35"/>
          <p:cNvSpPr txBox="1">
            <a:spLocks noChangeArrowheads="1"/>
          </p:cNvSpPr>
          <p:nvPr/>
        </p:nvSpPr>
        <p:spPr bwMode="auto">
          <a:xfrm>
            <a:off x="5303118" y="3440730"/>
            <a:ext cx="6152005" cy="136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Chapter14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项目中创建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reg_login.py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reg_login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.py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中编写代码。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reg_login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.py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463358" y="2637706"/>
            <a:ext cx="14444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实现步骤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880" y="261620"/>
            <a:ext cx="579818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14.5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实例：用户注册与登录</a:t>
            </a:r>
            <a:endParaRPr lang="en-US" altLang="zh-CN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67159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None/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108075" y="1804670"/>
            <a:ext cx="9794240" cy="393382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TextBox 38"/>
          <p:cNvSpPr txBox="1"/>
          <p:nvPr/>
        </p:nvSpPr>
        <p:spPr>
          <a:xfrm>
            <a:off x="1486694" y="2519239"/>
            <a:ext cx="9001000" cy="29083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本章首先介绍了数据库的基础知识，包括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数据库的概念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分类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核心要素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，其次介绍了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MySQL数据库与Python程序的交互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，包括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下载安装MySQL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安装pymysql库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pymysql库的常用对象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和基本使用，然后介绍了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MongoDB数据库与Python程序的交互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，包括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下载安装MongoDB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安装pymongo模块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pymongo模块的常用对象和基本使用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，最后介绍了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Redis数据库与Python程序的交互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，包括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下载安装Redis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安装redis模块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、r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edis模块的常用对象和基本使用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。通过学习本章的内容，读者能独立安装不同类型的数据库，实现Python程序与各种数据库的交互。</a:t>
            </a:r>
          </a:p>
        </p:txBody>
      </p:sp>
      <p:sp>
        <p:nvSpPr>
          <p:cNvPr id="5" name="椭圆 4"/>
          <p:cNvSpPr/>
          <p:nvPr/>
        </p:nvSpPr>
        <p:spPr>
          <a:xfrm>
            <a:off x="432925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6" name="椭圆 5"/>
          <p:cNvSpPr/>
          <p:nvPr/>
        </p:nvSpPr>
        <p:spPr>
          <a:xfrm>
            <a:off x="504807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7" name="椭圆 6"/>
          <p:cNvSpPr/>
          <p:nvPr/>
        </p:nvSpPr>
        <p:spPr>
          <a:xfrm>
            <a:off x="576689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8" name="椭圆 7"/>
          <p:cNvSpPr/>
          <p:nvPr/>
        </p:nvSpPr>
        <p:spPr>
          <a:xfrm>
            <a:off x="6485710" y="1395954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250"/>
            <a:ext cx="2839720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3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4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关系型数据库</a:t>
              </a:r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14.1.2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数据库的分类</a:t>
            </a:r>
          </a:p>
        </p:txBody>
      </p:sp>
      <p:sp>
        <p:nvSpPr>
          <p:cNvPr id="5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1054100" y="1557020"/>
            <a:ext cx="10313670" cy="44342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关系型数据库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是一种基于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关系模型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的数据库管理系统，它以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二维表格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的形式组织数据，并使用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结构化查询语言（SQL）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进行数据操作。关系型数据库具有以下几个特点：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结构化：关系型数据库要求数据具备固定的结构，每个表格都有明确定义的列和数据类型，确保数据的一致性和完整性。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支持SQL：关系型数据库使用SQL进行数据操作和查询，SQL具有简单易学的语法，方便用户进行数据的增删改查操作。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支持事务：关系型数据库支持事务处理，通过事务机制保证数据操作的原子性、一致性、隔离性和持久性。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数据一致性：关系型数据库通过定义关系和约束条件来保证数据的一致性，比如主键约束、唯一约束、外键约束等。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250"/>
            <a:ext cx="2839720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3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4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关系型数据库</a:t>
              </a:r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14.1.2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数据库的分类</a:t>
            </a:r>
          </a:p>
        </p:txBody>
      </p:sp>
      <p:sp>
        <p:nvSpPr>
          <p:cNvPr id="5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1054100" y="1557020"/>
            <a:ext cx="10313670" cy="44342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常见的关系数据库产品有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Oracle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 Server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SQLite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共4个，这4个数据库产品各有各的特点：</a:t>
            </a:r>
          </a:p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（1）Oracle</a:t>
            </a:r>
          </a:p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Oracle是由甲骨文公司开发的一款关系数据库管理系统，在数据库领域一直处于领先地位。</a:t>
            </a:r>
          </a:p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（2）SQL Server</a:t>
            </a:r>
          </a:p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 Server是由微软公司开发的一款关系数据库管理系统，它广泛应用于电子商务、银行、保险、电力等行业。</a:t>
            </a:r>
          </a:p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（3）SQLite</a:t>
            </a:r>
          </a:p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SQLite是一款非常轻量级的关系型数据库管理系统，在使用前不需要安装与配置，能够支持Windows、Linux、UNIX等主流的操作系统。</a:t>
            </a:r>
          </a:p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（4）MySQL</a:t>
            </a:r>
          </a:p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MySQL属于Oracle公司旗下产品，它是一个非常流行的开源数据库管理系统，广泛应用于中小型企业网站。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endParaRPr lang="zh-CN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14.1.2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数据库的分类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19175" y="857250"/>
            <a:ext cx="2839720" cy="466725"/>
            <a:chOff x="1019175" y="847725"/>
            <a:chExt cx="3533775" cy="466725"/>
          </a:xfrm>
        </p:grpSpPr>
        <p:sp>
          <p:nvSpPr>
            <p:cNvPr id="5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非关系型数据库</a:t>
              </a:r>
            </a:p>
          </p:txBody>
        </p:sp>
      </p:grpSp>
      <p:sp>
        <p:nvSpPr>
          <p:cNvPr id="21" name="原创设计师QQ598969553          _3"/>
          <p:cNvSpPr/>
          <p:nvPr>
            <p:custDataLst>
              <p:tags r:id="rId2"/>
            </p:custDataLst>
          </p:nvPr>
        </p:nvSpPr>
        <p:spPr>
          <a:xfrm>
            <a:off x="4079240" y="2712085"/>
            <a:ext cx="6912610" cy="2146935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原创设计师QQ598969553          _4"/>
          <p:cNvSpPr/>
          <p:nvPr>
            <p:custDataLst>
              <p:tags r:id="rId3"/>
            </p:custDataLst>
          </p:nvPr>
        </p:nvSpPr>
        <p:spPr>
          <a:xfrm>
            <a:off x="4537075" y="2931160"/>
            <a:ext cx="603250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非关系型数据库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又称为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NoSQL数据库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，它不采用关系模型，而选择其他数据组织方式，被设计用于处理大规模的非结构化、半结构化或异构数据，并且具有良好的水平扩展性和灵活性。</a:t>
            </a: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原创设计师QQ598969553          _4"/>
          <p:cNvSpPr/>
          <p:nvPr>
            <p:custDataLst>
              <p:tags r:id="rId1"/>
            </p:custDataLst>
          </p:nvPr>
        </p:nvSpPr>
        <p:spPr>
          <a:xfrm>
            <a:off x="1362710" y="1557020"/>
            <a:ext cx="10189210" cy="47091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（1）键值（Key-Value）存储数据库</a:t>
            </a:r>
          </a:p>
          <a:p>
            <a:pPr algn="just">
              <a:lnSpc>
                <a:spcPct val="150000"/>
              </a:lnSpc>
            </a:pPr>
            <a:r>
              <a:rPr lang="zh-CN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键值存储数据库</a:t>
            </a:r>
            <a:r>
              <a:rPr lang="zh-CN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采用键值结构存储数据，每个键分别对应一个特定的值。这类数据库具有易部署、查询速度快、存储量大、高并发操作等特点，适用于处理大量数据的高访问负载和一些日志系统等。键值存储数据库的典型代表有Redis、Flare、MemcacheDB等。</a:t>
            </a:r>
          </a:p>
          <a:p>
            <a:pPr algn="just">
              <a:lnSpc>
                <a:spcPct val="150000"/>
              </a:lnSpc>
            </a:pPr>
            <a:r>
              <a:rPr lang="zh-CN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（2）列式（Column-Oriented）存储数据库</a:t>
            </a:r>
          </a:p>
          <a:p>
            <a:pPr algn="just">
              <a:lnSpc>
                <a:spcPct val="150000"/>
              </a:lnSpc>
            </a:pPr>
            <a:r>
              <a:rPr lang="zh-CN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列式存储数据库</a:t>
            </a:r>
            <a:r>
              <a:rPr lang="zh-CN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采用列式结构存储数据，将同一列数据存储到一起。这类数据库具有查询速度快、可扩展性强等特点，更容易进行分布式扩展，适用于分布式的文件系统。列式存储数据库的典型代表有Hbase、Cassandra等。</a:t>
            </a:r>
          </a:p>
          <a:p>
            <a:pPr algn="just">
              <a:lnSpc>
                <a:spcPct val="150000"/>
              </a:lnSpc>
            </a:pPr>
            <a:r>
              <a:rPr lang="zh-CN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（3）文档型（Document-Oriented）存储数据库</a:t>
            </a:r>
          </a:p>
          <a:p>
            <a:pPr algn="just">
              <a:lnSpc>
                <a:spcPct val="150000"/>
              </a:lnSpc>
            </a:pPr>
            <a:r>
              <a:rPr lang="zh-CN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文档型存储数据库</a:t>
            </a:r>
            <a:r>
              <a:rPr lang="zh-CN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采用文档结构存储数据，每个文档中包含多个键值对。这类数据库的数据结构要求并不严格，具有表结构可变、查询速度更快的特点，适用于Web应用的场景。文档型数据库的典型代表有MongoDB、CouchDB等。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14.1.2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数据库的分类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19175" y="857250"/>
            <a:ext cx="2839720" cy="466725"/>
            <a:chOff x="1019175" y="847725"/>
            <a:chExt cx="3533775" cy="466725"/>
          </a:xfrm>
        </p:grpSpPr>
        <p:sp>
          <p:nvSpPr>
            <p:cNvPr id="6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非关系型数据库</a:t>
              </a:r>
            </a:p>
          </p:txBody>
        </p:sp>
      </p:grpSp>
      <p:sp>
        <p:nvSpPr>
          <p:cNvPr id="22" name="剪去单角的矩形 21"/>
          <p:cNvSpPr/>
          <p:nvPr>
            <p:custDataLst>
              <p:tags r:id="rId3"/>
            </p:custDataLst>
          </p:nvPr>
        </p:nvSpPr>
        <p:spPr>
          <a:xfrm flipH="1">
            <a:off x="838200" y="2370455"/>
            <a:ext cx="436880" cy="3064510"/>
          </a:xfrm>
          <a:prstGeom prst="snip1Rect">
            <a:avLst>
              <a:gd name="adj" fmla="val 0"/>
            </a:avLst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837913" y="2492916"/>
            <a:ext cx="43688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</a:t>
            </a: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</a:t>
            </a: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</a:t>
            </a: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</a:t>
            </a: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原创设计师QQ598969553          _3"/>
          <p:cNvSpPr/>
          <p:nvPr>
            <p:custDataLst>
              <p:tags r:id="rId1"/>
            </p:custDataLst>
          </p:nvPr>
        </p:nvSpPr>
        <p:spPr>
          <a:xfrm>
            <a:off x="4079240" y="2712085"/>
            <a:ext cx="6912610" cy="2514600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4366895" y="2859405"/>
            <a:ext cx="6348095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在众多数据库中，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是一种成熟稳定的关系型数据库，适用于需要保证数据一致性和事务处理的应用场景；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MongoDB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是一种文档型非关系型数据库，适用于处理大量半结构化数据的需求；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Redis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是一个高性能的键值存储数据库，适用于缓存、队列和实时数据处理等场景。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2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14.1.2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数据库的分类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019175" y="857250"/>
            <a:ext cx="2839720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非关系型数据库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熟悉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数据库的核心要素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，能够归纳MySQL和MongoDB数据库的核心要素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14.1.3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数据库的核心要素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26490" y="2862580"/>
            <a:ext cx="9020175" cy="688340"/>
            <a:chOff x="978873" y="1800500"/>
            <a:chExt cx="8413521" cy="515937"/>
          </a:xfrm>
        </p:grpSpPr>
        <p:sp>
          <p:nvSpPr>
            <p:cNvPr id="6" name="Pentagon 3"/>
            <p:cNvSpPr/>
            <p:nvPr>
              <p:custDataLst>
                <p:tags r:id="rId5"/>
              </p:custDataLst>
            </p:nvPr>
          </p:nvSpPr>
          <p:spPr bwMode="auto">
            <a:xfrm>
              <a:off x="978873" y="1800500"/>
              <a:ext cx="8413521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了解</a:t>
              </a:r>
              <a:r>
                <a:rPr lang="zh-CN" altLang="en-US" sz="2000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数据库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，能够说出数据库系统的组成部分以及优点</a:t>
              </a:r>
            </a:p>
          </p:txBody>
        </p:sp>
        <p:sp>
          <p:nvSpPr>
            <p:cNvPr id="7" name="MH_Others_1"/>
            <p:cNvSpPr/>
            <p:nvPr>
              <p:custDataLst>
                <p:tags r:id="rId6"/>
              </p:custDataLst>
            </p:nvPr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26490" y="3732530"/>
            <a:ext cx="9020810" cy="685800"/>
            <a:chOff x="978871" y="2570437"/>
            <a:chExt cx="7346916" cy="514350"/>
          </a:xfrm>
        </p:grpSpPr>
        <p:sp>
          <p:nvSpPr>
            <p:cNvPr id="9" name="Pentagon 5"/>
            <p:cNvSpPr/>
            <p:nvPr>
              <p:custDataLst>
                <p:tags r:id="rId3"/>
              </p:custDataLst>
            </p:nvPr>
          </p:nvSpPr>
          <p:spPr bwMode="auto">
            <a:xfrm>
              <a:off x="978871" y="2570437"/>
              <a:ext cx="7346916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了解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数据库的分类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，能够区分关系型数据库和非关系型数据库的特点</a:t>
              </a:r>
            </a:p>
          </p:txBody>
        </p:sp>
        <p:sp>
          <p:nvSpPr>
            <p:cNvPr id="10" name="MH_Others_1"/>
            <p:cNvSpPr/>
            <p:nvPr>
              <p:custDataLst>
                <p:tags r:id="rId4"/>
              </p:custDataLst>
            </p:nvPr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26490" y="4601210"/>
            <a:ext cx="9021445" cy="688340"/>
            <a:chOff x="978871" y="3338787"/>
            <a:chExt cx="8499077" cy="515938"/>
          </a:xfrm>
        </p:grpSpPr>
        <p:sp>
          <p:nvSpPr>
            <p:cNvPr id="12" name="Pentagon 6"/>
            <p:cNvSpPr/>
            <p:nvPr>
              <p:custDataLst>
                <p:tags r:id="rId1"/>
              </p:custDataLst>
            </p:nvPr>
          </p:nvSpPr>
          <p:spPr bwMode="auto">
            <a:xfrm>
              <a:off x="978871" y="3338787"/>
              <a:ext cx="8499077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熟悉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数据库的核心要素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，能够归纳MySQL和MongoDB数据库的核心要素</a:t>
              </a:r>
            </a:p>
          </p:txBody>
        </p:sp>
        <p:sp>
          <p:nvSpPr>
            <p:cNvPr id="13" name="MH_Others_1"/>
            <p:cNvSpPr/>
            <p:nvPr>
              <p:custDataLst>
                <p:tags r:id="rId2"/>
              </p:custDataLst>
            </p:nvPr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数据库的核心要素</a:t>
              </a:r>
            </a:p>
          </p:txBody>
        </p:sp>
      </p:grp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21" name="原创设计师QQ598969553          _3"/>
          <p:cNvSpPr/>
          <p:nvPr>
            <p:custDataLst>
              <p:tags r:id="rId2"/>
            </p:custDataLst>
          </p:nvPr>
        </p:nvSpPr>
        <p:spPr>
          <a:xfrm>
            <a:off x="3934460" y="2393315"/>
            <a:ext cx="6912610" cy="2072640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原创设计师QQ598969553          _4"/>
          <p:cNvSpPr/>
          <p:nvPr>
            <p:custDataLst>
              <p:tags r:id="rId3"/>
            </p:custDataLst>
          </p:nvPr>
        </p:nvSpPr>
        <p:spPr>
          <a:xfrm>
            <a:off x="4157980" y="2540635"/>
            <a:ext cx="647763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关系型数据库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非关系型数据库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的区别在于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数据的组织方式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。关系型数据库使用关系模型来组织数据，而非关系型数据库使用其他方式来组织数据，例如文档型存储数据库使用文档这种结构存储数据。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14.1.3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数据库的核心要素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数据库的核心要素</a:t>
              </a:r>
            </a:p>
          </p:txBody>
        </p:sp>
      </p:grp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21" name="原创设计师QQ598969553          _3"/>
          <p:cNvSpPr/>
          <p:nvPr>
            <p:custDataLst>
              <p:tags r:id="rId2"/>
            </p:custDataLst>
          </p:nvPr>
        </p:nvSpPr>
        <p:spPr>
          <a:xfrm>
            <a:off x="3934460" y="2393315"/>
            <a:ext cx="6912610" cy="3411855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原创设计师QQ598969553          _4"/>
          <p:cNvSpPr/>
          <p:nvPr>
            <p:custDataLst>
              <p:tags r:id="rId3"/>
            </p:custDataLst>
          </p:nvPr>
        </p:nvSpPr>
        <p:spPr>
          <a:xfrm>
            <a:off x="4157980" y="2540635"/>
            <a:ext cx="6477635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对于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关系型数据库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来说，它主要包含以下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核心要素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：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记录：二维表格的一行数据称为一条记录。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字段：二维表格的列称为字段，一列即为一个字段，每个字段都有字段名；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数据表：由行和列组成的二维表格。每个表都有一个固定的结构，在插入数据之前定义表的结构。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数据库：数据表的集合。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14.1.3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数据库的核心要素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数据库的核心要素</a:t>
              </a:r>
            </a:p>
          </p:txBody>
        </p:sp>
      </p:grp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21" name="原创设计师QQ598969553          _3"/>
          <p:cNvSpPr/>
          <p:nvPr>
            <p:custDataLst>
              <p:tags r:id="rId2"/>
            </p:custDataLst>
          </p:nvPr>
        </p:nvSpPr>
        <p:spPr>
          <a:xfrm>
            <a:off x="3934460" y="2393315"/>
            <a:ext cx="6912610" cy="3007995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原创设计师QQ598969553          _4"/>
          <p:cNvSpPr/>
          <p:nvPr>
            <p:custDataLst>
              <p:tags r:id="rId3"/>
            </p:custDataLst>
          </p:nvPr>
        </p:nvSpPr>
        <p:spPr>
          <a:xfrm>
            <a:off x="4157980" y="2540635"/>
            <a:ext cx="6477635" cy="258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MongoDB数据库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主要包含3个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核心元素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，分别为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文档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集合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，各个元素的介绍如下。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文档：由JSON或XML数据构成的对象，对应关系型数据库中的行。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集合：文档的物理容器，对应关系型数据库中的表。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数据库：集合的物理容器，一个数据库中可以包含多个文档。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14.1.3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数据库的核心要素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MySQL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与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Python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交互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92202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5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的下载和安装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，能够在计算机中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下载和安装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MySQL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</a:p>
          </p:txBody>
        </p:sp>
      </p:grp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21" name="原创设计师QQ598969553          _3"/>
          <p:cNvSpPr/>
          <p:nvPr>
            <p:custDataLst>
              <p:tags r:id="rId2"/>
            </p:custDataLst>
          </p:nvPr>
        </p:nvSpPr>
        <p:spPr>
          <a:xfrm>
            <a:off x="3934460" y="2393315"/>
            <a:ext cx="6912610" cy="2455545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原创设计师QQ598969553          _4"/>
          <p:cNvSpPr/>
          <p:nvPr>
            <p:custDataLst>
              <p:tags r:id="rId3"/>
            </p:custDataLst>
          </p:nvPr>
        </p:nvSpPr>
        <p:spPr>
          <a:xfrm>
            <a:off x="4157980" y="2540635"/>
            <a:ext cx="6477635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MySQL官网提供了MySQL Enterprise Edition（企业版）、MySQL Cluster CGE（高级集群版）和MySQL Community(GPL)（社区版）。其中，企业版和高级集群版都是需要收费的商业版本，而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社区版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是通过GPL协议授权的开源软件，可以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免费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使用。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19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20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3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4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56689" y="2141478"/>
            <a:ext cx="1697534" cy="515997"/>
            <a:chOff x="-2086" y="2141478"/>
            <a:chExt cx="1697534" cy="515997"/>
          </a:xfrm>
        </p:grpSpPr>
        <p:sp>
          <p:nvSpPr>
            <p:cNvPr id="22" name="箭头: 五边形 31"/>
            <p:cNvSpPr/>
            <p:nvPr>
              <p:custDataLst>
                <p:tags r:id="rId17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23" name="文本框 30"/>
            <p:cNvSpPr txBox="1"/>
            <p:nvPr>
              <p:custDataLst>
                <p:tags r:id="rId18"/>
              </p:custDataLst>
            </p:nvPr>
          </p:nvSpPr>
          <p:spPr>
            <a:xfrm>
              <a:off x="-2086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4" name="文本框 32"/>
          <p:cNvSpPr txBox="1"/>
          <p:nvPr>
            <p:custDataLst>
              <p:tags r:id="rId5"/>
            </p:custDataLst>
          </p:nvPr>
        </p:nvSpPr>
        <p:spPr>
          <a:xfrm>
            <a:off x="358775" y="3100583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5" name="文本框 34"/>
          <p:cNvSpPr txBox="1"/>
          <p:nvPr>
            <p:custDataLst>
              <p:tags r:id="rId6"/>
            </p:custDataLst>
          </p:nvPr>
        </p:nvSpPr>
        <p:spPr>
          <a:xfrm>
            <a:off x="356689" y="400535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6" name="文本框 35"/>
          <p:cNvSpPr txBox="1"/>
          <p:nvPr>
            <p:custDataLst>
              <p:tags r:id="rId7"/>
            </p:custDataLst>
          </p:nvPr>
        </p:nvSpPr>
        <p:spPr>
          <a:xfrm>
            <a:off x="347802" y="4910130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4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7" name="椭圆 26"/>
          <p:cNvSpPr/>
          <p:nvPr>
            <p:custDataLst>
              <p:tags r:id="rId8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9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10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0" name="1"/>
          <p:cNvSpPr txBox="1"/>
          <p:nvPr>
            <p:custDataLst>
              <p:tags r:id="rId11"/>
            </p:custDataLst>
          </p:nvPr>
        </p:nvSpPr>
        <p:spPr>
          <a:xfrm>
            <a:off x="5613163" y="1120208"/>
            <a:ext cx="290697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访问官网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4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15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16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矩形 4"/>
          <p:cNvSpPr/>
          <p:nvPr>
            <p:custDataLst>
              <p:tags r:id="rId12"/>
            </p:custDataLst>
          </p:nvPr>
        </p:nvSpPr>
        <p:spPr>
          <a:xfrm>
            <a:off x="2392493" y="1750827"/>
            <a:ext cx="907229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打开浏览器，访问MySQL的官方网站。</a:t>
            </a:r>
          </a:p>
        </p:txBody>
      </p:sp>
      <p:pic>
        <p:nvPicPr>
          <p:cNvPr id="6" name="图片 3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3400425" y="2628265"/>
            <a:ext cx="5575300" cy="3126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19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20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3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4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3" name="文本框 30"/>
          <p:cNvSpPr txBox="1"/>
          <p:nvPr>
            <p:custDataLst>
              <p:tags r:id="rId5"/>
            </p:custDataLst>
          </p:nvPr>
        </p:nvSpPr>
        <p:spPr>
          <a:xfrm>
            <a:off x="356870" y="2168525"/>
            <a:ext cx="1633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  <p:sp>
        <p:nvSpPr>
          <p:cNvPr id="25" name="文本框 34"/>
          <p:cNvSpPr txBox="1"/>
          <p:nvPr>
            <p:custDataLst>
              <p:tags r:id="rId6"/>
            </p:custDataLst>
          </p:nvPr>
        </p:nvSpPr>
        <p:spPr>
          <a:xfrm>
            <a:off x="356689" y="400535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6" name="文本框 35"/>
          <p:cNvSpPr txBox="1"/>
          <p:nvPr>
            <p:custDataLst>
              <p:tags r:id="rId7"/>
            </p:custDataLst>
          </p:nvPr>
        </p:nvSpPr>
        <p:spPr>
          <a:xfrm>
            <a:off x="347802" y="4910130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4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7" name="椭圆 26"/>
          <p:cNvSpPr/>
          <p:nvPr>
            <p:custDataLst>
              <p:tags r:id="rId8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9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10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0" name="1"/>
          <p:cNvSpPr txBox="1"/>
          <p:nvPr>
            <p:custDataLst>
              <p:tags r:id="rId11"/>
            </p:custDataLst>
          </p:nvPr>
        </p:nvSpPr>
        <p:spPr>
          <a:xfrm>
            <a:off x="5613163" y="1120208"/>
            <a:ext cx="290697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访问下载页面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6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17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18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矩形 4"/>
          <p:cNvSpPr/>
          <p:nvPr>
            <p:custDataLst>
              <p:tags r:id="rId12"/>
            </p:custDataLst>
          </p:nvPr>
        </p:nvSpPr>
        <p:spPr>
          <a:xfrm>
            <a:off x="2392493" y="1750827"/>
            <a:ext cx="907229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单击DOWNLOADS链接进入MySQL的下载页面。</a:t>
            </a:r>
          </a:p>
        </p:txBody>
      </p:sp>
      <p:pic>
        <p:nvPicPr>
          <p:cNvPr id="35" name="图片 35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3214370" y="2493645"/>
            <a:ext cx="6007100" cy="336867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334464" y="3106678"/>
            <a:ext cx="1697534" cy="515997"/>
            <a:chOff x="-2086" y="2141478"/>
            <a:chExt cx="1697534" cy="515997"/>
          </a:xfrm>
        </p:grpSpPr>
        <p:sp>
          <p:nvSpPr>
            <p:cNvPr id="11" name="箭头: 五边形 31"/>
            <p:cNvSpPr/>
            <p:nvPr>
              <p:custDataLst>
                <p:tags r:id="rId14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2" name="文本框 30"/>
            <p:cNvSpPr txBox="1"/>
            <p:nvPr>
              <p:custDataLst>
                <p:tags r:id="rId15"/>
              </p:custDataLst>
            </p:nvPr>
          </p:nvSpPr>
          <p:spPr>
            <a:xfrm>
              <a:off x="-2086" y="2168643"/>
              <a:ext cx="14906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2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19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20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3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4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4" name="文本框 32"/>
          <p:cNvSpPr txBox="1"/>
          <p:nvPr>
            <p:custDataLst>
              <p:tags r:id="rId5"/>
            </p:custDataLst>
          </p:nvPr>
        </p:nvSpPr>
        <p:spPr>
          <a:xfrm>
            <a:off x="358775" y="3100583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6" name="文本框 35"/>
          <p:cNvSpPr txBox="1"/>
          <p:nvPr>
            <p:custDataLst>
              <p:tags r:id="rId6"/>
            </p:custDataLst>
          </p:nvPr>
        </p:nvSpPr>
        <p:spPr>
          <a:xfrm>
            <a:off x="347802" y="4910130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4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7" name="椭圆 26"/>
          <p:cNvSpPr/>
          <p:nvPr>
            <p:custDataLst>
              <p:tags r:id="rId7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8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9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6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17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18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矩形 4"/>
          <p:cNvSpPr/>
          <p:nvPr>
            <p:custDataLst>
              <p:tags r:id="rId10"/>
            </p:custDataLst>
          </p:nvPr>
        </p:nvSpPr>
        <p:spPr>
          <a:xfrm>
            <a:off x="2392493" y="1750827"/>
            <a:ext cx="907229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单击“MySQL Community (GPL) Downloads »”链接，进入MySQL Community的下载页面。</a:t>
            </a:r>
          </a:p>
        </p:txBody>
      </p:sp>
      <p:pic>
        <p:nvPicPr>
          <p:cNvPr id="40" name="图片 4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3790315" y="2763520"/>
            <a:ext cx="5677535" cy="3183890"/>
          </a:xfrm>
          <a:prstGeom prst="rect">
            <a:avLst/>
          </a:prstGeom>
        </p:spPr>
      </p:pic>
      <p:sp>
        <p:nvSpPr>
          <p:cNvPr id="7" name="1"/>
          <p:cNvSpPr txBox="1"/>
          <p:nvPr>
            <p:custDataLst>
              <p:tags r:id="rId12"/>
            </p:custDataLst>
          </p:nvPr>
        </p:nvSpPr>
        <p:spPr>
          <a:xfrm>
            <a:off x="5613163" y="1120208"/>
            <a:ext cx="290697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访问下载页面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56689" y="4008378"/>
            <a:ext cx="1697534" cy="515997"/>
            <a:chOff x="-2086" y="2141478"/>
            <a:chExt cx="1697534" cy="515997"/>
          </a:xfrm>
        </p:grpSpPr>
        <p:sp>
          <p:nvSpPr>
            <p:cNvPr id="11" name="箭头: 五边形 31"/>
            <p:cNvSpPr/>
            <p:nvPr>
              <p:custDataLst>
                <p:tags r:id="rId14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2" name="文本框 30"/>
            <p:cNvSpPr txBox="1"/>
            <p:nvPr>
              <p:custDataLst>
                <p:tags r:id="rId15"/>
              </p:custDataLst>
            </p:nvPr>
          </p:nvSpPr>
          <p:spPr>
            <a:xfrm>
              <a:off x="-2086" y="2168643"/>
              <a:ext cx="14906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3</a:t>
              </a:r>
            </a:p>
          </p:txBody>
        </p:sp>
      </p:grpSp>
      <p:sp>
        <p:nvSpPr>
          <p:cNvPr id="13" name="文本框 30"/>
          <p:cNvSpPr txBox="1"/>
          <p:nvPr>
            <p:custDataLst>
              <p:tags r:id="rId13"/>
            </p:custDataLst>
          </p:nvPr>
        </p:nvSpPr>
        <p:spPr>
          <a:xfrm>
            <a:off x="356870" y="2168525"/>
            <a:ext cx="1633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19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20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3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4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4" name="文本框 32"/>
          <p:cNvSpPr txBox="1"/>
          <p:nvPr>
            <p:custDataLst>
              <p:tags r:id="rId5"/>
            </p:custDataLst>
          </p:nvPr>
        </p:nvSpPr>
        <p:spPr>
          <a:xfrm>
            <a:off x="358775" y="3100583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5" name="文本框 34"/>
          <p:cNvSpPr txBox="1"/>
          <p:nvPr>
            <p:custDataLst>
              <p:tags r:id="rId6"/>
            </p:custDataLst>
          </p:nvPr>
        </p:nvSpPr>
        <p:spPr>
          <a:xfrm>
            <a:off x="356689" y="400535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7" name="椭圆 26"/>
          <p:cNvSpPr/>
          <p:nvPr>
            <p:custDataLst>
              <p:tags r:id="rId7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8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9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6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17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18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矩形 6"/>
          <p:cNvSpPr/>
          <p:nvPr>
            <p:custDataLst>
              <p:tags r:id="rId10"/>
            </p:custDataLst>
          </p:nvPr>
        </p:nvSpPr>
        <p:spPr>
          <a:xfrm>
            <a:off x="2392493" y="1750827"/>
            <a:ext cx="907229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单击MySQL Community Server链接，进入MySQL Community Server的下载页面。</a:t>
            </a:r>
          </a:p>
        </p:txBody>
      </p:sp>
      <p:pic>
        <p:nvPicPr>
          <p:cNvPr id="42" name="图片 4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3934460" y="2348230"/>
            <a:ext cx="4766310" cy="4011295"/>
          </a:xfrm>
          <a:prstGeom prst="rect">
            <a:avLst/>
          </a:prstGeom>
        </p:spPr>
      </p:pic>
      <p:sp>
        <p:nvSpPr>
          <p:cNvPr id="8" name="1"/>
          <p:cNvSpPr txBox="1"/>
          <p:nvPr>
            <p:custDataLst>
              <p:tags r:id="rId12"/>
            </p:custDataLst>
          </p:nvPr>
        </p:nvSpPr>
        <p:spPr>
          <a:xfrm>
            <a:off x="5613163" y="1120208"/>
            <a:ext cx="290697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访问下载页面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34464" y="4910713"/>
            <a:ext cx="1697534" cy="515997"/>
            <a:chOff x="-2086" y="2141478"/>
            <a:chExt cx="1697534" cy="515997"/>
          </a:xfrm>
        </p:grpSpPr>
        <p:sp>
          <p:nvSpPr>
            <p:cNvPr id="12" name="箭头: 五边形 31"/>
            <p:cNvSpPr/>
            <p:nvPr>
              <p:custDataLst>
                <p:tags r:id="rId14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3" name="文本框 30"/>
            <p:cNvSpPr txBox="1"/>
            <p:nvPr>
              <p:custDataLst>
                <p:tags r:id="rId15"/>
              </p:custDataLst>
            </p:nvPr>
          </p:nvSpPr>
          <p:spPr>
            <a:xfrm>
              <a:off x="-2086" y="2168643"/>
              <a:ext cx="14906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4</a:t>
              </a:r>
            </a:p>
          </p:txBody>
        </p:sp>
      </p:grpSp>
      <p:sp>
        <p:nvSpPr>
          <p:cNvPr id="15" name="文本框 30"/>
          <p:cNvSpPr txBox="1"/>
          <p:nvPr>
            <p:custDataLst>
              <p:tags r:id="rId13"/>
            </p:custDataLst>
          </p:nvPr>
        </p:nvSpPr>
        <p:spPr>
          <a:xfrm>
            <a:off x="356870" y="2168525"/>
            <a:ext cx="1633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26490" y="2421255"/>
            <a:ext cx="10156825" cy="755649"/>
            <a:chOff x="978873" y="1800500"/>
            <a:chExt cx="8413521" cy="566388"/>
          </a:xfrm>
        </p:grpSpPr>
        <p:sp>
          <p:nvSpPr>
            <p:cNvPr id="6" name="Pentagon 3"/>
            <p:cNvSpPr/>
            <p:nvPr>
              <p:custDataLst>
                <p:tags r:id="rId5"/>
              </p:custDataLst>
            </p:nvPr>
          </p:nvSpPr>
          <p:spPr bwMode="auto">
            <a:xfrm>
              <a:off x="978873" y="1800500"/>
              <a:ext cx="8413521" cy="56638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掌握</a:t>
              </a:r>
              <a:r>
                <a:rPr lang="zh-CN" altLang="en-US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Python程序与MySQL数据库交互的方式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，能够在计算机中安装MySQL数据库和pymysql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库，通过pymysql库的功能操作MySQL数据库</a:t>
              </a:r>
            </a:p>
          </p:txBody>
        </p:sp>
        <p:sp>
          <p:nvSpPr>
            <p:cNvPr id="7" name="MH_Others_1"/>
            <p:cNvSpPr/>
            <p:nvPr>
              <p:custDataLst>
                <p:tags r:id="rId6"/>
              </p:custDataLst>
            </p:nvPr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26490" y="3506470"/>
            <a:ext cx="10156825" cy="792480"/>
            <a:chOff x="978871" y="2570437"/>
            <a:chExt cx="7346916" cy="514350"/>
          </a:xfrm>
        </p:grpSpPr>
        <p:sp>
          <p:nvSpPr>
            <p:cNvPr id="9" name="Pentagon 5"/>
            <p:cNvSpPr/>
            <p:nvPr>
              <p:custDataLst>
                <p:tags r:id="rId3"/>
              </p:custDataLst>
            </p:nvPr>
          </p:nvSpPr>
          <p:spPr bwMode="auto">
            <a:xfrm>
              <a:off x="978871" y="2570437"/>
              <a:ext cx="7346916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Python程序与MongoDB数据库交互的方式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，能够在计算机中安装MongoDB数据库和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pymongo模块，通过pymongo模块的功能操作MongoDB数据库</a:t>
              </a:r>
            </a:p>
          </p:txBody>
        </p:sp>
        <p:sp>
          <p:nvSpPr>
            <p:cNvPr id="10" name="MH_Others_1"/>
            <p:cNvSpPr/>
            <p:nvPr>
              <p:custDataLst>
                <p:tags r:id="rId4"/>
              </p:custDataLst>
            </p:nvPr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26490" y="4590415"/>
            <a:ext cx="10156825" cy="819150"/>
            <a:chOff x="978871" y="3338787"/>
            <a:chExt cx="8499077" cy="613985"/>
          </a:xfrm>
        </p:grpSpPr>
        <p:sp>
          <p:nvSpPr>
            <p:cNvPr id="12" name="Pentagon 6"/>
            <p:cNvSpPr/>
            <p:nvPr>
              <p:custDataLst>
                <p:tags r:id="rId1"/>
              </p:custDataLst>
            </p:nvPr>
          </p:nvSpPr>
          <p:spPr bwMode="auto">
            <a:xfrm>
              <a:off x="978871" y="3338787"/>
              <a:ext cx="8499077" cy="613985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掌握</a:t>
              </a:r>
              <a:r>
                <a: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Python程序与Redis数据库交互的方式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，能够在计算机中安装Redis数据库和redis模块，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通过redis模块的功能操作Redis数据库</a:t>
              </a:r>
            </a:p>
          </p:txBody>
        </p:sp>
        <p:sp>
          <p:nvSpPr>
            <p:cNvPr id="13" name="MH_Others_1"/>
            <p:cNvSpPr/>
            <p:nvPr>
              <p:custDataLst>
                <p:tags r:id="rId2"/>
              </p:custDataLst>
            </p:nvPr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19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20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下载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3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4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4" name="文本框 32"/>
          <p:cNvSpPr txBox="1"/>
          <p:nvPr>
            <p:custDataLst>
              <p:tags r:id="rId5"/>
            </p:custDataLst>
          </p:nvPr>
        </p:nvSpPr>
        <p:spPr>
          <a:xfrm>
            <a:off x="358775" y="3100583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</a:p>
        </p:txBody>
      </p:sp>
      <p:sp>
        <p:nvSpPr>
          <p:cNvPr id="25" name="文本框 34"/>
          <p:cNvSpPr txBox="1"/>
          <p:nvPr>
            <p:custDataLst>
              <p:tags r:id="rId6"/>
            </p:custDataLst>
          </p:nvPr>
        </p:nvSpPr>
        <p:spPr>
          <a:xfrm>
            <a:off x="356689" y="4005356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4</a:t>
            </a:r>
          </a:p>
        </p:txBody>
      </p:sp>
      <p:sp>
        <p:nvSpPr>
          <p:cNvPr id="27" name="椭圆 26"/>
          <p:cNvSpPr/>
          <p:nvPr>
            <p:custDataLst>
              <p:tags r:id="rId7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8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9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6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17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18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矩形 6"/>
          <p:cNvSpPr/>
          <p:nvPr>
            <p:custDataLst>
              <p:tags r:id="rId10"/>
            </p:custDataLst>
          </p:nvPr>
        </p:nvSpPr>
        <p:spPr>
          <a:xfrm>
            <a:off x="2392493" y="1750827"/>
            <a:ext cx="907229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单击“Windows (x86, 64-bit), ZIP Archive”对应的Download按钮后进入文件下载页面。</a:t>
            </a:r>
          </a:p>
        </p:txBody>
      </p:sp>
      <p:sp>
        <p:nvSpPr>
          <p:cNvPr id="5" name="1"/>
          <p:cNvSpPr txBox="1"/>
          <p:nvPr>
            <p:custDataLst>
              <p:tags r:id="rId11"/>
            </p:custDataLst>
          </p:nvPr>
        </p:nvSpPr>
        <p:spPr>
          <a:xfrm>
            <a:off x="5613163" y="1120208"/>
            <a:ext cx="290697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下载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MySQL</a:t>
            </a:r>
          </a:p>
        </p:txBody>
      </p:sp>
      <p:pic>
        <p:nvPicPr>
          <p:cNvPr id="43" name="图片 4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3646170" y="2421255"/>
            <a:ext cx="5806440" cy="395668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334464" y="4910713"/>
            <a:ext cx="1697534" cy="515997"/>
            <a:chOff x="-2086" y="2141478"/>
            <a:chExt cx="1697534" cy="515997"/>
          </a:xfrm>
        </p:grpSpPr>
        <p:sp>
          <p:nvSpPr>
            <p:cNvPr id="12" name="箭头: 五边形 31"/>
            <p:cNvSpPr/>
            <p:nvPr>
              <p:custDataLst>
                <p:tags r:id="rId14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3" name="文本框 30"/>
            <p:cNvSpPr txBox="1"/>
            <p:nvPr>
              <p:custDataLst>
                <p:tags r:id="rId15"/>
              </p:custDataLst>
            </p:nvPr>
          </p:nvSpPr>
          <p:spPr>
            <a:xfrm>
              <a:off x="-2086" y="2168643"/>
              <a:ext cx="14906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5</a:t>
              </a:r>
            </a:p>
          </p:txBody>
        </p:sp>
      </p:grpSp>
      <p:sp>
        <p:nvSpPr>
          <p:cNvPr id="6" name="文本框 30"/>
          <p:cNvSpPr txBox="1"/>
          <p:nvPr>
            <p:custDataLst>
              <p:tags r:id="rId13"/>
            </p:custDataLst>
          </p:nvPr>
        </p:nvSpPr>
        <p:spPr>
          <a:xfrm>
            <a:off x="356870" y="2168525"/>
            <a:ext cx="1633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21" name="原创设计师QQ598969553          _3"/>
          <p:cNvSpPr/>
          <p:nvPr>
            <p:custDataLst>
              <p:tags r:id="rId2"/>
            </p:custDataLst>
          </p:nvPr>
        </p:nvSpPr>
        <p:spPr>
          <a:xfrm>
            <a:off x="3934460" y="2393315"/>
            <a:ext cx="6912610" cy="2144395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原创设计师QQ598969553          _4"/>
          <p:cNvSpPr/>
          <p:nvPr>
            <p:custDataLst>
              <p:tags r:id="rId3"/>
            </p:custDataLst>
          </p:nvPr>
        </p:nvSpPr>
        <p:spPr>
          <a:xfrm>
            <a:off x="4157980" y="2540635"/>
            <a:ext cx="6477635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MySQL提供了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客户端程序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服务器端程序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，客户端程序可以在命令提示符中直接使用，而服务器端程序则需要在Windows系统的后台持续运行，为此需要将MySQL安装到Windows系统的服务中。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4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19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20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3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4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56689" y="2141478"/>
            <a:ext cx="1697534" cy="515997"/>
            <a:chOff x="-2086" y="2141478"/>
            <a:chExt cx="1697534" cy="515997"/>
          </a:xfrm>
        </p:grpSpPr>
        <p:sp>
          <p:nvSpPr>
            <p:cNvPr id="22" name="箭头: 五边形 31"/>
            <p:cNvSpPr/>
            <p:nvPr>
              <p:custDataLst>
                <p:tags r:id="rId17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23" name="文本框 30"/>
            <p:cNvSpPr txBox="1"/>
            <p:nvPr>
              <p:custDataLst>
                <p:tags r:id="rId18"/>
              </p:custDataLst>
            </p:nvPr>
          </p:nvSpPr>
          <p:spPr>
            <a:xfrm>
              <a:off x="-2086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4" name="文本框 32"/>
          <p:cNvSpPr txBox="1"/>
          <p:nvPr>
            <p:custDataLst>
              <p:tags r:id="rId5"/>
            </p:custDataLst>
          </p:nvPr>
        </p:nvSpPr>
        <p:spPr>
          <a:xfrm>
            <a:off x="358775" y="3100583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5" name="文本框 34"/>
          <p:cNvSpPr txBox="1"/>
          <p:nvPr>
            <p:custDataLst>
              <p:tags r:id="rId6"/>
            </p:custDataLst>
          </p:nvPr>
        </p:nvSpPr>
        <p:spPr>
          <a:xfrm>
            <a:off x="356689" y="400535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6" name="文本框 35"/>
          <p:cNvSpPr txBox="1"/>
          <p:nvPr>
            <p:custDataLst>
              <p:tags r:id="rId7"/>
            </p:custDataLst>
          </p:nvPr>
        </p:nvSpPr>
        <p:spPr>
          <a:xfrm>
            <a:off x="347802" y="4910130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4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7" name="椭圆 26"/>
          <p:cNvSpPr/>
          <p:nvPr>
            <p:custDataLst>
              <p:tags r:id="rId8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9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10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0" name="1"/>
          <p:cNvSpPr txBox="1"/>
          <p:nvPr>
            <p:custDataLst>
              <p:tags r:id="rId11"/>
            </p:custDataLst>
          </p:nvPr>
        </p:nvSpPr>
        <p:spPr>
          <a:xfrm>
            <a:off x="5613163" y="1120208"/>
            <a:ext cx="290697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解压下载文件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4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15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16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矩形 4"/>
          <p:cNvSpPr/>
          <p:nvPr>
            <p:custDataLst>
              <p:tags r:id="rId12"/>
            </p:custDataLst>
          </p:nvPr>
        </p:nvSpPr>
        <p:spPr>
          <a:xfrm>
            <a:off x="2392493" y="1750827"/>
            <a:ext cx="907229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将压缩文件mysql-8.0.34-winx64.zip解压到D:\programs\mysql-8.0.34-winx64目录，这个目录称为MySQL安装目录。</a:t>
            </a:r>
          </a:p>
        </p:txBody>
      </p:sp>
      <p:pic>
        <p:nvPicPr>
          <p:cNvPr id="46" name="图片 4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150360" y="2903220"/>
            <a:ext cx="4766945" cy="27959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21" name="原创设计师QQ598969553          _3"/>
          <p:cNvSpPr/>
          <p:nvPr>
            <p:custDataLst>
              <p:tags r:id="rId2"/>
            </p:custDataLst>
          </p:nvPr>
        </p:nvSpPr>
        <p:spPr>
          <a:xfrm>
            <a:off x="3934460" y="2138045"/>
            <a:ext cx="7369175" cy="3387090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原创设计师QQ598969553          _4"/>
          <p:cNvSpPr/>
          <p:nvPr>
            <p:custDataLst>
              <p:tags r:id="rId3"/>
            </p:custDataLst>
          </p:nvPr>
        </p:nvSpPr>
        <p:spPr>
          <a:xfrm>
            <a:off x="4150360" y="2205355"/>
            <a:ext cx="7018655" cy="3091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MySQL安装目录的内容介绍如下。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bin目录：用于放置一些可执行文件。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docs目录：用于放置文档。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include目录：用于放置一些头文件，如mysql.h、mysqld_error.h等。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lib目录：用于放置一系列的库文件，如libmysql.lib、mysqlclient.lib等。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share目录：用于存放字符集、语言等信息。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LICENSE文件：介绍了MySQL的授权信息。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README文件：介绍了MySQL的版权、相关文档地址和下载地址等信息。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4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3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4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3" name="文本框 30"/>
          <p:cNvSpPr txBox="1"/>
          <p:nvPr>
            <p:custDataLst>
              <p:tags r:id="rId5"/>
            </p:custDataLst>
          </p:nvPr>
        </p:nvSpPr>
        <p:spPr>
          <a:xfrm>
            <a:off x="356870" y="2168525"/>
            <a:ext cx="1633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  <p:sp>
        <p:nvSpPr>
          <p:cNvPr id="25" name="文本框 34"/>
          <p:cNvSpPr txBox="1"/>
          <p:nvPr>
            <p:custDataLst>
              <p:tags r:id="rId6"/>
            </p:custDataLst>
          </p:nvPr>
        </p:nvSpPr>
        <p:spPr>
          <a:xfrm>
            <a:off x="356689" y="400535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6" name="文本框 35"/>
          <p:cNvSpPr txBox="1"/>
          <p:nvPr>
            <p:custDataLst>
              <p:tags r:id="rId7"/>
            </p:custDataLst>
          </p:nvPr>
        </p:nvSpPr>
        <p:spPr>
          <a:xfrm>
            <a:off x="347802" y="4910130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4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7" name="椭圆 26"/>
          <p:cNvSpPr/>
          <p:nvPr>
            <p:custDataLst>
              <p:tags r:id="rId8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9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10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0" name="1"/>
          <p:cNvSpPr txBox="1"/>
          <p:nvPr>
            <p:custDataLst>
              <p:tags r:id="rId11"/>
            </p:custDataLst>
          </p:nvPr>
        </p:nvSpPr>
        <p:spPr>
          <a:xfrm>
            <a:off x="5613163" y="1120208"/>
            <a:ext cx="290697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切换到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bin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目录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8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19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20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矩形 4"/>
          <p:cNvSpPr/>
          <p:nvPr>
            <p:custDataLst>
              <p:tags r:id="rId12"/>
            </p:custDataLst>
          </p:nvPr>
        </p:nvSpPr>
        <p:spPr>
          <a:xfrm>
            <a:off x="2392493" y="1750827"/>
            <a:ext cx="907229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在开始菜单的搜索框中输入cmd，选择以管理员身份运行命令行窗口，在该窗口中使用命令切换到MySQL安装目录下的bin目录。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34464" y="3106678"/>
            <a:ext cx="1697534" cy="515997"/>
            <a:chOff x="-2086" y="2141478"/>
            <a:chExt cx="1697534" cy="515997"/>
          </a:xfrm>
        </p:grpSpPr>
        <p:sp>
          <p:nvSpPr>
            <p:cNvPr id="11" name="箭头: 五边形 31"/>
            <p:cNvSpPr/>
            <p:nvPr>
              <p:custDataLst>
                <p:tags r:id="rId16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2" name="文本框 30"/>
            <p:cNvSpPr txBox="1"/>
            <p:nvPr>
              <p:custDataLst>
                <p:tags r:id="rId17"/>
              </p:custDataLst>
            </p:nvPr>
          </p:nvSpPr>
          <p:spPr>
            <a:xfrm>
              <a:off x="-2086" y="2168643"/>
              <a:ext cx="14906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2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6" name="同侧圆角矩形 3"/>
            <p:cNvSpPr/>
            <p:nvPr>
              <p:custDataLst>
                <p:tags r:id="rId1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>
              <p:custDataLst>
                <p:tags r:id="rId1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</a:p>
          </p:txBody>
        </p:sp>
      </p:grpSp>
      <p:sp>
        <p:nvSpPr>
          <p:cNvPr id="13" name="矩形 12"/>
          <p:cNvSpPr/>
          <p:nvPr>
            <p:custDataLst>
              <p:tags r:id="rId13"/>
            </p:custDataLst>
          </p:nvPr>
        </p:nvSpPr>
        <p:spPr bwMode="auto">
          <a:xfrm>
            <a:off x="3235960" y="3153410"/>
            <a:ext cx="6765290" cy="16598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D:</a:t>
            </a:r>
          </a:p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cd D:\programs\mysql-8.0.34-winx64\bin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3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4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4" name="文本框 32"/>
          <p:cNvSpPr txBox="1"/>
          <p:nvPr>
            <p:custDataLst>
              <p:tags r:id="rId5"/>
            </p:custDataLst>
          </p:nvPr>
        </p:nvSpPr>
        <p:spPr>
          <a:xfrm>
            <a:off x="358775" y="3100583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6" name="文本框 35"/>
          <p:cNvSpPr txBox="1"/>
          <p:nvPr>
            <p:custDataLst>
              <p:tags r:id="rId6"/>
            </p:custDataLst>
          </p:nvPr>
        </p:nvSpPr>
        <p:spPr>
          <a:xfrm>
            <a:off x="347802" y="4910130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4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7" name="椭圆 26"/>
          <p:cNvSpPr/>
          <p:nvPr>
            <p:custDataLst>
              <p:tags r:id="rId7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8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9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8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19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20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矩形 4"/>
          <p:cNvSpPr/>
          <p:nvPr>
            <p:custDataLst>
              <p:tags r:id="rId10"/>
            </p:custDataLst>
          </p:nvPr>
        </p:nvSpPr>
        <p:spPr>
          <a:xfrm>
            <a:off x="2392493" y="1750827"/>
            <a:ext cx="907229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使用命令安装一个MySQL80服务，具体安装命令及运行结果如下。</a:t>
            </a:r>
          </a:p>
        </p:txBody>
      </p:sp>
      <p:sp>
        <p:nvSpPr>
          <p:cNvPr id="7" name="1"/>
          <p:cNvSpPr txBox="1"/>
          <p:nvPr>
            <p:custDataLst>
              <p:tags r:id="rId11"/>
            </p:custDataLst>
          </p:nvPr>
        </p:nvSpPr>
        <p:spPr>
          <a:xfrm>
            <a:off x="5613163" y="1120208"/>
            <a:ext cx="290697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安装MySQL80服务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56689" y="4008378"/>
            <a:ext cx="1697534" cy="515997"/>
            <a:chOff x="-2086" y="2141478"/>
            <a:chExt cx="1697534" cy="515997"/>
          </a:xfrm>
        </p:grpSpPr>
        <p:sp>
          <p:nvSpPr>
            <p:cNvPr id="11" name="箭头: 五边形 31"/>
            <p:cNvSpPr/>
            <p:nvPr>
              <p:custDataLst>
                <p:tags r:id="rId16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2" name="文本框 30"/>
            <p:cNvSpPr txBox="1"/>
            <p:nvPr>
              <p:custDataLst>
                <p:tags r:id="rId17"/>
              </p:custDataLst>
            </p:nvPr>
          </p:nvSpPr>
          <p:spPr>
            <a:xfrm>
              <a:off x="-2086" y="2168643"/>
              <a:ext cx="14906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3</a:t>
              </a:r>
            </a:p>
          </p:txBody>
        </p:sp>
      </p:grpSp>
      <p:sp>
        <p:nvSpPr>
          <p:cNvPr id="13" name="文本框 30"/>
          <p:cNvSpPr txBox="1"/>
          <p:nvPr>
            <p:custDataLst>
              <p:tags r:id="rId12"/>
            </p:custDataLst>
          </p:nvPr>
        </p:nvSpPr>
        <p:spPr>
          <a:xfrm>
            <a:off x="356870" y="2168525"/>
            <a:ext cx="1633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6" name="同侧圆角矩形 3"/>
            <p:cNvSpPr/>
            <p:nvPr>
              <p:custDataLst>
                <p:tags r:id="rId1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>
              <p:custDataLst>
                <p:tags r:id="rId1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</a:p>
          </p:txBody>
        </p:sp>
      </p:grpSp>
      <p:sp>
        <p:nvSpPr>
          <p:cNvPr id="16" name="矩形 15"/>
          <p:cNvSpPr/>
          <p:nvPr>
            <p:custDataLst>
              <p:tags r:id="rId13"/>
            </p:custDataLst>
          </p:nvPr>
        </p:nvSpPr>
        <p:spPr bwMode="auto">
          <a:xfrm>
            <a:off x="3235960" y="3153410"/>
            <a:ext cx="6765290" cy="16598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D:\programs\mysql-8.0.34-winx64\bin&gt;mysqld -install MySQL80</a:t>
            </a:r>
          </a:p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Service successfully installed.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3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4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4" name="文本框 32"/>
          <p:cNvSpPr txBox="1"/>
          <p:nvPr>
            <p:custDataLst>
              <p:tags r:id="rId5"/>
            </p:custDataLst>
          </p:nvPr>
        </p:nvSpPr>
        <p:spPr>
          <a:xfrm>
            <a:off x="358775" y="3100583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5" name="文本框 34"/>
          <p:cNvSpPr txBox="1"/>
          <p:nvPr>
            <p:custDataLst>
              <p:tags r:id="rId6"/>
            </p:custDataLst>
          </p:nvPr>
        </p:nvSpPr>
        <p:spPr>
          <a:xfrm>
            <a:off x="356689" y="400535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7" name="椭圆 26"/>
          <p:cNvSpPr/>
          <p:nvPr>
            <p:custDataLst>
              <p:tags r:id="rId7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8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9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8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19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20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矩形 6"/>
          <p:cNvSpPr/>
          <p:nvPr>
            <p:custDataLst>
              <p:tags r:id="rId10"/>
            </p:custDataLst>
          </p:nvPr>
        </p:nvSpPr>
        <p:spPr>
          <a:xfrm>
            <a:off x="2392493" y="1750827"/>
            <a:ext cx="907229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MySQL安装目录D:\programs\mysql-8.0.34-winx64下，使用记事本创建my.ini文件，该配置文件的内容如下。</a:t>
            </a:r>
          </a:p>
        </p:txBody>
      </p:sp>
      <p:sp>
        <p:nvSpPr>
          <p:cNvPr id="8" name="1"/>
          <p:cNvSpPr txBox="1"/>
          <p:nvPr>
            <p:custDataLst>
              <p:tags r:id="rId11"/>
            </p:custDataLst>
          </p:nvPr>
        </p:nvSpPr>
        <p:spPr>
          <a:xfrm>
            <a:off x="5613163" y="1120208"/>
            <a:ext cx="290697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设置配置文件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34464" y="4910713"/>
            <a:ext cx="1697534" cy="515997"/>
            <a:chOff x="-2086" y="2141478"/>
            <a:chExt cx="1697534" cy="515997"/>
          </a:xfrm>
        </p:grpSpPr>
        <p:sp>
          <p:nvSpPr>
            <p:cNvPr id="12" name="箭头: 五边形 31"/>
            <p:cNvSpPr/>
            <p:nvPr>
              <p:custDataLst>
                <p:tags r:id="rId16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3" name="文本框 30"/>
            <p:cNvSpPr txBox="1"/>
            <p:nvPr>
              <p:custDataLst>
                <p:tags r:id="rId17"/>
              </p:custDataLst>
            </p:nvPr>
          </p:nvSpPr>
          <p:spPr>
            <a:xfrm>
              <a:off x="-2086" y="2168643"/>
              <a:ext cx="14906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4</a:t>
              </a:r>
            </a:p>
          </p:txBody>
        </p:sp>
      </p:grpSp>
      <p:sp>
        <p:nvSpPr>
          <p:cNvPr id="15" name="文本框 30"/>
          <p:cNvSpPr txBox="1"/>
          <p:nvPr>
            <p:custDataLst>
              <p:tags r:id="rId12"/>
            </p:custDataLst>
          </p:nvPr>
        </p:nvSpPr>
        <p:spPr>
          <a:xfrm>
            <a:off x="356870" y="2168525"/>
            <a:ext cx="1633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5" name="同侧圆角矩形 3"/>
            <p:cNvSpPr/>
            <p:nvPr>
              <p:custDataLst>
                <p:tags r:id="rId1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>
              <p:custDataLst>
                <p:tags r:id="rId1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</a:p>
          </p:txBody>
        </p:sp>
      </p:grpSp>
      <p:sp>
        <p:nvSpPr>
          <p:cNvPr id="16" name="矩形 15"/>
          <p:cNvSpPr/>
          <p:nvPr>
            <p:custDataLst>
              <p:tags r:id="rId13"/>
            </p:custDataLst>
          </p:nvPr>
        </p:nvSpPr>
        <p:spPr bwMode="auto">
          <a:xfrm>
            <a:off x="3235960" y="3153410"/>
            <a:ext cx="6765290" cy="15176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[mysqld]</a:t>
            </a:r>
          </a:p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basedir=D:\programs\mysql-8.0.34-winx64</a:t>
            </a:r>
          </a:p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datadir=D:\programs\mysql-8.0.34-winx64\\data</a:t>
            </a:r>
          </a:p>
          <a:p>
            <a:pPr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port=3306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214370" y="4910455"/>
            <a:ext cx="75133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basedir表示MySQL的安装目录；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datadir表示MySQL数据库文件目录的存放目录，也就是数据表的存放位置；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port表示MySQL客户端连接服务器端时使用的端口号，默认的端口号为 3306。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20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21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3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4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56689" y="2141478"/>
            <a:ext cx="1697534" cy="515997"/>
            <a:chOff x="-2086" y="2141478"/>
            <a:chExt cx="1697534" cy="515997"/>
          </a:xfrm>
        </p:grpSpPr>
        <p:sp>
          <p:nvSpPr>
            <p:cNvPr id="22" name="箭头: 五边形 31"/>
            <p:cNvSpPr/>
            <p:nvPr>
              <p:custDataLst>
                <p:tags r:id="rId18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23" name="文本框 30"/>
            <p:cNvSpPr txBox="1"/>
            <p:nvPr>
              <p:custDataLst>
                <p:tags r:id="rId19"/>
              </p:custDataLst>
            </p:nvPr>
          </p:nvSpPr>
          <p:spPr>
            <a:xfrm>
              <a:off x="-2086" y="2168643"/>
              <a:ext cx="14906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5</a:t>
              </a:r>
            </a:p>
          </p:txBody>
        </p:sp>
      </p:grpSp>
      <p:sp>
        <p:nvSpPr>
          <p:cNvPr id="24" name="文本框 32"/>
          <p:cNvSpPr txBox="1"/>
          <p:nvPr>
            <p:custDataLst>
              <p:tags r:id="rId5"/>
            </p:custDataLst>
          </p:nvPr>
        </p:nvSpPr>
        <p:spPr>
          <a:xfrm>
            <a:off x="358775" y="3100583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6</a:t>
            </a:r>
          </a:p>
        </p:txBody>
      </p:sp>
      <p:sp>
        <p:nvSpPr>
          <p:cNvPr id="25" name="文本框 34"/>
          <p:cNvSpPr txBox="1"/>
          <p:nvPr>
            <p:custDataLst>
              <p:tags r:id="rId6"/>
            </p:custDataLst>
          </p:nvPr>
        </p:nvSpPr>
        <p:spPr>
          <a:xfrm>
            <a:off x="356689" y="4005356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7</a:t>
            </a:r>
          </a:p>
        </p:txBody>
      </p:sp>
      <p:sp>
        <p:nvSpPr>
          <p:cNvPr id="26" name="文本框 35"/>
          <p:cNvSpPr txBox="1"/>
          <p:nvPr>
            <p:custDataLst>
              <p:tags r:id="rId7"/>
            </p:custDataLst>
          </p:nvPr>
        </p:nvSpPr>
        <p:spPr>
          <a:xfrm>
            <a:off x="347802" y="4910130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8</a:t>
            </a:r>
          </a:p>
        </p:txBody>
      </p:sp>
      <p:sp>
        <p:nvSpPr>
          <p:cNvPr id="27" name="椭圆 26"/>
          <p:cNvSpPr/>
          <p:nvPr>
            <p:custDataLst>
              <p:tags r:id="rId8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9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10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0" name="1"/>
          <p:cNvSpPr txBox="1"/>
          <p:nvPr>
            <p:custDataLst>
              <p:tags r:id="rId11"/>
            </p:custDataLst>
          </p:nvPr>
        </p:nvSpPr>
        <p:spPr>
          <a:xfrm>
            <a:off x="5613163" y="1120208"/>
            <a:ext cx="290697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初始化数据库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5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16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17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矩形 4"/>
          <p:cNvSpPr/>
          <p:nvPr>
            <p:custDataLst>
              <p:tags r:id="rId12"/>
            </p:custDataLst>
          </p:nvPr>
        </p:nvSpPr>
        <p:spPr>
          <a:xfrm>
            <a:off x="2392493" y="1750827"/>
            <a:ext cx="9072298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设置MySQL配置文件后，MySQL中还没有自动生成数据库文件目录，因此需要初始化数据库，也就是让MySQL自动创建数据库文件目录。在命令行窗口中，切换到D:\programs\mysql-8.0.34-winx64\bin目录下，执行如下命令，初始化MySQL数据库。</a:t>
            </a:r>
          </a:p>
        </p:txBody>
      </p:sp>
      <p:sp>
        <p:nvSpPr>
          <p:cNvPr id="13" name="矩形 12"/>
          <p:cNvSpPr/>
          <p:nvPr>
            <p:custDataLst>
              <p:tags r:id="rId13"/>
            </p:custDataLst>
          </p:nvPr>
        </p:nvSpPr>
        <p:spPr bwMode="auto">
          <a:xfrm>
            <a:off x="3502660" y="3319145"/>
            <a:ext cx="6765290" cy="5537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mysqld --initialize --console</a:t>
            </a:r>
          </a:p>
        </p:txBody>
      </p:sp>
      <p:pic>
        <p:nvPicPr>
          <p:cNvPr id="6" name="图片 1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430270" y="4279265"/>
            <a:ext cx="6893560" cy="17805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3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4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3" name="文本框 30"/>
          <p:cNvSpPr txBox="1"/>
          <p:nvPr>
            <p:custDataLst>
              <p:tags r:id="rId5"/>
            </p:custDataLst>
          </p:nvPr>
        </p:nvSpPr>
        <p:spPr>
          <a:xfrm>
            <a:off x="356870" y="2168525"/>
            <a:ext cx="1633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5</a:t>
            </a:r>
          </a:p>
        </p:txBody>
      </p:sp>
      <p:sp>
        <p:nvSpPr>
          <p:cNvPr id="25" name="文本框 34"/>
          <p:cNvSpPr txBox="1"/>
          <p:nvPr>
            <p:custDataLst>
              <p:tags r:id="rId6"/>
            </p:custDataLst>
          </p:nvPr>
        </p:nvSpPr>
        <p:spPr>
          <a:xfrm>
            <a:off x="356689" y="4005356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7</a:t>
            </a:r>
          </a:p>
        </p:txBody>
      </p:sp>
      <p:sp>
        <p:nvSpPr>
          <p:cNvPr id="26" name="文本框 35"/>
          <p:cNvSpPr txBox="1"/>
          <p:nvPr>
            <p:custDataLst>
              <p:tags r:id="rId7"/>
            </p:custDataLst>
          </p:nvPr>
        </p:nvSpPr>
        <p:spPr>
          <a:xfrm>
            <a:off x="347802" y="4910130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8</a:t>
            </a:r>
          </a:p>
        </p:txBody>
      </p:sp>
      <p:sp>
        <p:nvSpPr>
          <p:cNvPr id="27" name="椭圆 26"/>
          <p:cNvSpPr/>
          <p:nvPr>
            <p:custDataLst>
              <p:tags r:id="rId8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9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10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0" name="1"/>
          <p:cNvSpPr txBox="1"/>
          <p:nvPr>
            <p:custDataLst>
              <p:tags r:id="rId11"/>
            </p:custDataLst>
          </p:nvPr>
        </p:nvSpPr>
        <p:spPr>
          <a:xfrm>
            <a:off x="5613163" y="1120208"/>
            <a:ext cx="290697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重启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MySQL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9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20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21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矩形 4"/>
          <p:cNvSpPr/>
          <p:nvPr>
            <p:custDataLst>
              <p:tags r:id="rId12"/>
            </p:custDataLst>
          </p:nvPr>
        </p:nvSpPr>
        <p:spPr>
          <a:xfrm>
            <a:off x="2392493" y="1750827"/>
            <a:ext cx="9072298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MySQL安装和配置完成后，需要启动MySQL，否则MySQL客户端无法连接数据库。在命令行窗口中，切换到D:\programs\mysql-8.0.34-winx64\bin目录下，执行如下命令启动MySQL服务。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34464" y="3106678"/>
            <a:ext cx="1697534" cy="515997"/>
            <a:chOff x="-2086" y="2141478"/>
            <a:chExt cx="1697534" cy="515997"/>
          </a:xfrm>
        </p:grpSpPr>
        <p:sp>
          <p:nvSpPr>
            <p:cNvPr id="11" name="箭头: 五边形 31"/>
            <p:cNvSpPr/>
            <p:nvPr>
              <p:custDataLst>
                <p:tags r:id="rId17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2" name="文本框 30"/>
            <p:cNvSpPr txBox="1"/>
            <p:nvPr>
              <p:custDataLst>
                <p:tags r:id="rId18"/>
              </p:custDataLst>
            </p:nvPr>
          </p:nvSpPr>
          <p:spPr>
            <a:xfrm>
              <a:off x="-2086" y="2168643"/>
              <a:ext cx="14906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6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6" name="同侧圆角矩形 3"/>
            <p:cNvSpPr/>
            <p:nvPr>
              <p:custDataLst>
                <p:tags r:id="rId1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>
              <p:custDataLst>
                <p:tags r:id="rId1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</a:p>
          </p:txBody>
        </p:sp>
      </p:grpSp>
      <p:sp>
        <p:nvSpPr>
          <p:cNvPr id="13" name="矩形 12"/>
          <p:cNvSpPr/>
          <p:nvPr>
            <p:custDataLst>
              <p:tags r:id="rId13"/>
            </p:custDataLst>
          </p:nvPr>
        </p:nvSpPr>
        <p:spPr bwMode="auto">
          <a:xfrm>
            <a:off x="3235960" y="3153410"/>
            <a:ext cx="6765290" cy="78295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net start MySQL80</a:t>
            </a:r>
          </a:p>
        </p:txBody>
      </p:sp>
      <p:pic>
        <p:nvPicPr>
          <p:cNvPr id="16" name="图片 1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405505" y="4293870"/>
            <a:ext cx="6425565" cy="1766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3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4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4" name="文本框 32"/>
          <p:cNvSpPr txBox="1"/>
          <p:nvPr>
            <p:custDataLst>
              <p:tags r:id="rId5"/>
            </p:custDataLst>
          </p:nvPr>
        </p:nvSpPr>
        <p:spPr>
          <a:xfrm>
            <a:off x="358775" y="3100583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6</a:t>
            </a:r>
          </a:p>
        </p:txBody>
      </p:sp>
      <p:sp>
        <p:nvSpPr>
          <p:cNvPr id="26" name="文本框 35"/>
          <p:cNvSpPr txBox="1"/>
          <p:nvPr>
            <p:custDataLst>
              <p:tags r:id="rId6"/>
            </p:custDataLst>
          </p:nvPr>
        </p:nvSpPr>
        <p:spPr>
          <a:xfrm>
            <a:off x="347802" y="4910130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8</a:t>
            </a:r>
          </a:p>
        </p:txBody>
      </p:sp>
      <p:sp>
        <p:nvSpPr>
          <p:cNvPr id="27" name="椭圆 26"/>
          <p:cNvSpPr/>
          <p:nvPr>
            <p:custDataLst>
              <p:tags r:id="rId7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8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9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9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20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21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矩形 4"/>
          <p:cNvSpPr/>
          <p:nvPr>
            <p:custDataLst>
              <p:tags r:id="rId10"/>
            </p:custDataLst>
          </p:nvPr>
        </p:nvSpPr>
        <p:spPr>
          <a:xfrm>
            <a:off x="2392493" y="1750827"/>
            <a:ext cx="907229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当MySQL服务启动成功后，便可以登录MySQL了。在图14-10中的提示符后面，输入如下命令登录MySQL。</a:t>
            </a:r>
          </a:p>
        </p:txBody>
      </p:sp>
      <p:sp>
        <p:nvSpPr>
          <p:cNvPr id="7" name="1"/>
          <p:cNvSpPr txBox="1"/>
          <p:nvPr>
            <p:custDataLst>
              <p:tags r:id="rId11"/>
            </p:custDataLst>
          </p:nvPr>
        </p:nvSpPr>
        <p:spPr>
          <a:xfrm>
            <a:off x="5613163" y="1120208"/>
            <a:ext cx="290697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登录MySQL80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56689" y="4008378"/>
            <a:ext cx="1697534" cy="515997"/>
            <a:chOff x="-2086" y="2141478"/>
            <a:chExt cx="1697534" cy="515997"/>
          </a:xfrm>
        </p:grpSpPr>
        <p:sp>
          <p:nvSpPr>
            <p:cNvPr id="11" name="箭头: 五边形 31"/>
            <p:cNvSpPr/>
            <p:nvPr>
              <p:custDataLst>
                <p:tags r:id="rId17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2" name="文本框 30"/>
            <p:cNvSpPr txBox="1"/>
            <p:nvPr>
              <p:custDataLst>
                <p:tags r:id="rId18"/>
              </p:custDataLst>
            </p:nvPr>
          </p:nvSpPr>
          <p:spPr>
            <a:xfrm>
              <a:off x="-2086" y="2168643"/>
              <a:ext cx="14906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7</a:t>
              </a:r>
            </a:p>
          </p:txBody>
        </p:sp>
      </p:grpSp>
      <p:sp>
        <p:nvSpPr>
          <p:cNvPr id="13" name="文本框 30"/>
          <p:cNvSpPr txBox="1"/>
          <p:nvPr>
            <p:custDataLst>
              <p:tags r:id="rId12"/>
            </p:custDataLst>
          </p:nvPr>
        </p:nvSpPr>
        <p:spPr>
          <a:xfrm>
            <a:off x="356870" y="2168525"/>
            <a:ext cx="1633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5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6" name="同侧圆角矩形 3"/>
            <p:cNvSpPr/>
            <p:nvPr>
              <p:custDataLst>
                <p:tags r:id="rId1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>
              <p:custDataLst>
                <p:tags r:id="rId1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</a:p>
          </p:txBody>
        </p:sp>
      </p:grpSp>
      <p:sp>
        <p:nvSpPr>
          <p:cNvPr id="16" name="矩形 15"/>
          <p:cNvSpPr/>
          <p:nvPr>
            <p:custDataLst>
              <p:tags r:id="rId13"/>
            </p:custDataLst>
          </p:nvPr>
        </p:nvSpPr>
        <p:spPr bwMode="auto">
          <a:xfrm>
            <a:off x="3235960" y="2866390"/>
            <a:ext cx="6765290" cy="5657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mysql -u root -p</a:t>
            </a:r>
          </a:p>
        </p:txBody>
      </p:sp>
      <p:pic>
        <p:nvPicPr>
          <p:cNvPr id="17" name="图片 17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704590" y="3645535"/>
            <a:ext cx="5827395" cy="2704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5" y="1504975"/>
            <a:ext cx="10151132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字化时代，数据的管理和利用对企业发展至关重要。为了高效地存储、管理和访问数据，数据库编程成为了一项必不可少的技术。通过数据库编程，开发人员可以实现数据的增删改查操作，构建可靠的数据存储和处理系统。Python为数据库编程提供了丰富的数据库模块或库，使得连接、查询和修改各种数据库变得更加高效和便捷。本章将围绕Python中数据库编程的相关知识进行讲解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745865" y="3990340"/>
            <a:ext cx="4551680" cy="2738120"/>
            <a:chOff x="5606" y="5942"/>
            <a:chExt cx="7168" cy="4312"/>
          </a:xfrm>
        </p:grpSpPr>
        <p:pic>
          <p:nvPicPr>
            <p:cNvPr id="4" name="Picture 2" descr="C:\Users\Administrator\Desktop\ppt展示模板-8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606" y="5942"/>
              <a:ext cx="7168" cy="4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6697" y="6534"/>
              <a:ext cx="5056" cy="2835"/>
            </a:xfrm>
            <a:prstGeom prst="rect">
              <a:avLst/>
            </a:prstGeom>
            <a:blipFill>
              <a:blip r:embed="rId4" cstate="screen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sz="1800">
                <a:latin typeface="Arial" panose="020B0604020202020204" pitchFamily="34" charset="0"/>
                <a:ea typeface="思源黑体 CN Regular" panose="020B0500000000000000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3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4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4" name="文本框 32"/>
          <p:cNvSpPr txBox="1"/>
          <p:nvPr>
            <p:custDataLst>
              <p:tags r:id="rId5"/>
            </p:custDataLst>
          </p:nvPr>
        </p:nvSpPr>
        <p:spPr>
          <a:xfrm>
            <a:off x="358775" y="3100583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6</a:t>
            </a:r>
          </a:p>
        </p:txBody>
      </p:sp>
      <p:sp>
        <p:nvSpPr>
          <p:cNvPr id="25" name="文本框 34"/>
          <p:cNvSpPr txBox="1"/>
          <p:nvPr>
            <p:custDataLst>
              <p:tags r:id="rId6"/>
            </p:custDataLst>
          </p:nvPr>
        </p:nvSpPr>
        <p:spPr>
          <a:xfrm>
            <a:off x="356689" y="4005356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7</a:t>
            </a:r>
          </a:p>
        </p:txBody>
      </p:sp>
      <p:sp>
        <p:nvSpPr>
          <p:cNvPr id="27" name="椭圆 26"/>
          <p:cNvSpPr/>
          <p:nvPr>
            <p:custDataLst>
              <p:tags r:id="rId7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8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9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9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20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21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矩形 6"/>
          <p:cNvSpPr/>
          <p:nvPr>
            <p:custDataLst>
              <p:tags r:id="rId10"/>
            </p:custDataLst>
          </p:nvPr>
        </p:nvSpPr>
        <p:spPr>
          <a:xfrm>
            <a:off x="2392493" y="1750827"/>
            <a:ext cx="907229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在命令提示符后面，输入设置密码的命令，将root用户的密码设置为123456，具体命令如下：</a:t>
            </a:r>
          </a:p>
        </p:txBody>
      </p:sp>
      <p:sp>
        <p:nvSpPr>
          <p:cNvPr id="8" name="1"/>
          <p:cNvSpPr txBox="1"/>
          <p:nvPr>
            <p:custDataLst>
              <p:tags r:id="rId11"/>
            </p:custDataLst>
          </p:nvPr>
        </p:nvSpPr>
        <p:spPr>
          <a:xfrm>
            <a:off x="5613163" y="1120208"/>
            <a:ext cx="290697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修改密码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34464" y="4910713"/>
            <a:ext cx="1697534" cy="515997"/>
            <a:chOff x="-2086" y="2141478"/>
            <a:chExt cx="1697534" cy="515997"/>
          </a:xfrm>
        </p:grpSpPr>
        <p:sp>
          <p:nvSpPr>
            <p:cNvPr id="12" name="箭头: 五边形 31"/>
            <p:cNvSpPr/>
            <p:nvPr>
              <p:custDataLst>
                <p:tags r:id="rId17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3" name="文本框 30"/>
            <p:cNvSpPr txBox="1"/>
            <p:nvPr>
              <p:custDataLst>
                <p:tags r:id="rId18"/>
              </p:custDataLst>
            </p:nvPr>
          </p:nvSpPr>
          <p:spPr>
            <a:xfrm>
              <a:off x="-2086" y="2168643"/>
              <a:ext cx="14906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8</a:t>
              </a:r>
            </a:p>
          </p:txBody>
        </p:sp>
      </p:grpSp>
      <p:sp>
        <p:nvSpPr>
          <p:cNvPr id="15" name="文本框 30"/>
          <p:cNvSpPr txBox="1"/>
          <p:nvPr>
            <p:custDataLst>
              <p:tags r:id="rId12"/>
            </p:custDataLst>
          </p:nvPr>
        </p:nvSpPr>
        <p:spPr>
          <a:xfrm>
            <a:off x="356870" y="2168525"/>
            <a:ext cx="1633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5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5" name="同侧圆角矩形 3"/>
            <p:cNvSpPr/>
            <p:nvPr>
              <p:custDataLst>
                <p:tags r:id="rId1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>
              <p:custDataLst>
                <p:tags r:id="rId1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</a:p>
          </p:txBody>
        </p:sp>
      </p:grpSp>
      <p:sp>
        <p:nvSpPr>
          <p:cNvPr id="16" name="矩形 15"/>
          <p:cNvSpPr/>
          <p:nvPr>
            <p:custDataLst>
              <p:tags r:id="rId13"/>
            </p:custDataLst>
          </p:nvPr>
        </p:nvSpPr>
        <p:spPr bwMode="auto">
          <a:xfrm>
            <a:off x="3235960" y="2866390"/>
            <a:ext cx="6765290" cy="5835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ALTER USER 'root'@'localhost' IDENTIFIED BY '123456';</a:t>
            </a:r>
          </a:p>
        </p:txBody>
      </p:sp>
      <p:pic>
        <p:nvPicPr>
          <p:cNvPr id="18" name="图片 18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600450" y="4078605"/>
            <a:ext cx="6656705" cy="1347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MySQL</a:t>
            </a: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3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4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4" name="文本框 32"/>
          <p:cNvSpPr txBox="1"/>
          <p:nvPr>
            <p:custDataLst>
              <p:tags r:id="rId5"/>
            </p:custDataLst>
          </p:nvPr>
        </p:nvSpPr>
        <p:spPr>
          <a:xfrm>
            <a:off x="358775" y="3100583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7</a:t>
            </a:r>
          </a:p>
        </p:txBody>
      </p:sp>
      <p:sp>
        <p:nvSpPr>
          <p:cNvPr id="25" name="文本框 34"/>
          <p:cNvSpPr txBox="1"/>
          <p:nvPr>
            <p:custDataLst>
              <p:tags r:id="rId6"/>
            </p:custDataLst>
          </p:nvPr>
        </p:nvSpPr>
        <p:spPr>
          <a:xfrm>
            <a:off x="356689" y="4005356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8</a:t>
            </a:r>
          </a:p>
        </p:txBody>
      </p:sp>
      <p:sp>
        <p:nvSpPr>
          <p:cNvPr id="27" name="椭圆 26"/>
          <p:cNvSpPr/>
          <p:nvPr>
            <p:custDataLst>
              <p:tags r:id="rId7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8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9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8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19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20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矩形 6"/>
          <p:cNvSpPr/>
          <p:nvPr>
            <p:custDataLst>
              <p:tags r:id="rId10"/>
            </p:custDataLst>
          </p:nvPr>
        </p:nvSpPr>
        <p:spPr>
          <a:xfrm>
            <a:off x="2392493" y="1750827"/>
            <a:ext cx="907229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执行“exit”命令退出MySQL，然后执行“mysql -u root -p123456”命令使用新密码登录MySQL。</a:t>
            </a:r>
          </a:p>
        </p:txBody>
      </p:sp>
      <p:sp>
        <p:nvSpPr>
          <p:cNvPr id="8" name="1"/>
          <p:cNvSpPr txBox="1"/>
          <p:nvPr>
            <p:custDataLst>
              <p:tags r:id="rId11"/>
            </p:custDataLst>
          </p:nvPr>
        </p:nvSpPr>
        <p:spPr>
          <a:xfrm>
            <a:off x="5613163" y="1120208"/>
            <a:ext cx="290697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退出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MySQL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34464" y="4910713"/>
            <a:ext cx="1697534" cy="515997"/>
            <a:chOff x="-2086" y="2141478"/>
            <a:chExt cx="1697534" cy="515997"/>
          </a:xfrm>
        </p:grpSpPr>
        <p:sp>
          <p:nvSpPr>
            <p:cNvPr id="12" name="箭头: 五边形 31"/>
            <p:cNvSpPr/>
            <p:nvPr>
              <p:custDataLst>
                <p:tags r:id="rId16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3" name="文本框 30"/>
            <p:cNvSpPr txBox="1"/>
            <p:nvPr>
              <p:custDataLst>
                <p:tags r:id="rId17"/>
              </p:custDataLst>
            </p:nvPr>
          </p:nvSpPr>
          <p:spPr>
            <a:xfrm>
              <a:off x="-2086" y="2168643"/>
              <a:ext cx="14906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9</a:t>
              </a:r>
            </a:p>
          </p:txBody>
        </p:sp>
      </p:grpSp>
      <p:sp>
        <p:nvSpPr>
          <p:cNvPr id="15" name="文本框 30"/>
          <p:cNvSpPr txBox="1"/>
          <p:nvPr>
            <p:custDataLst>
              <p:tags r:id="rId12"/>
            </p:custDataLst>
          </p:nvPr>
        </p:nvSpPr>
        <p:spPr>
          <a:xfrm>
            <a:off x="356870" y="2168525"/>
            <a:ext cx="1633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6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5" name="同侧圆角矩形 3"/>
            <p:cNvSpPr/>
            <p:nvPr>
              <p:custDataLst>
                <p:tags r:id="rId1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>
              <p:custDataLst>
                <p:tags r:id="rId1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MySQL</a:t>
              </a:r>
            </a:p>
          </p:txBody>
        </p:sp>
      </p:grpSp>
      <p:pic>
        <p:nvPicPr>
          <p:cNvPr id="22" name="图片 2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3934460" y="2709545"/>
            <a:ext cx="5651500" cy="3357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安装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pymysql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，能够在指定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Python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换将中安装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pymysql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库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pymysql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pymysql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366260" y="2421890"/>
            <a:ext cx="6363970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pymysql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是一个纯Python编写的第三方库，用于与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MySQL数据库进行交互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。它提供了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连接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插入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更新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等操作MySQL数据库的功能，同时支持事务管理、错误处理和连接池等功能，对于Python开发中与MySQL交互的需求，pymysql是首选工具。</a:t>
            </a: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4" name="原创设计师QQ598969553          _3"/>
          <p:cNvSpPr/>
          <p:nvPr>
            <p:custDataLst>
              <p:tags r:id="rId2"/>
            </p:custDataLst>
          </p:nvPr>
        </p:nvSpPr>
        <p:spPr>
          <a:xfrm>
            <a:off x="4079240" y="2277745"/>
            <a:ext cx="6912610" cy="2517140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pymysql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1054100" y="1400175"/>
            <a:ext cx="9785350" cy="10617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若需要在程序中操作MySQL数据库，则需要先在当前的开发环境中安装pymysql库。安装pymysql库的方式比较简单，可以直接使用pip命令安装，安装命令如下：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331059" y="2563207"/>
            <a:ext cx="9588176" cy="808013"/>
            <a:chOff x="1143691" y="2082765"/>
            <a:chExt cx="9588176" cy="808013"/>
          </a:xfrm>
        </p:grpSpPr>
        <p:sp>
          <p:nvSpPr>
            <p:cNvPr id="8" name="矩形 7"/>
            <p:cNvSpPr/>
            <p:nvPr>
              <p:custDataLst>
                <p:tags r:id="rId7"/>
              </p:custDataLst>
            </p:nvPr>
          </p:nvSpPr>
          <p:spPr bwMode="auto">
            <a:xfrm>
              <a:off x="2062758" y="2082766"/>
              <a:ext cx="8669109" cy="80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</a:pPr>
              <a:r>
                <a:rPr lang="en-US" sz="18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pip install pymysql</a:t>
              </a:r>
            </a:p>
          </p:txBody>
        </p:sp>
        <p:sp>
          <p:nvSpPr>
            <p:cNvPr id="5" name="剪去单角的矩形 4"/>
            <p:cNvSpPr/>
            <p:nvPr>
              <p:custDataLst>
                <p:tags r:id="rId8"/>
              </p:custDataLst>
            </p:nvPr>
          </p:nvSpPr>
          <p:spPr>
            <a:xfrm flipH="1">
              <a:off x="1143691" y="2082765"/>
              <a:ext cx="808346" cy="808013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>
              <p:custDataLst>
                <p:tags r:id="rId9"/>
              </p:custDataLst>
            </p:nvPr>
          </p:nvSpPr>
          <p:spPr>
            <a:xfrm>
              <a:off x="1202423" y="2127535"/>
              <a:ext cx="690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</a:t>
              </a:r>
            </a:p>
          </p:txBody>
        </p:sp>
        <p:sp>
          <p:nvSpPr>
            <p:cNvPr id="14" name="Freeform 16"/>
            <p:cNvSpPr/>
            <p:nvPr>
              <p:custDataLst>
                <p:tags r:id="rId10"/>
              </p:custDataLst>
            </p:nvPr>
          </p:nvSpPr>
          <p:spPr bwMode="auto">
            <a:xfrm>
              <a:off x="1952036" y="2105349"/>
              <a:ext cx="110722" cy="785429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6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pymysql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5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pymysql</a:t>
              </a:r>
            </a:p>
          </p:txBody>
        </p:sp>
      </p:grp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1270000" y="3502025"/>
            <a:ext cx="9785350" cy="5530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执行上述命令，若命令行窗口中出现如下信息，说明pymysql库安装成功。</a:t>
            </a: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 bwMode="auto">
          <a:xfrm>
            <a:off x="1199515" y="4149725"/>
            <a:ext cx="9719945" cy="23774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Collecting pymysql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Downloading PyMySQL-1.1.0-py3-none-any.whl (44 kB)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---------------------------------------- 44.8/44.8 kB 556.9 kB/s 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eta 0:00:00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Installing collected packages: pymysql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Successfully installed pymysql-1.1.0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136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pymysql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中Connection对象和Cursor对象中常用方法的使用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，能够使用这两个对象操作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14.2.3  pymysql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的常用对象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7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8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1.Connection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14.2.3  pymysql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的常用对象</a:t>
            </a:r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1054100" y="1758950"/>
            <a:ext cx="9785350" cy="14770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Connection对象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表示与MySQL数据库的连接，通过它可以执行SQL语句、提交事务和关闭连接。Python中通过pymysql库的connect()方法创建Connection对象，并根据需求传入相应的连接参数，包括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IP地址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端口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用户名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密码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数据库名称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331059" y="3352512"/>
            <a:ext cx="9588176" cy="808013"/>
            <a:chOff x="1143691" y="2082765"/>
            <a:chExt cx="9588176" cy="808013"/>
          </a:xfrm>
        </p:grpSpPr>
        <p:sp>
          <p:nvSpPr>
            <p:cNvPr id="14" name="矩形 13"/>
            <p:cNvSpPr/>
            <p:nvPr>
              <p:custDataLst>
                <p:tags r:id="rId3"/>
              </p:custDataLst>
            </p:nvPr>
          </p:nvSpPr>
          <p:spPr bwMode="auto">
            <a:xfrm>
              <a:off x="2062758" y="2082766"/>
              <a:ext cx="8669109" cy="80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</a:pPr>
              <a:r>
                <a:rPr lang="en-US" sz="18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connect(参数列表)</a:t>
              </a:r>
            </a:p>
          </p:txBody>
        </p:sp>
        <p:sp>
          <p:nvSpPr>
            <p:cNvPr id="15" name="剪去单角的矩形 14"/>
            <p:cNvSpPr/>
            <p:nvPr>
              <p:custDataLst>
                <p:tags r:id="rId4"/>
              </p:custDataLst>
            </p:nvPr>
          </p:nvSpPr>
          <p:spPr>
            <a:xfrm flipH="1">
              <a:off x="1143691" y="2082765"/>
              <a:ext cx="808346" cy="808013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>
              <p:custDataLst>
                <p:tags r:id="rId5"/>
              </p:custDataLst>
            </p:nvPr>
          </p:nvSpPr>
          <p:spPr>
            <a:xfrm>
              <a:off x="1202423" y="2127535"/>
              <a:ext cx="690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  <p:sp>
          <p:nvSpPr>
            <p:cNvPr id="17" name="Freeform 16"/>
            <p:cNvSpPr/>
            <p:nvPr>
              <p:custDataLst>
                <p:tags r:id="rId6"/>
              </p:custDataLst>
            </p:nvPr>
          </p:nvSpPr>
          <p:spPr bwMode="auto">
            <a:xfrm>
              <a:off x="1952036" y="2105349"/>
              <a:ext cx="110722" cy="785429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054100" y="1797685"/>
            <a:ext cx="9686290" cy="8610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connect()方法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Connection对象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，用于向本地的MySQL数据库建立连接，示例代码如下：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1921510" y="2776220"/>
            <a:ext cx="8364855" cy="28473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conn = pymysql.connect(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host='localhost',            </a:t>
            </a:r>
            <a:r>
              <a:rPr 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</a:t>
            </a: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IP地址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user='root',                  </a:t>
            </a:r>
            <a:r>
              <a:rPr 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</a:t>
            </a: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用户名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password  ='123456',      # 用户密码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database  ='dbtest',        # 数据库名称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charset='utf8')               </a:t>
            </a:r>
            <a:r>
              <a:rPr 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</a:t>
            </a: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编码方式</a:t>
            </a: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019175" y="3935730"/>
            <a:ext cx="764540" cy="878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14.2.3  pymysql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的常用对象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8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1.Connection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054100" y="1797685"/>
            <a:ext cx="9686290" cy="8610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pymysql库还为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Connection对象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提供了一些操作数据库的其他方法，常用的方法及其功能说明如表所示。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14.2.3  pymysql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的常用对象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8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1.Connection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</p:txBody>
        </p:sp>
      </p:grpSp>
      <p:graphicFrame>
        <p:nvGraphicFramePr>
          <p:cNvPr id="22" name="表格 2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134235" y="3181350"/>
          <a:ext cx="8056245" cy="3991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305"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close()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关闭连接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commit()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提交当前事务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rollback()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回滚当前事务。事务回滚是指，事务在运行过程中因发生某种故障而不能继续执行，使得系统将事务中对数据库的所有已完成的更新操作全部撤销，将数据库返回到事务开始时的状态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cursor()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创建并返回游标对象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2.Cursor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14.2.3  pymysql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的常用对象</a:t>
            </a:r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1054100" y="1758950"/>
            <a:ext cx="9785350" cy="10617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Cursor对象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即游标对象，它主要负责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执行SQL语句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。Cursor对象通过调用Connection对象的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cursor()方法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创建。使用上文创建的Connection对象conn获得游标对象，示例代码如下：</a:t>
            </a: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 bwMode="auto">
          <a:xfrm>
            <a:off x="1702435" y="3285490"/>
            <a:ext cx="8364855" cy="7899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cs_obj = conn.cursor()</a:t>
            </a: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937895" y="3284855"/>
            <a:ext cx="764540" cy="878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265" y="1939805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265" y="2860203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265" y="3790781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4817" y="1917626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数据库基础知识</a:t>
              </a:r>
              <a:endPara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4817" y="2843377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GB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MySQL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与</a:t>
              </a:r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Python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交互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4817" y="3769128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MongoDB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与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Python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交互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083705" y="4769316"/>
            <a:ext cx="1192190" cy="613315"/>
            <a:chOff x="2215144" y="3084852"/>
            <a:chExt cx="1244730" cy="843130"/>
          </a:xfrm>
        </p:grpSpPr>
        <p:sp>
          <p:nvSpPr>
            <p:cNvPr id="22" name="平行四边形 21"/>
            <p:cNvSpPr/>
            <p:nvPr>
              <p:custDataLst>
                <p:tags r:id="rId7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3" name="文本框 11"/>
            <p:cNvSpPr txBox="1"/>
            <p:nvPr>
              <p:custDataLst>
                <p:tags r:id="rId8"/>
              </p:custDataLst>
            </p:nvPr>
          </p:nvSpPr>
          <p:spPr>
            <a:xfrm>
              <a:off x="2393075" y="3125750"/>
              <a:ext cx="1066799" cy="80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989257" y="4747663"/>
            <a:ext cx="5142331" cy="613062"/>
            <a:chOff x="4315150" y="2341731"/>
            <a:chExt cx="3857250" cy="540057"/>
          </a:xfrm>
        </p:grpSpPr>
        <p:sp>
          <p:nvSpPr>
            <p:cNvPr id="25" name="矩形 24"/>
            <p:cNvSpPr/>
            <p:nvPr>
              <p:custDataLst>
                <p:tags r:id="rId5"/>
              </p:custDataLst>
            </p:nvPr>
          </p:nvSpPr>
          <p:spPr>
            <a:xfrm>
              <a:off x="4922170" y="2469146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en-US" altLang="zh-CN" sz="2000" dirty="0" err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Redis</a:t>
              </a:r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与</a:t>
              </a:r>
              <a:r>
                <a:rPr lang="en-US" altLang="zh-CN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Python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交互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平行四边形 25"/>
            <p:cNvSpPr/>
            <p:nvPr>
              <p:custDataLst>
                <p:tags r:id="rId6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083705" y="5709671"/>
            <a:ext cx="1192190" cy="613315"/>
            <a:chOff x="2215144" y="3084852"/>
            <a:chExt cx="1244730" cy="843130"/>
          </a:xfrm>
        </p:grpSpPr>
        <p:sp>
          <p:nvSpPr>
            <p:cNvPr id="28" name="平行四边形 27"/>
            <p:cNvSpPr/>
            <p:nvPr>
              <p:custDataLst>
                <p:tags r:id="rId3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9" name="文本框 11"/>
            <p:cNvSpPr txBox="1"/>
            <p:nvPr>
              <p:custDataLst>
                <p:tags r:id="rId4"/>
              </p:custDataLst>
            </p:nvPr>
          </p:nvSpPr>
          <p:spPr>
            <a:xfrm>
              <a:off x="2393075" y="3125750"/>
              <a:ext cx="1066799" cy="802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989257" y="5688018"/>
            <a:ext cx="5142331" cy="613062"/>
            <a:chOff x="4315150" y="2341731"/>
            <a:chExt cx="3857250" cy="540057"/>
          </a:xfrm>
        </p:grpSpPr>
        <p:sp>
          <p:nvSpPr>
            <p:cNvPr id="31" name="矩形 30"/>
            <p:cNvSpPr/>
            <p:nvPr>
              <p:custDataLst>
                <p:tags r:id="rId1"/>
              </p:custDataLst>
            </p:nvPr>
          </p:nvSpPr>
          <p:spPr>
            <a:xfrm>
              <a:off x="4922170" y="2469146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实例：用户注册与登录</a:t>
              </a:r>
              <a:endParaRPr lang="en-GB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平行四边形 31"/>
            <p:cNvSpPr/>
            <p:nvPr>
              <p:custDataLst>
                <p:tags r:id="rId2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054100" y="1510665"/>
            <a:ext cx="9686290" cy="621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Cursor对象的常用属性和方法如下所示。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14.2.3  pymysql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的常用对象</a:t>
            </a: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350135" y="2133600"/>
          <a:ext cx="6512560" cy="13991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8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305"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rowcount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获取最近一次调用execute()后受影响的行数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connection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获取当前连接对象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2.Cursor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2350770" y="3532505"/>
          <a:ext cx="6512560" cy="2670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5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8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5305"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close()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关闭游标对象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execute()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执行SQL语句，返回受影响的行数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fetchall()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检索所有满足查询条件的结果，并将结果以元组的形式返回。如果查询没有找到任何结果，则fetchall()方法将返回一个空的元组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fetchone()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获取一条满足查询条件的结果，并将结果以元组的形式返回。如果查询没有找到任何结果，它将返回None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多学一招：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语句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</a:p>
          </p:txBody>
        </p:sp>
      </p:grpSp>
      <p:sp>
        <p:nvSpPr>
          <p:cNvPr id="21" name="原创设计师QQ598969553          _3"/>
          <p:cNvSpPr/>
          <p:nvPr>
            <p:custDataLst>
              <p:tags r:id="rId2"/>
            </p:custDataLst>
          </p:nvPr>
        </p:nvSpPr>
        <p:spPr>
          <a:xfrm>
            <a:off x="4079240" y="2555240"/>
            <a:ext cx="6530340" cy="1983105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原创设计师QQ598969553          _4"/>
          <p:cNvSpPr/>
          <p:nvPr>
            <p:custDataLst>
              <p:tags r:id="rId3"/>
            </p:custDataLst>
          </p:nvPr>
        </p:nvSpPr>
        <p:spPr>
          <a:xfrm>
            <a:off x="4366260" y="2635885"/>
            <a:ext cx="598678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SQL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（全称Structure Query Language）是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结构化查询语言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，也是目前应用较广泛的用于访问和操作关系数据库的标准语言，具有易学易用、功能丰富的特点。下面将对基础的SQL语句进行介绍。</a:t>
            </a: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多学一招：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语句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4" name="同侧圆角矩形 3"/>
            <p:cNvSpPr/>
            <p:nvPr>
              <p:custDataLst>
                <p:tags r:id="rId1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>
              <p:custDataLst>
                <p:tags r:id="rId1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</a:p>
          </p:txBody>
        </p:sp>
      </p:grp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043533" y="1594576"/>
            <a:ext cx="9289032" cy="968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）创建数据库</a:t>
            </a:r>
          </a:p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使用“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database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”语句可以创建数据库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创建一个名称为dbtest的数据库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 bwMode="auto">
          <a:xfrm>
            <a:off x="6743278" y="2696934"/>
            <a:ext cx="4652920" cy="8410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altLang="zh-CN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create database dbtest;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187549" y="2702176"/>
            <a:ext cx="4763642" cy="808013"/>
            <a:chOff x="1143691" y="2082765"/>
            <a:chExt cx="4763642" cy="808013"/>
          </a:xfrm>
        </p:grpSpPr>
        <p:sp>
          <p:nvSpPr>
            <p:cNvPr id="17" name="矩形 16"/>
            <p:cNvSpPr/>
            <p:nvPr>
              <p:custDataLst>
                <p:tags r:id="rId10"/>
              </p:custDataLst>
            </p:nvPr>
          </p:nvSpPr>
          <p:spPr bwMode="auto">
            <a:xfrm>
              <a:off x="2062759" y="2082766"/>
              <a:ext cx="3844574" cy="80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</a:pPr>
              <a:r>
                <a:rPr sz="18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create database 数据库名称;</a:t>
              </a:r>
            </a:p>
          </p:txBody>
        </p:sp>
        <p:sp>
          <p:nvSpPr>
            <p:cNvPr id="18" name="剪去单角的矩形 17"/>
            <p:cNvSpPr/>
            <p:nvPr>
              <p:custDataLst>
                <p:tags r:id="rId11"/>
              </p:custDataLst>
            </p:nvPr>
          </p:nvSpPr>
          <p:spPr>
            <a:xfrm flipH="1">
              <a:off x="1143691" y="2082765"/>
              <a:ext cx="808346" cy="808013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>
              <p:custDataLst>
                <p:tags r:id="rId12"/>
              </p:custDataLst>
            </p:nvPr>
          </p:nvSpPr>
          <p:spPr>
            <a:xfrm>
              <a:off x="1202423" y="2127535"/>
              <a:ext cx="690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  <p:sp>
          <p:nvSpPr>
            <p:cNvPr id="20" name="Freeform 16"/>
            <p:cNvSpPr/>
            <p:nvPr>
              <p:custDataLst>
                <p:tags r:id="rId13"/>
              </p:custDataLst>
            </p:nvPr>
          </p:nvSpPr>
          <p:spPr bwMode="auto">
            <a:xfrm>
              <a:off x="1952036" y="2105349"/>
              <a:ext cx="110722" cy="785429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1043533" y="3906611"/>
            <a:ext cx="9289032" cy="968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）删除数据库</a:t>
            </a:r>
          </a:p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使用“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drop database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”语句可以删除数据库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删除名称为dbtest的数据库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 bwMode="auto">
          <a:xfrm>
            <a:off x="6743278" y="5008969"/>
            <a:ext cx="4652920" cy="8410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altLang="zh-CN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drop database dbtest;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187549" y="5014211"/>
            <a:ext cx="4763642" cy="808013"/>
            <a:chOff x="1143691" y="2082765"/>
            <a:chExt cx="4763642" cy="808013"/>
          </a:xfrm>
        </p:grpSpPr>
        <p:sp>
          <p:nvSpPr>
            <p:cNvPr id="15" name="矩形 14"/>
            <p:cNvSpPr/>
            <p:nvPr>
              <p:custDataLst>
                <p:tags r:id="rId6"/>
              </p:custDataLst>
            </p:nvPr>
          </p:nvSpPr>
          <p:spPr bwMode="auto">
            <a:xfrm>
              <a:off x="2062759" y="2082766"/>
              <a:ext cx="3844574" cy="80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</a:pPr>
              <a:r>
                <a:rPr sz="18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drop database 数据库名称;</a:t>
              </a:r>
            </a:p>
          </p:txBody>
        </p:sp>
        <p:sp>
          <p:nvSpPr>
            <p:cNvPr id="22" name="剪去单角的矩形 21"/>
            <p:cNvSpPr/>
            <p:nvPr>
              <p:custDataLst>
                <p:tags r:id="rId7"/>
              </p:custDataLst>
            </p:nvPr>
          </p:nvSpPr>
          <p:spPr>
            <a:xfrm flipH="1">
              <a:off x="1143691" y="2082765"/>
              <a:ext cx="808346" cy="808013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>
              <p:custDataLst>
                <p:tags r:id="rId8"/>
              </p:custDataLst>
            </p:nvPr>
          </p:nvSpPr>
          <p:spPr>
            <a:xfrm>
              <a:off x="1202423" y="2127535"/>
              <a:ext cx="690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  <p:sp>
          <p:nvSpPr>
            <p:cNvPr id="25" name="Freeform 16"/>
            <p:cNvSpPr/>
            <p:nvPr>
              <p:custDataLst>
                <p:tags r:id="rId9"/>
              </p:custDataLst>
            </p:nvPr>
          </p:nvSpPr>
          <p:spPr bwMode="auto">
            <a:xfrm>
              <a:off x="1952036" y="2105349"/>
              <a:ext cx="110722" cy="785429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多学一招：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语句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4" name="同侧圆角矩形 3"/>
            <p:cNvSpPr/>
            <p:nvPr>
              <p:custDataLst>
                <p:tags r:id="rId1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>
              <p:custDataLst>
                <p:tags r:id="rId1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</a:p>
          </p:txBody>
        </p:sp>
      </p:grp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043533" y="1379311"/>
            <a:ext cx="9289032" cy="968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）选择数据库</a:t>
            </a:r>
          </a:p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使用“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use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”语句选择数据库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          选择名称为dbtest的数据库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 bwMode="auto">
          <a:xfrm>
            <a:off x="6743278" y="2481669"/>
            <a:ext cx="4652920" cy="8410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altLang="zh-CN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use dbtest;        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187549" y="2486911"/>
            <a:ext cx="4763642" cy="808013"/>
            <a:chOff x="1143691" y="2082765"/>
            <a:chExt cx="4763642" cy="808013"/>
          </a:xfrm>
        </p:grpSpPr>
        <p:sp>
          <p:nvSpPr>
            <p:cNvPr id="17" name="矩形 16"/>
            <p:cNvSpPr/>
            <p:nvPr>
              <p:custDataLst>
                <p:tags r:id="rId10"/>
              </p:custDataLst>
            </p:nvPr>
          </p:nvSpPr>
          <p:spPr bwMode="auto">
            <a:xfrm>
              <a:off x="2062759" y="2082766"/>
              <a:ext cx="3844574" cy="80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</a:pPr>
              <a:r>
                <a:rPr sz="18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use 数据库名称;</a:t>
              </a:r>
            </a:p>
          </p:txBody>
        </p:sp>
        <p:sp>
          <p:nvSpPr>
            <p:cNvPr id="18" name="剪去单角的矩形 17"/>
            <p:cNvSpPr/>
            <p:nvPr>
              <p:custDataLst>
                <p:tags r:id="rId11"/>
              </p:custDataLst>
            </p:nvPr>
          </p:nvSpPr>
          <p:spPr>
            <a:xfrm flipH="1">
              <a:off x="1143691" y="2082765"/>
              <a:ext cx="808346" cy="808013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>
              <p:custDataLst>
                <p:tags r:id="rId12"/>
              </p:custDataLst>
            </p:nvPr>
          </p:nvSpPr>
          <p:spPr>
            <a:xfrm>
              <a:off x="1202423" y="2127535"/>
              <a:ext cx="690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  <p:sp>
          <p:nvSpPr>
            <p:cNvPr id="20" name="Freeform 16"/>
            <p:cNvSpPr/>
            <p:nvPr>
              <p:custDataLst>
                <p:tags r:id="rId13"/>
              </p:custDataLst>
            </p:nvPr>
          </p:nvSpPr>
          <p:spPr bwMode="auto">
            <a:xfrm>
              <a:off x="1952036" y="2105349"/>
              <a:ext cx="110722" cy="785429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1043305" y="3404235"/>
            <a:ext cx="10353040" cy="968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）创建表</a:t>
            </a:r>
          </a:p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使用“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create table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”语句可以创建表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在数据库dbtest中创建数据表users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 bwMode="auto">
          <a:xfrm>
            <a:off x="6743065" y="4506595"/>
            <a:ext cx="4652645" cy="19316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create table users(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UserID int primary key,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UserName varchar(20) unique,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UserPwd varchar(20) not null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);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187450" y="4511675"/>
            <a:ext cx="4763135" cy="2007235"/>
            <a:chOff x="1143691" y="2082765"/>
            <a:chExt cx="4763135" cy="1600683"/>
          </a:xfrm>
        </p:grpSpPr>
        <p:sp>
          <p:nvSpPr>
            <p:cNvPr id="15" name="矩形 14"/>
            <p:cNvSpPr/>
            <p:nvPr>
              <p:custDataLst>
                <p:tags r:id="rId6"/>
              </p:custDataLst>
            </p:nvPr>
          </p:nvSpPr>
          <p:spPr bwMode="auto">
            <a:xfrm>
              <a:off x="2062536" y="2082765"/>
              <a:ext cx="3844290" cy="1544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</a:pPr>
              <a:r>
                <a:rPr sz="16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create table 表名称(</a:t>
              </a:r>
            </a:p>
            <a:p>
              <a:pPr algn="l">
                <a:lnSpc>
                  <a:spcPct val="150000"/>
                </a:lnSpc>
              </a:pPr>
              <a:r>
                <a:rPr sz="16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字段名 字段类型 [约束],</a:t>
              </a:r>
            </a:p>
            <a:p>
              <a:pPr algn="l">
                <a:lnSpc>
                  <a:spcPct val="150000"/>
                </a:lnSpc>
              </a:pPr>
              <a:r>
                <a:rPr sz="16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字段名 字段类型 [约束],</a:t>
              </a:r>
            </a:p>
            <a:p>
              <a:pPr algn="l">
                <a:lnSpc>
                  <a:spcPct val="150000"/>
                </a:lnSpc>
              </a:pPr>
              <a:r>
                <a:rPr sz="16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字段名 字段类型 [约束]);</a:t>
              </a:r>
            </a:p>
          </p:txBody>
        </p:sp>
        <p:sp>
          <p:nvSpPr>
            <p:cNvPr id="22" name="剪去单角的矩形 21"/>
            <p:cNvSpPr/>
            <p:nvPr>
              <p:custDataLst>
                <p:tags r:id="rId7"/>
              </p:custDataLst>
            </p:nvPr>
          </p:nvSpPr>
          <p:spPr>
            <a:xfrm flipH="1">
              <a:off x="1143691" y="2082765"/>
              <a:ext cx="808355" cy="1600683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>
              <p:custDataLst>
                <p:tags r:id="rId8"/>
              </p:custDataLst>
            </p:nvPr>
          </p:nvSpPr>
          <p:spPr>
            <a:xfrm>
              <a:off x="1175118" y="2346800"/>
              <a:ext cx="690880" cy="1054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</a:t>
              </a: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</a:t>
              </a: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</a:t>
              </a: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式</a:t>
              </a:r>
            </a:p>
          </p:txBody>
        </p:sp>
        <p:sp>
          <p:nvSpPr>
            <p:cNvPr id="25" name="Freeform 16"/>
            <p:cNvSpPr/>
            <p:nvPr>
              <p:custDataLst>
                <p:tags r:id="rId9"/>
              </p:custDataLst>
            </p:nvPr>
          </p:nvSpPr>
          <p:spPr bwMode="auto">
            <a:xfrm>
              <a:off x="1952046" y="2105552"/>
              <a:ext cx="76200" cy="1536372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多学一招：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语句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4" name="同侧圆角矩形 3"/>
            <p:cNvSpPr/>
            <p:nvPr>
              <p:custDataLst>
                <p:tags r:id="rId1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>
              <p:custDataLst>
                <p:tags r:id="rId1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</a:p>
          </p:txBody>
        </p:sp>
      </p:grp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043305" y="1379220"/>
            <a:ext cx="10380345" cy="968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）新增数据</a:t>
            </a:r>
          </a:p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使用“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insert into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”语句可以向数据表中增加数据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向数据表users中添加两条数据</a:t>
            </a: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 bwMode="auto">
          <a:xfrm>
            <a:off x="6743065" y="2425700"/>
            <a:ext cx="4652645" cy="16154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insert into users(userid,username,userpwd) 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values(1,'xiaoMing','123456');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insert into users(userid,username,userpwd) </a:t>
            </a:r>
          </a:p>
          <a:p>
            <a:pPr algn="l">
              <a:lnSpc>
                <a:spcPct val="150000"/>
              </a:lnSpc>
            </a:pPr>
            <a:r>
              <a:rPr lang="en-US"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values(2,'xiaoHong','654321');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187450" y="2430780"/>
            <a:ext cx="4763135" cy="1623060"/>
            <a:chOff x="1143691" y="2082765"/>
            <a:chExt cx="4763135" cy="1016315"/>
          </a:xfrm>
        </p:grpSpPr>
        <p:sp>
          <p:nvSpPr>
            <p:cNvPr id="10" name="矩形 9"/>
            <p:cNvSpPr/>
            <p:nvPr>
              <p:custDataLst>
                <p:tags r:id="rId10"/>
              </p:custDataLst>
            </p:nvPr>
          </p:nvSpPr>
          <p:spPr bwMode="auto">
            <a:xfrm>
              <a:off x="2062536" y="2082765"/>
              <a:ext cx="3844290" cy="1016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</a:pPr>
              <a:r>
                <a:rPr sz="16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insert into table_name (字段1, 字段2,......字段n) </a:t>
              </a:r>
            </a:p>
            <a:p>
              <a:pPr algn="l">
                <a:lnSpc>
                  <a:spcPct val="150000"/>
                </a:lnSpc>
              </a:pPr>
              <a:r>
                <a:rPr sz="16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values (值1, 值2, ......值n);</a:t>
              </a:r>
            </a:p>
          </p:txBody>
        </p:sp>
        <p:sp>
          <p:nvSpPr>
            <p:cNvPr id="12" name="剪去单角的矩形 11"/>
            <p:cNvSpPr/>
            <p:nvPr>
              <p:custDataLst>
                <p:tags r:id="rId11"/>
              </p:custDataLst>
            </p:nvPr>
          </p:nvSpPr>
          <p:spPr>
            <a:xfrm flipH="1">
              <a:off x="1143691" y="2082765"/>
              <a:ext cx="808355" cy="996059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>
              <p:custDataLst>
                <p:tags r:id="rId12"/>
              </p:custDataLst>
            </p:nvPr>
          </p:nvSpPr>
          <p:spPr>
            <a:xfrm>
              <a:off x="1175118" y="2190327"/>
              <a:ext cx="690880" cy="442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  <p:sp>
          <p:nvSpPr>
            <p:cNvPr id="23" name="Freeform 16"/>
            <p:cNvSpPr/>
            <p:nvPr>
              <p:custDataLst>
                <p:tags r:id="rId13"/>
              </p:custDataLst>
            </p:nvPr>
          </p:nvSpPr>
          <p:spPr bwMode="auto">
            <a:xfrm>
              <a:off x="1952046" y="2105552"/>
              <a:ext cx="109220" cy="941876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26" name="矩形 25"/>
          <p:cNvSpPr/>
          <p:nvPr>
            <p:custDataLst>
              <p:tags r:id="rId4"/>
            </p:custDataLst>
          </p:nvPr>
        </p:nvSpPr>
        <p:spPr>
          <a:xfrm>
            <a:off x="1170305" y="4232910"/>
            <a:ext cx="1038034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6</a:t>
            </a:r>
            <a:r>
              <a:rPr lang="zh-CN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）删除数据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使用“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delete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”语句和where子句可以根据条件删除指定的数据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从数据表users中将第1条数据删除</a:t>
            </a:r>
          </a:p>
        </p:txBody>
      </p:sp>
      <p:sp>
        <p:nvSpPr>
          <p:cNvPr id="27" name="矩形 26"/>
          <p:cNvSpPr/>
          <p:nvPr>
            <p:custDataLst>
              <p:tags r:id="rId5"/>
            </p:custDataLst>
          </p:nvPr>
        </p:nvSpPr>
        <p:spPr bwMode="auto">
          <a:xfrm>
            <a:off x="6743278" y="5351869"/>
            <a:ext cx="4652920" cy="84107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altLang="zh-CN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delete from users where UserID = 1;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187549" y="5357111"/>
            <a:ext cx="4763642" cy="808013"/>
            <a:chOff x="1143691" y="2082765"/>
            <a:chExt cx="4763642" cy="808013"/>
          </a:xfrm>
        </p:grpSpPr>
        <p:sp>
          <p:nvSpPr>
            <p:cNvPr id="29" name="矩形 28"/>
            <p:cNvSpPr/>
            <p:nvPr>
              <p:custDataLst>
                <p:tags r:id="rId6"/>
              </p:custDataLst>
            </p:nvPr>
          </p:nvSpPr>
          <p:spPr bwMode="auto">
            <a:xfrm>
              <a:off x="2062759" y="2082766"/>
              <a:ext cx="3844574" cy="80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</a:pPr>
              <a:r>
                <a:rPr sz="18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delete from 表名称 where 条件;</a:t>
              </a:r>
            </a:p>
          </p:txBody>
        </p:sp>
        <p:sp>
          <p:nvSpPr>
            <p:cNvPr id="30" name="剪去单角的矩形 29"/>
            <p:cNvSpPr/>
            <p:nvPr>
              <p:custDataLst>
                <p:tags r:id="rId7"/>
              </p:custDataLst>
            </p:nvPr>
          </p:nvSpPr>
          <p:spPr>
            <a:xfrm flipH="1">
              <a:off x="1143691" y="2082765"/>
              <a:ext cx="808346" cy="808013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>
              <p:custDataLst>
                <p:tags r:id="rId8"/>
              </p:custDataLst>
            </p:nvPr>
          </p:nvSpPr>
          <p:spPr>
            <a:xfrm>
              <a:off x="1202423" y="2127535"/>
              <a:ext cx="690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  <p:sp>
          <p:nvSpPr>
            <p:cNvPr id="32" name="Freeform 16"/>
            <p:cNvSpPr/>
            <p:nvPr>
              <p:custDataLst>
                <p:tags r:id="rId9"/>
              </p:custDataLst>
            </p:nvPr>
          </p:nvSpPr>
          <p:spPr bwMode="auto">
            <a:xfrm>
              <a:off x="1952036" y="2105349"/>
              <a:ext cx="110722" cy="785429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多学一招：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SQL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语句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4" name="同侧圆角矩形 3"/>
            <p:cNvSpPr/>
            <p:nvPr>
              <p:custDataLst>
                <p:tags r:id="rId1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>
              <p:custDataLst>
                <p:tags r:id="rId1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SQL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</a:p>
          </p:txBody>
        </p:sp>
      </p:grp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043305" y="1379220"/>
            <a:ext cx="10380345" cy="968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7</a:t>
            </a:r>
            <a:r>
              <a:rPr lang="zh-CN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）更新数据</a:t>
            </a:r>
          </a:p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使用“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update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”语句和where子句可以更新数据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将数据表users中UserID为1的用户名称改为“小华”</a:t>
            </a: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 bwMode="auto">
          <a:xfrm>
            <a:off x="6743065" y="2425700"/>
            <a:ext cx="4652645" cy="16154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altLang="zh-CN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update users set UserName = "小华" where UserID = 1;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187450" y="2430780"/>
            <a:ext cx="4763135" cy="1623060"/>
            <a:chOff x="1143691" y="2082765"/>
            <a:chExt cx="4763135" cy="1016315"/>
          </a:xfrm>
        </p:grpSpPr>
        <p:sp>
          <p:nvSpPr>
            <p:cNvPr id="10" name="矩形 9"/>
            <p:cNvSpPr/>
            <p:nvPr>
              <p:custDataLst>
                <p:tags r:id="rId10"/>
              </p:custDataLst>
            </p:nvPr>
          </p:nvSpPr>
          <p:spPr bwMode="auto">
            <a:xfrm>
              <a:off x="2062536" y="2082765"/>
              <a:ext cx="3844290" cy="10163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</a:pPr>
              <a:r>
                <a:rPr sz="16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update 表名称 </a:t>
              </a:r>
            </a:p>
            <a:p>
              <a:pPr algn="l">
                <a:lnSpc>
                  <a:spcPct val="150000"/>
                </a:lnSpc>
              </a:pPr>
              <a:r>
                <a:rPr sz="16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set 字段1 = 数值1,</a:t>
              </a:r>
            </a:p>
            <a:p>
              <a:pPr algn="l">
                <a:lnSpc>
                  <a:spcPct val="150000"/>
                </a:lnSpc>
              </a:pPr>
              <a:r>
                <a:rPr sz="16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    </a:t>
              </a:r>
              <a:r>
                <a:rPr lang="en-US" sz="16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  </a:t>
              </a:r>
              <a:r>
                <a:rPr sz="16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字段2 = 数值2,</a:t>
              </a:r>
            </a:p>
            <a:p>
              <a:pPr algn="l">
                <a:lnSpc>
                  <a:spcPct val="150000"/>
                </a:lnSpc>
              </a:pPr>
              <a:r>
                <a:rPr sz="16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where 条件;</a:t>
              </a:r>
            </a:p>
          </p:txBody>
        </p:sp>
        <p:sp>
          <p:nvSpPr>
            <p:cNvPr id="12" name="剪去单角的矩形 11"/>
            <p:cNvSpPr/>
            <p:nvPr>
              <p:custDataLst>
                <p:tags r:id="rId11"/>
              </p:custDataLst>
            </p:nvPr>
          </p:nvSpPr>
          <p:spPr>
            <a:xfrm flipH="1">
              <a:off x="1143691" y="2082765"/>
              <a:ext cx="808355" cy="996059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>
              <p:custDataLst>
                <p:tags r:id="rId12"/>
              </p:custDataLst>
            </p:nvPr>
          </p:nvSpPr>
          <p:spPr>
            <a:xfrm>
              <a:off x="1175118" y="2190327"/>
              <a:ext cx="690880" cy="442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  <p:sp>
          <p:nvSpPr>
            <p:cNvPr id="23" name="Freeform 16"/>
            <p:cNvSpPr/>
            <p:nvPr>
              <p:custDataLst>
                <p:tags r:id="rId13"/>
              </p:custDataLst>
            </p:nvPr>
          </p:nvSpPr>
          <p:spPr bwMode="auto">
            <a:xfrm>
              <a:off x="1952046" y="2105552"/>
              <a:ext cx="109220" cy="941876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26" name="矩形 25"/>
          <p:cNvSpPr/>
          <p:nvPr>
            <p:custDataLst>
              <p:tags r:id="rId4"/>
            </p:custDataLst>
          </p:nvPr>
        </p:nvSpPr>
        <p:spPr>
          <a:xfrm>
            <a:off x="1170305" y="4232910"/>
            <a:ext cx="10380345" cy="968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8</a:t>
            </a:r>
            <a:r>
              <a:rPr lang="zh-CN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）查询数据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使用“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select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”语句可以查询数据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                            从数据表users中查询所有的数据</a:t>
            </a:r>
          </a:p>
        </p:txBody>
      </p:sp>
      <p:sp>
        <p:nvSpPr>
          <p:cNvPr id="27" name="矩形 26"/>
          <p:cNvSpPr/>
          <p:nvPr>
            <p:custDataLst>
              <p:tags r:id="rId5"/>
            </p:custDataLst>
          </p:nvPr>
        </p:nvSpPr>
        <p:spPr bwMode="auto">
          <a:xfrm>
            <a:off x="6743065" y="5351780"/>
            <a:ext cx="4652645" cy="11518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altLang="zh-CN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use dbtest;</a:t>
            </a:r>
          </a:p>
          <a:p>
            <a:pPr algn="ctr">
              <a:lnSpc>
                <a:spcPct val="150000"/>
              </a:lnSpc>
            </a:pPr>
            <a:r>
              <a:rPr lang="en-US" altLang="zh-CN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select * from users;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187450" y="5356860"/>
            <a:ext cx="4763770" cy="1137920"/>
            <a:chOff x="1143691" y="2082765"/>
            <a:chExt cx="4763642" cy="808013"/>
          </a:xfrm>
        </p:grpSpPr>
        <p:sp>
          <p:nvSpPr>
            <p:cNvPr id="29" name="矩形 28"/>
            <p:cNvSpPr/>
            <p:nvPr>
              <p:custDataLst>
                <p:tags r:id="rId6"/>
              </p:custDataLst>
            </p:nvPr>
          </p:nvSpPr>
          <p:spPr bwMode="auto">
            <a:xfrm>
              <a:off x="2062759" y="2082766"/>
              <a:ext cx="3844574" cy="80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</a:pPr>
              <a:r>
                <a:rPr sz="14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select 字段1,字段2,...,字段n from 表名称;</a:t>
              </a:r>
            </a:p>
            <a:p>
              <a:pPr algn="l">
                <a:lnSpc>
                  <a:spcPct val="150000"/>
                </a:lnSpc>
              </a:pPr>
              <a:r>
                <a:rPr sz="14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select 字段1,字段2,...,字段n from 表名称 where 条件;</a:t>
              </a:r>
            </a:p>
          </p:txBody>
        </p:sp>
        <p:sp>
          <p:nvSpPr>
            <p:cNvPr id="30" name="剪去单角的矩形 29"/>
            <p:cNvSpPr/>
            <p:nvPr>
              <p:custDataLst>
                <p:tags r:id="rId7"/>
              </p:custDataLst>
            </p:nvPr>
          </p:nvSpPr>
          <p:spPr>
            <a:xfrm flipH="1">
              <a:off x="1143691" y="2082765"/>
              <a:ext cx="808346" cy="808013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>
              <p:custDataLst>
                <p:tags r:id="rId8"/>
              </p:custDataLst>
            </p:nvPr>
          </p:nvSpPr>
          <p:spPr>
            <a:xfrm>
              <a:off x="1202423" y="2127535"/>
              <a:ext cx="690880" cy="501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  <p:sp>
          <p:nvSpPr>
            <p:cNvPr id="32" name="Freeform 16"/>
            <p:cNvSpPr/>
            <p:nvPr>
              <p:custDataLst>
                <p:tags r:id="rId9"/>
              </p:custDataLst>
            </p:nvPr>
          </p:nvSpPr>
          <p:spPr bwMode="auto">
            <a:xfrm>
              <a:off x="1952036" y="2105349"/>
              <a:ext cx="110722" cy="785429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pymysql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的使用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，能够使用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pymysql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MySQL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数据库中的数据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14.2.4  pymysql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的基本使用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pymysql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的使用步骤</a:t>
              </a:r>
            </a:p>
          </p:txBody>
        </p:sp>
      </p:grpSp>
      <p:sp>
        <p:nvSpPr>
          <p:cNvPr id="4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14.2.4  pymysql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的基本使用</a:t>
            </a:r>
          </a:p>
        </p:txBody>
      </p:sp>
      <p:sp>
        <p:nvSpPr>
          <p:cNvPr id="5" name="原创设计师QQ598969553          _3"/>
          <p:cNvSpPr/>
          <p:nvPr>
            <p:custDataLst>
              <p:tags r:id="rId2"/>
            </p:custDataLst>
          </p:nvPr>
        </p:nvSpPr>
        <p:spPr>
          <a:xfrm>
            <a:off x="4079240" y="1847850"/>
            <a:ext cx="6960870" cy="3854450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原创设计师QQ598969553          _4"/>
          <p:cNvSpPr/>
          <p:nvPr>
            <p:custDataLst>
              <p:tags r:id="rId3"/>
            </p:custDataLst>
          </p:nvPr>
        </p:nvSpPr>
        <p:spPr>
          <a:xfrm>
            <a:off x="4294505" y="2060575"/>
            <a:ext cx="648081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当使用</a:t>
            </a:r>
            <a:r>
              <a:rPr lang="zh-CN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pymysql库访问MySQL数据库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时，一般可以分为以下几步：</a:t>
            </a:r>
          </a:p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（1）创建连接。通过connect()方法创建Connection对象，用于连接MySQL数据库。</a:t>
            </a:r>
          </a:p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（2）获取游标。通过Connection对象的cursor()方法创建Cursor对象。</a:t>
            </a:r>
          </a:p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（3）执行SQL语句。通过Cursor对象的execute()、fetchone()或fetchall()方法执行指定的SQL语句，实现数据库的基本操作，包括数据的增加、更新、删除、查询等。</a:t>
            </a:r>
          </a:p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（4）关闭游标。通过Cursor对象的close()方法关闭游标。</a:t>
            </a:r>
          </a:p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（5）关闭连接。通过Connection对象的close()方法关闭连接。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054100" y="1701165"/>
            <a:ext cx="9664065" cy="6407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导入pymysql库，创建程序与MySQL数据库的连接，代码如下。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1921510" y="2459355"/>
            <a:ext cx="8585835" cy="368046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import pymysql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创建连接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conn = pymysql.connect(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host='localhost',    </a:t>
            </a:r>
            <a:r>
              <a:rPr 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</a:t>
            </a: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IP地址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user='root',          </a:t>
            </a:r>
            <a:r>
              <a:rPr 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</a:t>
            </a: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用户名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password='123456',   </a:t>
            </a:r>
            <a:r>
              <a:rPr 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用户密码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charset='utf8'        </a:t>
            </a:r>
            <a:r>
              <a:rPr 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</a:t>
            </a: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通信采用的编码方式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)</a:t>
            </a: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982345" y="3860165"/>
            <a:ext cx="784225" cy="878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7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14.2.4  pymysql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的基本使用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导入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pymysql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库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054100" y="1485900"/>
            <a:ext cx="9664065" cy="13087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创建一个数据库dbtest，并在数据库dbtest中创建一张描述员工信息的数据表employees。数据表employees中共有emID、emName、emLevel、emDepID这4个字段，其中字段emID被设置为主键，代码如下。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1921510" y="2955925"/>
            <a:ext cx="9067800" cy="33896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cursor = conn.cursor() </a:t>
            </a:r>
            <a:r>
              <a:rPr lang="en-US"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获取游标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sql_create = 'create database if not exists dbtest'  # 创建数据库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cursor.execute(sql_create)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创建数据表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sql_use = 'use dbtest'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cursor.execute(sql_use)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sql_table = 'create table if not exists employees(emID int primary ' \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'key, emName varchar(20), emLevel varchar(20), emDepID varchar(20))'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cursor.execute(sql_table)</a:t>
            </a: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982345" y="4149725"/>
            <a:ext cx="784225" cy="878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7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14.2.4  pymysql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的基本使用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创建数据库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数据库基础知识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92202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5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054100" y="1485900"/>
            <a:ext cx="9664065" cy="6883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向数据表employees中插入一条记录，代码如下。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1921510" y="2525395"/>
            <a:ext cx="9067800" cy="23380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插入数据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sql = "insert into employees (emID, emName, emLevel, emDepID) " \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"values (%d, '%s', %d, %d)"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data = (15, '小明', 3, 3)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cursor.execute(sql % data)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conn.commit()</a:t>
            </a: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982345" y="3286760"/>
            <a:ext cx="784225" cy="878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7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14.2.4  pymysql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的基本使用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添加数据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054100" y="1485900"/>
            <a:ext cx="9664065" cy="10401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更新数据表employees，将字段emID的值为15的记录中字段emName的值修改为“小红”，代码如下。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1921510" y="2525395"/>
            <a:ext cx="9067800" cy="23380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修改数据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sql = "update employees set emName = '%s' where emID = %d"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data = ('小红', 15)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cursor.execute(sql % data)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conn.commit()</a:t>
            </a: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982345" y="3286760"/>
            <a:ext cx="784225" cy="878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7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14.2.4  pymysql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的基本使用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更新数据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054100" y="1485900"/>
            <a:ext cx="9664065" cy="5626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查询employees表中字段emDepID的值为3的记录，代码如下。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1921510" y="2525395"/>
            <a:ext cx="9067800" cy="23380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查询数据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sql = 'select emID, emName from employees where emDepID = 3'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cursor.execute(sql)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for row in cursor.fetchall():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print("员工ID：%d 姓名：'%s'" % row)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print('财务部一共有%d个员工' % cursor.rowcount)</a:t>
            </a: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982345" y="3286760"/>
            <a:ext cx="784225" cy="878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7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14.2.4  pymysql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的基本使用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查询数据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054100" y="1485900"/>
            <a:ext cx="9664065" cy="5626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删除employees表中字段emID的值为15的一条记录，代码如下。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1921510" y="2525395"/>
            <a:ext cx="9067800" cy="233807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删除数据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sql = 'delete from employees where emID = %d limit %d'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data = (15, 1)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cursor.execute(sql % data)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conn.commit()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print('共删除%d条数据' % cursor.rowcount)</a:t>
            </a: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982345" y="3286760"/>
            <a:ext cx="784225" cy="878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7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14.2.4  pymysql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的基本使用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6.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删除数据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054100" y="1485900"/>
            <a:ext cx="9664065" cy="5626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关闭游标和连接，代码如下。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1921510" y="2525395"/>
            <a:ext cx="9067800" cy="179641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cursor.close()                # 关闭游标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conn.close()                  # 关闭连接</a:t>
            </a: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019175" y="2925445"/>
            <a:ext cx="784225" cy="878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7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14.2.4  pymysql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的基本使用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7.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关闭游标和连接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020" y="3014345"/>
            <a:ext cx="8112125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MongoDB与Python交互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92202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54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14.3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MongoDB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的下载和安装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，能够在计算机中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下载和安装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MongoDB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MongoDB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5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1.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下载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MongoDB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018988" y="1485397"/>
            <a:ext cx="907229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在浏览器中访问MongoDB社区版服务器的下载页面，该页面中默认会显示Windows系统的可用版本。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8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269615" y="2421255"/>
            <a:ext cx="5650230" cy="3656965"/>
          </a:xfrm>
          <a:prstGeom prst="rect">
            <a:avLst/>
          </a:prstGeom>
        </p:spPr>
      </p:pic>
      <p:sp>
        <p:nvSpPr>
          <p:cNvPr id="4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MongoDB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19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20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</a:p>
          </p:txBody>
        </p:sp>
      </p:grpSp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2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3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56689" y="2141478"/>
            <a:ext cx="1697534" cy="515997"/>
            <a:chOff x="-2086" y="2141478"/>
            <a:chExt cx="1697534" cy="515997"/>
          </a:xfrm>
        </p:grpSpPr>
        <p:sp>
          <p:nvSpPr>
            <p:cNvPr id="22" name="箭头: 五边形 31"/>
            <p:cNvSpPr/>
            <p:nvPr>
              <p:custDataLst>
                <p:tags r:id="rId17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23" name="文本框 30"/>
            <p:cNvSpPr txBox="1"/>
            <p:nvPr>
              <p:custDataLst>
                <p:tags r:id="rId18"/>
              </p:custDataLst>
            </p:nvPr>
          </p:nvSpPr>
          <p:spPr>
            <a:xfrm>
              <a:off x="-2086" y="2168643"/>
              <a:ext cx="14906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1</a:t>
              </a:r>
              <a:endParaRPr lang="zh-CN" altLang="en-US" sz="24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24" name="文本框 32"/>
          <p:cNvSpPr txBox="1"/>
          <p:nvPr>
            <p:custDataLst>
              <p:tags r:id="rId4"/>
            </p:custDataLst>
          </p:nvPr>
        </p:nvSpPr>
        <p:spPr>
          <a:xfrm>
            <a:off x="358775" y="3100583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5" name="文本框 34"/>
          <p:cNvSpPr txBox="1"/>
          <p:nvPr>
            <p:custDataLst>
              <p:tags r:id="rId5"/>
            </p:custDataLst>
          </p:nvPr>
        </p:nvSpPr>
        <p:spPr>
          <a:xfrm>
            <a:off x="356689" y="400535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6" name="文本框 35"/>
          <p:cNvSpPr txBox="1"/>
          <p:nvPr>
            <p:custDataLst>
              <p:tags r:id="rId6"/>
            </p:custDataLst>
          </p:nvPr>
        </p:nvSpPr>
        <p:spPr>
          <a:xfrm>
            <a:off x="347802" y="4910130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4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7" name="椭圆 26"/>
          <p:cNvSpPr/>
          <p:nvPr>
            <p:custDataLst>
              <p:tags r:id="rId7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8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9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0" name="1"/>
          <p:cNvSpPr txBox="1"/>
          <p:nvPr>
            <p:custDataLst>
              <p:tags r:id="rId10"/>
            </p:custDataLst>
          </p:nvPr>
        </p:nvSpPr>
        <p:spPr>
          <a:xfrm>
            <a:off x="5613163" y="1120208"/>
            <a:ext cx="290697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启动安装程序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4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15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16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矩形 4"/>
          <p:cNvSpPr/>
          <p:nvPr>
            <p:custDataLst>
              <p:tags r:id="rId11"/>
            </p:custDataLst>
          </p:nvPr>
        </p:nvSpPr>
        <p:spPr>
          <a:xfrm>
            <a:off x="2392493" y="1750827"/>
            <a:ext cx="907229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双击刚刚下载的安装文件mongodb-windows-x86_64-6.0.8-signed.msi启动安装程序，弹出MongoDB 6.0.8 2008R2Plus SSL(64 bit)Setup窗口。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标题 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MongoDB</a:t>
            </a:r>
          </a:p>
        </p:txBody>
      </p:sp>
      <p:pic>
        <p:nvPicPr>
          <p:cNvPr id="11" name="图片 2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366260" y="2709545"/>
            <a:ext cx="4827905" cy="3765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2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3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3" name="文本框 30"/>
          <p:cNvSpPr txBox="1"/>
          <p:nvPr>
            <p:custDataLst>
              <p:tags r:id="rId4"/>
            </p:custDataLst>
          </p:nvPr>
        </p:nvSpPr>
        <p:spPr>
          <a:xfrm>
            <a:off x="356870" y="2168525"/>
            <a:ext cx="1633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  <p:sp>
        <p:nvSpPr>
          <p:cNvPr id="25" name="文本框 34"/>
          <p:cNvSpPr txBox="1"/>
          <p:nvPr>
            <p:custDataLst>
              <p:tags r:id="rId5"/>
            </p:custDataLst>
          </p:nvPr>
        </p:nvSpPr>
        <p:spPr>
          <a:xfrm>
            <a:off x="356689" y="400535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6" name="文本框 35"/>
          <p:cNvSpPr txBox="1"/>
          <p:nvPr>
            <p:custDataLst>
              <p:tags r:id="rId6"/>
            </p:custDataLst>
          </p:nvPr>
        </p:nvSpPr>
        <p:spPr>
          <a:xfrm>
            <a:off x="347802" y="4910130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4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7" name="椭圆 26"/>
          <p:cNvSpPr/>
          <p:nvPr>
            <p:custDataLst>
              <p:tags r:id="rId7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8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9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0" name="1"/>
          <p:cNvSpPr txBox="1"/>
          <p:nvPr>
            <p:custDataLst>
              <p:tags r:id="rId10"/>
            </p:custDataLst>
          </p:nvPr>
        </p:nvSpPr>
        <p:spPr>
          <a:xfrm>
            <a:off x="5613163" y="1120208"/>
            <a:ext cx="290697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同意协议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8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19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20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矩形 4"/>
          <p:cNvSpPr/>
          <p:nvPr>
            <p:custDataLst>
              <p:tags r:id="rId11"/>
            </p:custDataLst>
          </p:nvPr>
        </p:nvSpPr>
        <p:spPr>
          <a:xfrm>
            <a:off x="2392493" y="1750827"/>
            <a:ext cx="907229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单击“Next”按钮进入End-User License Agreement界面，如图所示。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34464" y="3106678"/>
            <a:ext cx="1697534" cy="515997"/>
            <a:chOff x="-2086" y="2141478"/>
            <a:chExt cx="1697534" cy="515997"/>
          </a:xfrm>
        </p:grpSpPr>
        <p:sp>
          <p:nvSpPr>
            <p:cNvPr id="11" name="箭头: 五边形 31"/>
            <p:cNvSpPr/>
            <p:nvPr>
              <p:custDataLst>
                <p:tags r:id="rId16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2" name="文本框 30"/>
            <p:cNvSpPr txBox="1"/>
            <p:nvPr>
              <p:custDataLst>
                <p:tags r:id="rId17"/>
              </p:custDataLst>
            </p:nvPr>
          </p:nvSpPr>
          <p:spPr>
            <a:xfrm>
              <a:off x="-2086" y="2168643"/>
              <a:ext cx="14906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2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222750" y="2421255"/>
            <a:ext cx="4800600" cy="374459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7" name="同侧圆角矩形 3"/>
            <p:cNvSpPr/>
            <p:nvPr>
              <p:custDataLst>
                <p:tags r:id="rId1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1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</a:p>
          </p:txBody>
        </p:sp>
      </p:grpSp>
      <p:sp>
        <p:nvSpPr>
          <p:cNvPr id="9" name="标题 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MongoDB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了解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，能够说出什么是数据库和数据库系统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14.1.1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数据库概述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2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3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4" name="文本框 32"/>
          <p:cNvSpPr txBox="1"/>
          <p:nvPr>
            <p:custDataLst>
              <p:tags r:id="rId4"/>
            </p:custDataLst>
          </p:nvPr>
        </p:nvSpPr>
        <p:spPr>
          <a:xfrm>
            <a:off x="358775" y="3100583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6" name="文本框 35"/>
          <p:cNvSpPr txBox="1"/>
          <p:nvPr>
            <p:custDataLst>
              <p:tags r:id="rId5"/>
            </p:custDataLst>
          </p:nvPr>
        </p:nvSpPr>
        <p:spPr>
          <a:xfrm>
            <a:off x="347802" y="4910130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4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7" name="椭圆 26"/>
          <p:cNvSpPr/>
          <p:nvPr>
            <p:custDataLst>
              <p:tags r:id="rId6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7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8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8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19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20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矩形 4"/>
          <p:cNvSpPr/>
          <p:nvPr>
            <p:custDataLst>
              <p:tags r:id="rId9"/>
            </p:custDataLst>
          </p:nvPr>
        </p:nvSpPr>
        <p:spPr>
          <a:xfrm>
            <a:off x="2392493" y="1750827"/>
            <a:ext cx="907229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勾选界面下方的I accept the terms in the License Agreement选项，单击“Next”按钮进入Choose Setup Type界面，如图所示。</a:t>
            </a:r>
          </a:p>
        </p:txBody>
      </p:sp>
      <p:sp>
        <p:nvSpPr>
          <p:cNvPr id="7" name="1"/>
          <p:cNvSpPr txBox="1"/>
          <p:nvPr>
            <p:custDataLst>
              <p:tags r:id="rId10"/>
            </p:custDataLst>
          </p:nvPr>
        </p:nvSpPr>
        <p:spPr>
          <a:xfrm>
            <a:off x="5613163" y="1120208"/>
            <a:ext cx="290697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选择安装方式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56689" y="4008378"/>
            <a:ext cx="1697534" cy="515997"/>
            <a:chOff x="-2086" y="2141478"/>
            <a:chExt cx="1697534" cy="515997"/>
          </a:xfrm>
        </p:grpSpPr>
        <p:sp>
          <p:nvSpPr>
            <p:cNvPr id="11" name="箭头: 五边形 31"/>
            <p:cNvSpPr/>
            <p:nvPr>
              <p:custDataLst>
                <p:tags r:id="rId16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2" name="文本框 30"/>
            <p:cNvSpPr txBox="1"/>
            <p:nvPr>
              <p:custDataLst>
                <p:tags r:id="rId17"/>
              </p:custDataLst>
            </p:nvPr>
          </p:nvSpPr>
          <p:spPr>
            <a:xfrm>
              <a:off x="-2086" y="2168643"/>
              <a:ext cx="14906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3</a:t>
              </a:r>
            </a:p>
          </p:txBody>
        </p:sp>
      </p:grpSp>
      <p:sp>
        <p:nvSpPr>
          <p:cNvPr id="13" name="文本框 30"/>
          <p:cNvSpPr txBox="1"/>
          <p:nvPr>
            <p:custDataLst>
              <p:tags r:id="rId11"/>
            </p:custDataLst>
          </p:nvPr>
        </p:nvSpPr>
        <p:spPr>
          <a:xfrm>
            <a:off x="356870" y="2168525"/>
            <a:ext cx="1633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  <p:pic>
        <p:nvPicPr>
          <p:cNvPr id="4" name="图片 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510405" y="2709545"/>
            <a:ext cx="4853305" cy="378523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5" name="同侧圆角矩形 3"/>
            <p:cNvSpPr/>
            <p:nvPr>
              <p:custDataLst>
                <p:tags r:id="rId1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1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</a:p>
          </p:txBody>
        </p:sp>
      </p:grpSp>
      <p:sp>
        <p:nvSpPr>
          <p:cNvPr id="9" name="标题 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MongoDB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54605" y="215900"/>
            <a:ext cx="4063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原创设计师QQ598969553          _3"/>
          <p:cNvSpPr/>
          <p:nvPr>
            <p:custDataLst>
              <p:tags r:id="rId1"/>
            </p:custDataLst>
          </p:nvPr>
        </p:nvSpPr>
        <p:spPr>
          <a:xfrm>
            <a:off x="4079240" y="2555240"/>
            <a:ext cx="6530340" cy="2559050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4366260" y="2731135"/>
            <a:ext cx="5986780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安装类型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包括Complete和Custom，其中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Complete是默认的选项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，表示安装程序将会自动安装所有的组件或配置，需占用较多的磁盘空间，建议大多数用户使用；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Custom表示允许用户自行选择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要安装的程序功能及安装位置，建议有自定义需求的用户使用，这里选择自定义的安装方式。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8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</a:p>
          </p:txBody>
        </p:sp>
      </p:grpSp>
      <p:sp>
        <p:nvSpPr>
          <p:cNvPr id="4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MongoDB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2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3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4" name="文本框 32"/>
          <p:cNvSpPr txBox="1"/>
          <p:nvPr>
            <p:custDataLst>
              <p:tags r:id="rId4"/>
            </p:custDataLst>
          </p:nvPr>
        </p:nvSpPr>
        <p:spPr>
          <a:xfrm>
            <a:off x="358775" y="3100583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2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5" name="文本框 34"/>
          <p:cNvSpPr txBox="1"/>
          <p:nvPr>
            <p:custDataLst>
              <p:tags r:id="rId5"/>
            </p:custDataLst>
          </p:nvPr>
        </p:nvSpPr>
        <p:spPr>
          <a:xfrm>
            <a:off x="356689" y="4005356"/>
            <a:ext cx="1626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3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7" name="椭圆 26"/>
          <p:cNvSpPr/>
          <p:nvPr>
            <p:custDataLst>
              <p:tags r:id="rId6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7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8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8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19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20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矩形 6"/>
          <p:cNvSpPr/>
          <p:nvPr>
            <p:custDataLst>
              <p:tags r:id="rId9"/>
            </p:custDataLst>
          </p:nvPr>
        </p:nvSpPr>
        <p:spPr>
          <a:xfrm>
            <a:off x="2392493" y="1750827"/>
            <a:ext cx="907229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单击“Custom”按钮进入Custom Setup界面，如图所示。</a:t>
            </a:r>
          </a:p>
        </p:txBody>
      </p:sp>
      <p:sp>
        <p:nvSpPr>
          <p:cNvPr id="8" name="1"/>
          <p:cNvSpPr txBox="1"/>
          <p:nvPr>
            <p:custDataLst>
              <p:tags r:id="rId10"/>
            </p:custDataLst>
          </p:nvPr>
        </p:nvSpPr>
        <p:spPr>
          <a:xfrm>
            <a:off x="5613163" y="1120208"/>
            <a:ext cx="290697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自定义设置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34464" y="4910713"/>
            <a:ext cx="1697534" cy="515997"/>
            <a:chOff x="-2086" y="2141478"/>
            <a:chExt cx="1697534" cy="515997"/>
          </a:xfrm>
        </p:grpSpPr>
        <p:sp>
          <p:nvSpPr>
            <p:cNvPr id="12" name="箭头: 五边形 31"/>
            <p:cNvSpPr/>
            <p:nvPr>
              <p:custDataLst>
                <p:tags r:id="rId16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3" name="文本框 30"/>
            <p:cNvSpPr txBox="1"/>
            <p:nvPr>
              <p:custDataLst>
                <p:tags r:id="rId17"/>
              </p:custDataLst>
            </p:nvPr>
          </p:nvSpPr>
          <p:spPr>
            <a:xfrm>
              <a:off x="-2086" y="2168643"/>
              <a:ext cx="14906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4</a:t>
              </a:r>
            </a:p>
          </p:txBody>
        </p:sp>
      </p:grpSp>
      <p:sp>
        <p:nvSpPr>
          <p:cNvPr id="15" name="文本框 30"/>
          <p:cNvSpPr txBox="1"/>
          <p:nvPr>
            <p:custDataLst>
              <p:tags r:id="rId11"/>
            </p:custDataLst>
          </p:nvPr>
        </p:nvSpPr>
        <p:spPr>
          <a:xfrm>
            <a:off x="356870" y="2168525"/>
            <a:ext cx="1633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1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5" name="同侧圆角矩形 3"/>
            <p:cNvSpPr/>
            <p:nvPr>
              <p:custDataLst>
                <p:tags r:id="rId1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>
              <p:custDataLst>
                <p:tags r:id="rId1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</a:p>
          </p:txBody>
        </p:sp>
      </p:grpSp>
      <p:pic>
        <p:nvPicPr>
          <p:cNvPr id="16" name="图片 1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3718560" y="2348230"/>
            <a:ext cx="5276215" cy="4115435"/>
          </a:xfrm>
          <a:prstGeom prst="rect">
            <a:avLst/>
          </a:prstGeom>
        </p:spPr>
      </p:pic>
      <p:sp>
        <p:nvSpPr>
          <p:cNvPr id="9" name="标题 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MongoDB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19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20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</a:p>
          </p:txBody>
        </p:sp>
      </p:grpSp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2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3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56689" y="2141478"/>
            <a:ext cx="1697534" cy="515997"/>
            <a:chOff x="-2086" y="2141478"/>
            <a:chExt cx="1697534" cy="515997"/>
          </a:xfrm>
        </p:grpSpPr>
        <p:sp>
          <p:nvSpPr>
            <p:cNvPr id="22" name="箭头: 五边形 31"/>
            <p:cNvSpPr/>
            <p:nvPr>
              <p:custDataLst>
                <p:tags r:id="rId17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23" name="文本框 30"/>
            <p:cNvSpPr txBox="1"/>
            <p:nvPr>
              <p:custDataLst>
                <p:tags r:id="rId18"/>
              </p:custDataLst>
            </p:nvPr>
          </p:nvSpPr>
          <p:spPr>
            <a:xfrm>
              <a:off x="-2086" y="2168643"/>
              <a:ext cx="14906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5</a:t>
              </a:r>
            </a:p>
          </p:txBody>
        </p:sp>
      </p:grpSp>
      <p:sp>
        <p:nvSpPr>
          <p:cNvPr id="24" name="文本框 32"/>
          <p:cNvSpPr txBox="1"/>
          <p:nvPr>
            <p:custDataLst>
              <p:tags r:id="rId4"/>
            </p:custDataLst>
          </p:nvPr>
        </p:nvSpPr>
        <p:spPr>
          <a:xfrm>
            <a:off x="358775" y="3100583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6</a:t>
            </a:r>
          </a:p>
        </p:txBody>
      </p:sp>
      <p:sp>
        <p:nvSpPr>
          <p:cNvPr id="25" name="文本框 34"/>
          <p:cNvSpPr txBox="1"/>
          <p:nvPr>
            <p:custDataLst>
              <p:tags r:id="rId5"/>
            </p:custDataLst>
          </p:nvPr>
        </p:nvSpPr>
        <p:spPr>
          <a:xfrm>
            <a:off x="356689" y="4005356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7</a:t>
            </a:r>
          </a:p>
        </p:txBody>
      </p:sp>
      <p:sp>
        <p:nvSpPr>
          <p:cNvPr id="26" name="文本框 35"/>
          <p:cNvSpPr txBox="1"/>
          <p:nvPr>
            <p:custDataLst>
              <p:tags r:id="rId6"/>
            </p:custDataLst>
          </p:nvPr>
        </p:nvSpPr>
        <p:spPr>
          <a:xfrm>
            <a:off x="347802" y="4910130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8</a:t>
            </a:r>
          </a:p>
        </p:txBody>
      </p:sp>
      <p:sp>
        <p:nvSpPr>
          <p:cNvPr id="27" name="椭圆 26"/>
          <p:cNvSpPr/>
          <p:nvPr>
            <p:custDataLst>
              <p:tags r:id="rId7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8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9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0" name="1"/>
          <p:cNvSpPr txBox="1"/>
          <p:nvPr>
            <p:custDataLst>
              <p:tags r:id="rId10"/>
            </p:custDataLst>
          </p:nvPr>
        </p:nvSpPr>
        <p:spPr>
          <a:xfrm>
            <a:off x="5613163" y="1120208"/>
            <a:ext cx="290697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选择安装目录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4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15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16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矩形 4"/>
          <p:cNvSpPr/>
          <p:nvPr>
            <p:custDataLst>
              <p:tags r:id="rId11"/>
            </p:custDataLst>
          </p:nvPr>
        </p:nvSpPr>
        <p:spPr>
          <a:xfrm>
            <a:off x="2392493" y="1750827"/>
            <a:ext cx="907229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单击“Browse”按钮弹出Change destination folder界面，如图所示。</a:t>
            </a:r>
          </a:p>
        </p:txBody>
      </p:sp>
      <p:pic>
        <p:nvPicPr>
          <p:cNvPr id="2" name="图片 2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114800" y="2427605"/>
            <a:ext cx="4994275" cy="3895725"/>
          </a:xfrm>
          <a:prstGeom prst="rect">
            <a:avLst/>
          </a:prstGeom>
        </p:spPr>
      </p:pic>
      <p:sp>
        <p:nvSpPr>
          <p:cNvPr id="6" name="标题 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MongoDB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2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3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3" name="文本框 30"/>
          <p:cNvSpPr txBox="1"/>
          <p:nvPr>
            <p:custDataLst>
              <p:tags r:id="rId4"/>
            </p:custDataLst>
          </p:nvPr>
        </p:nvSpPr>
        <p:spPr>
          <a:xfrm>
            <a:off x="356870" y="2168525"/>
            <a:ext cx="1633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5</a:t>
            </a:r>
          </a:p>
        </p:txBody>
      </p:sp>
      <p:sp>
        <p:nvSpPr>
          <p:cNvPr id="25" name="文本框 34"/>
          <p:cNvSpPr txBox="1"/>
          <p:nvPr>
            <p:custDataLst>
              <p:tags r:id="rId5"/>
            </p:custDataLst>
          </p:nvPr>
        </p:nvSpPr>
        <p:spPr>
          <a:xfrm>
            <a:off x="356689" y="4005356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7</a:t>
            </a:r>
          </a:p>
        </p:txBody>
      </p:sp>
      <p:sp>
        <p:nvSpPr>
          <p:cNvPr id="26" name="文本框 35"/>
          <p:cNvSpPr txBox="1"/>
          <p:nvPr>
            <p:custDataLst>
              <p:tags r:id="rId6"/>
            </p:custDataLst>
          </p:nvPr>
        </p:nvSpPr>
        <p:spPr>
          <a:xfrm>
            <a:off x="347802" y="4910130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8</a:t>
            </a:r>
          </a:p>
        </p:txBody>
      </p:sp>
      <p:sp>
        <p:nvSpPr>
          <p:cNvPr id="27" name="椭圆 26"/>
          <p:cNvSpPr/>
          <p:nvPr>
            <p:custDataLst>
              <p:tags r:id="rId7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8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9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0" name="1"/>
          <p:cNvSpPr txBox="1"/>
          <p:nvPr>
            <p:custDataLst>
              <p:tags r:id="rId10"/>
            </p:custDataLst>
          </p:nvPr>
        </p:nvSpPr>
        <p:spPr>
          <a:xfrm>
            <a:off x="5613163" y="1120208"/>
            <a:ext cx="290697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指定安装目录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9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20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21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矩形 4"/>
          <p:cNvSpPr/>
          <p:nvPr>
            <p:custDataLst>
              <p:tags r:id="rId11"/>
            </p:custDataLst>
          </p:nvPr>
        </p:nvSpPr>
        <p:spPr>
          <a:xfrm>
            <a:off x="2392493" y="1750827"/>
            <a:ext cx="907229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单击右上角的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按钮或者文本框的下拉菜单选择要安装的位置，选择完成的Change destination folder界面，如图所示。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34464" y="3106678"/>
            <a:ext cx="1697534" cy="515997"/>
            <a:chOff x="-2086" y="2141478"/>
            <a:chExt cx="1697534" cy="515997"/>
          </a:xfrm>
        </p:grpSpPr>
        <p:sp>
          <p:nvSpPr>
            <p:cNvPr id="11" name="箭头: 五边形 31"/>
            <p:cNvSpPr/>
            <p:nvPr>
              <p:custDataLst>
                <p:tags r:id="rId17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2" name="文本框 30"/>
            <p:cNvSpPr txBox="1"/>
            <p:nvPr>
              <p:custDataLst>
                <p:tags r:id="rId18"/>
              </p:custDataLst>
            </p:nvPr>
          </p:nvSpPr>
          <p:spPr>
            <a:xfrm>
              <a:off x="-2086" y="2168643"/>
              <a:ext cx="14906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6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7" name="同侧圆角矩形 3"/>
            <p:cNvSpPr/>
            <p:nvPr>
              <p:custDataLst>
                <p:tags r:id="rId1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1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</a:p>
          </p:txBody>
        </p:sp>
      </p:grpSp>
      <p:pic>
        <p:nvPicPr>
          <p:cNvPr id="21" name="图片 2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3935095" y="1931035"/>
            <a:ext cx="264160" cy="237490"/>
          </a:xfrm>
          <a:prstGeom prst="rect">
            <a:avLst/>
          </a:prstGeom>
        </p:spPr>
      </p:pic>
      <p:pic>
        <p:nvPicPr>
          <p:cNvPr id="9" name="图片 9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4222750" y="2709545"/>
            <a:ext cx="4682490" cy="3652520"/>
          </a:xfrm>
          <a:prstGeom prst="rect">
            <a:avLst/>
          </a:prstGeom>
        </p:spPr>
      </p:pic>
      <p:sp>
        <p:nvSpPr>
          <p:cNvPr id="4" name="标题 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MongoDB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2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3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4" name="文本框 32"/>
          <p:cNvSpPr txBox="1"/>
          <p:nvPr>
            <p:custDataLst>
              <p:tags r:id="rId4"/>
            </p:custDataLst>
          </p:nvPr>
        </p:nvSpPr>
        <p:spPr>
          <a:xfrm>
            <a:off x="358775" y="3100583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6</a:t>
            </a:r>
          </a:p>
        </p:txBody>
      </p:sp>
      <p:sp>
        <p:nvSpPr>
          <p:cNvPr id="26" name="文本框 35"/>
          <p:cNvSpPr txBox="1"/>
          <p:nvPr>
            <p:custDataLst>
              <p:tags r:id="rId5"/>
            </p:custDataLst>
          </p:nvPr>
        </p:nvSpPr>
        <p:spPr>
          <a:xfrm>
            <a:off x="347802" y="4910130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8</a:t>
            </a:r>
          </a:p>
        </p:txBody>
      </p:sp>
      <p:sp>
        <p:nvSpPr>
          <p:cNvPr id="27" name="椭圆 26"/>
          <p:cNvSpPr/>
          <p:nvPr>
            <p:custDataLst>
              <p:tags r:id="rId6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7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8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8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19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20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矩形 4"/>
          <p:cNvSpPr/>
          <p:nvPr>
            <p:custDataLst>
              <p:tags r:id="rId9"/>
            </p:custDataLst>
          </p:nvPr>
        </p:nvSpPr>
        <p:spPr>
          <a:xfrm>
            <a:off x="2392493" y="1750827"/>
            <a:ext cx="907229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单击“OK”按钮关闭Change destination folder界面，返回到Custom Setup界面，此时界面下方Location选项对应的安装位置已经修改后刚刚选择的位置，如图所示。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56689" y="4008378"/>
            <a:ext cx="1697534" cy="515997"/>
            <a:chOff x="-2086" y="2141478"/>
            <a:chExt cx="1697534" cy="515997"/>
          </a:xfrm>
        </p:grpSpPr>
        <p:sp>
          <p:nvSpPr>
            <p:cNvPr id="11" name="箭头: 五边形 31"/>
            <p:cNvSpPr/>
            <p:nvPr>
              <p:custDataLst>
                <p:tags r:id="rId16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2" name="文本框 30"/>
            <p:cNvSpPr txBox="1"/>
            <p:nvPr>
              <p:custDataLst>
                <p:tags r:id="rId17"/>
              </p:custDataLst>
            </p:nvPr>
          </p:nvSpPr>
          <p:spPr>
            <a:xfrm>
              <a:off x="-2086" y="2168643"/>
              <a:ext cx="14906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7</a:t>
              </a:r>
            </a:p>
          </p:txBody>
        </p:sp>
      </p:grpSp>
      <p:sp>
        <p:nvSpPr>
          <p:cNvPr id="13" name="文本框 30"/>
          <p:cNvSpPr txBox="1"/>
          <p:nvPr>
            <p:custDataLst>
              <p:tags r:id="rId10"/>
            </p:custDataLst>
          </p:nvPr>
        </p:nvSpPr>
        <p:spPr>
          <a:xfrm>
            <a:off x="356870" y="2168525"/>
            <a:ext cx="1633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5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5" name="同侧圆角矩形 3"/>
            <p:cNvSpPr/>
            <p:nvPr>
              <p:custDataLst>
                <p:tags r:id="rId1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1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</a:p>
          </p:txBody>
        </p:sp>
      </p:grpSp>
      <p:pic>
        <p:nvPicPr>
          <p:cNvPr id="9" name="图片 1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654550" y="2853690"/>
            <a:ext cx="4431665" cy="3456940"/>
          </a:xfrm>
          <a:prstGeom prst="rect">
            <a:avLst/>
          </a:prstGeom>
        </p:spPr>
      </p:pic>
      <p:sp>
        <p:nvSpPr>
          <p:cNvPr id="30" name="1"/>
          <p:cNvSpPr txBox="1"/>
          <p:nvPr>
            <p:custDataLst>
              <p:tags r:id="rId12"/>
            </p:custDataLst>
          </p:nvPr>
        </p:nvSpPr>
        <p:spPr>
          <a:xfrm>
            <a:off x="5613163" y="1120208"/>
            <a:ext cx="290697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指定安装目录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MongoDB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2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3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4" name="文本框 32"/>
          <p:cNvSpPr txBox="1"/>
          <p:nvPr>
            <p:custDataLst>
              <p:tags r:id="rId4"/>
            </p:custDataLst>
          </p:nvPr>
        </p:nvSpPr>
        <p:spPr>
          <a:xfrm>
            <a:off x="358775" y="3100583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6</a:t>
            </a:r>
          </a:p>
        </p:txBody>
      </p:sp>
      <p:sp>
        <p:nvSpPr>
          <p:cNvPr id="25" name="文本框 34"/>
          <p:cNvSpPr txBox="1"/>
          <p:nvPr>
            <p:custDataLst>
              <p:tags r:id="rId5"/>
            </p:custDataLst>
          </p:nvPr>
        </p:nvSpPr>
        <p:spPr>
          <a:xfrm>
            <a:off x="356689" y="4005356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7</a:t>
            </a:r>
          </a:p>
        </p:txBody>
      </p:sp>
      <p:sp>
        <p:nvSpPr>
          <p:cNvPr id="27" name="椭圆 26"/>
          <p:cNvSpPr/>
          <p:nvPr>
            <p:custDataLst>
              <p:tags r:id="rId6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7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8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8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19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20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矩形 6"/>
          <p:cNvSpPr/>
          <p:nvPr>
            <p:custDataLst>
              <p:tags r:id="rId9"/>
            </p:custDataLst>
          </p:nvPr>
        </p:nvSpPr>
        <p:spPr>
          <a:xfrm>
            <a:off x="2392493" y="1750827"/>
            <a:ext cx="9072298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单击“Next”按钮进入Service Configuration界面，如图所示。</a:t>
            </a:r>
          </a:p>
        </p:txBody>
      </p:sp>
      <p:sp>
        <p:nvSpPr>
          <p:cNvPr id="8" name="1"/>
          <p:cNvSpPr txBox="1"/>
          <p:nvPr>
            <p:custDataLst>
              <p:tags r:id="rId10"/>
            </p:custDataLst>
          </p:nvPr>
        </p:nvSpPr>
        <p:spPr>
          <a:xfrm>
            <a:off x="5613163" y="1120208"/>
            <a:ext cx="290697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服务配置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34464" y="4910713"/>
            <a:ext cx="1697534" cy="515997"/>
            <a:chOff x="-2086" y="2141478"/>
            <a:chExt cx="1697534" cy="515997"/>
          </a:xfrm>
        </p:grpSpPr>
        <p:sp>
          <p:nvSpPr>
            <p:cNvPr id="12" name="箭头: 五边形 31"/>
            <p:cNvSpPr/>
            <p:nvPr>
              <p:custDataLst>
                <p:tags r:id="rId16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3" name="文本框 30"/>
            <p:cNvSpPr txBox="1"/>
            <p:nvPr>
              <p:custDataLst>
                <p:tags r:id="rId17"/>
              </p:custDataLst>
            </p:nvPr>
          </p:nvSpPr>
          <p:spPr>
            <a:xfrm>
              <a:off x="-2086" y="2168643"/>
              <a:ext cx="14906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8</a:t>
              </a:r>
            </a:p>
          </p:txBody>
        </p:sp>
      </p:grpSp>
      <p:sp>
        <p:nvSpPr>
          <p:cNvPr id="15" name="文本框 30"/>
          <p:cNvSpPr txBox="1"/>
          <p:nvPr>
            <p:custDataLst>
              <p:tags r:id="rId11"/>
            </p:custDataLst>
          </p:nvPr>
        </p:nvSpPr>
        <p:spPr>
          <a:xfrm>
            <a:off x="356870" y="2168525"/>
            <a:ext cx="1633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5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5" name="同侧圆角矩形 3"/>
            <p:cNvSpPr/>
            <p:nvPr>
              <p:custDataLst>
                <p:tags r:id="rId1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>
              <p:custDataLst>
                <p:tags r:id="rId1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</a:p>
          </p:txBody>
        </p:sp>
      </p:grpSp>
      <p:pic>
        <p:nvPicPr>
          <p:cNvPr id="23" name="图片 2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222750" y="2421255"/>
            <a:ext cx="5043805" cy="3933825"/>
          </a:xfrm>
          <a:prstGeom prst="rect">
            <a:avLst/>
          </a:prstGeom>
        </p:spPr>
      </p:pic>
      <p:sp>
        <p:nvSpPr>
          <p:cNvPr id="9" name="标题 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MongoDB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54605" y="215900"/>
            <a:ext cx="4063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原创设计师QQ598969553          _3"/>
          <p:cNvSpPr/>
          <p:nvPr>
            <p:custDataLst>
              <p:tags r:id="rId1"/>
            </p:custDataLst>
          </p:nvPr>
        </p:nvSpPr>
        <p:spPr>
          <a:xfrm>
            <a:off x="4079240" y="2555240"/>
            <a:ext cx="6530340" cy="2172335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4366260" y="2731135"/>
            <a:ext cx="598678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Service Name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选项用于设置服务器的名称，默认的名称为MongoDB； 选项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 Directory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Log Directory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用于指定data和log文件夹的路径，其中data文件夹会存放创建的数据库文件，log文件夹会存放数据库的日志文件。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8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</a:p>
          </p:txBody>
        </p:sp>
      </p:grpSp>
      <p:sp>
        <p:nvSpPr>
          <p:cNvPr id="4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MongoDB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19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20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</a:p>
          </p:txBody>
        </p:sp>
      </p:grpSp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2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3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56689" y="2141478"/>
            <a:ext cx="1697534" cy="515997"/>
            <a:chOff x="-2086" y="2141478"/>
            <a:chExt cx="1697534" cy="515997"/>
          </a:xfrm>
        </p:grpSpPr>
        <p:sp>
          <p:nvSpPr>
            <p:cNvPr id="22" name="箭头: 五边形 31"/>
            <p:cNvSpPr/>
            <p:nvPr>
              <p:custDataLst>
                <p:tags r:id="rId17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23" name="文本框 30"/>
            <p:cNvSpPr txBox="1"/>
            <p:nvPr>
              <p:custDataLst>
                <p:tags r:id="rId18"/>
              </p:custDataLst>
            </p:nvPr>
          </p:nvSpPr>
          <p:spPr>
            <a:xfrm>
              <a:off x="-2086" y="2168643"/>
              <a:ext cx="14906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9</a:t>
              </a:r>
            </a:p>
          </p:txBody>
        </p:sp>
      </p:grpSp>
      <p:sp>
        <p:nvSpPr>
          <p:cNvPr id="24" name="文本框 32"/>
          <p:cNvSpPr txBox="1"/>
          <p:nvPr>
            <p:custDataLst>
              <p:tags r:id="rId4"/>
            </p:custDataLst>
          </p:nvPr>
        </p:nvSpPr>
        <p:spPr>
          <a:xfrm>
            <a:off x="358775" y="3100583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10</a:t>
            </a:r>
          </a:p>
        </p:txBody>
      </p:sp>
      <p:sp>
        <p:nvSpPr>
          <p:cNvPr id="25" name="文本框 34"/>
          <p:cNvSpPr txBox="1"/>
          <p:nvPr>
            <p:custDataLst>
              <p:tags r:id="rId5"/>
            </p:custDataLst>
          </p:nvPr>
        </p:nvSpPr>
        <p:spPr>
          <a:xfrm>
            <a:off x="356689" y="4005356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11</a:t>
            </a:r>
          </a:p>
        </p:txBody>
      </p:sp>
      <p:sp>
        <p:nvSpPr>
          <p:cNvPr id="26" name="文本框 35"/>
          <p:cNvSpPr txBox="1"/>
          <p:nvPr>
            <p:custDataLst>
              <p:tags r:id="rId6"/>
            </p:custDataLst>
          </p:nvPr>
        </p:nvSpPr>
        <p:spPr>
          <a:xfrm>
            <a:off x="347802" y="4910130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12</a:t>
            </a:r>
          </a:p>
        </p:txBody>
      </p:sp>
      <p:sp>
        <p:nvSpPr>
          <p:cNvPr id="27" name="椭圆 26"/>
          <p:cNvSpPr/>
          <p:nvPr>
            <p:custDataLst>
              <p:tags r:id="rId7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8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9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0" name="1"/>
          <p:cNvSpPr txBox="1"/>
          <p:nvPr>
            <p:custDataLst>
              <p:tags r:id="rId10"/>
            </p:custDataLst>
          </p:nvPr>
        </p:nvSpPr>
        <p:spPr>
          <a:xfrm>
            <a:off x="5386070" y="1120140"/>
            <a:ext cx="3461385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是否安装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GUI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管理系统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4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15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16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矩形 4"/>
          <p:cNvSpPr/>
          <p:nvPr>
            <p:custDataLst>
              <p:tags r:id="rId11"/>
            </p:custDataLst>
          </p:nvPr>
        </p:nvSpPr>
        <p:spPr>
          <a:xfrm>
            <a:off x="2392493" y="1750827"/>
            <a:ext cx="907229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单击“Next”按钮进入Install MongoDB Compass界面，该界面中可以选择是否安装MongoDB Compass，如图所示。</a:t>
            </a:r>
          </a:p>
        </p:txBody>
      </p:sp>
      <p:pic>
        <p:nvPicPr>
          <p:cNvPr id="6" name="图片 26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438650" y="2657475"/>
            <a:ext cx="4712335" cy="3676015"/>
          </a:xfrm>
          <a:prstGeom prst="rect">
            <a:avLst/>
          </a:prstGeom>
        </p:spPr>
      </p:pic>
      <p:sp>
        <p:nvSpPr>
          <p:cNvPr id="2" name="标题 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MongoDB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2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3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3" name="文本框 30"/>
          <p:cNvSpPr txBox="1"/>
          <p:nvPr>
            <p:custDataLst>
              <p:tags r:id="rId4"/>
            </p:custDataLst>
          </p:nvPr>
        </p:nvSpPr>
        <p:spPr>
          <a:xfrm>
            <a:off x="356870" y="2168525"/>
            <a:ext cx="1633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9</a:t>
            </a:r>
          </a:p>
        </p:txBody>
      </p:sp>
      <p:sp>
        <p:nvSpPr>
          <p:cNvPr id="25" name="文本框 34"/>
          <p:cNvSpPr txBox="1"/>
          <p:nvPr>
            <p:custDataLst>
              <p:tags r:id="rId5"/>
            </p:custDataLst>
          </p:nvPr>
        </p:nvSpPr>
        <p:spPr>
          <a:xfrm>
            <a:off x="356689" y="4005356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11</a:t>
            </a:r>
          </a:p>
        </p:txBody>
      </p:sp>
      <p:sp>
        <p:nvSpPr>
          <p:cNvPr id="26" name="文本框 35"/>
          <p:cNvSpPr txBox="1"/>
          <p:nvPr>
            <p:custDataLst>
              <p:tags r:id="rId6"/>
            </p:custDataLst>
          </p:nvPr>
        </p:nvSpPr>
        <p:spPr>
          <a:xfrm>
            <a:off x="347802" y="4910130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12</a:t>
            </a:r>
          </a:p>
        </p:txBody>
      </p:sp>
      <p:sp>
        <p:nvSpPr>
          <p:cNvPr id="27" name="椭圆 26"/>
          <p:cNvSpPr/>
          <p:nvPr>
            <p:custDataLst>
              <p:tags r:id="rId7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8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9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0" name="1"/>
          <p:cNvSpPr txBox="1"/>
          <p:nvPr>
            <p:custDataLst>
              <p:tags r:id="rId10"/>
            </p:custDataLst>
          </p:nvPr>
        </p:nvSpPr>
        <p:spPr>
          <a:xfrm>
            <a:off x="5613163" y="1120208"/>
            <a:ext cx="290697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安装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MongoDB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8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19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20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矩形 4"/>
          <p:cNvSpPr/>
          <p:nvPr>
            <p:custDataLst>
              <p:tags r:id="rId11"/>
            </p:custDataLst>
          </p:nvPr>
        </p:nvSpPr>
        <p:spPr>
          <a:xfrm>
            <a:off x="2392493" y="1750827"/>
            <a:ext cx="907229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取消勾选Install MongoDB Compass复选框，单击“Next”按钮进入Ready to install MongoDB 6.0.8 2008R2Plus SSL(64 bit)界面，如图所示。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34464" y="3106678"/>
            <a:ext cx="1697534" cy="515997"/>
            <a:chOff x="-2086" y="2141478"/>
            <a:chExt cx="1697534" cy="515997"/>
          </a:xfrm>
        </p:grpSpPr>
        <p:sp>
          <p:nvSpPr>
            <p:cNvPr id="11" name="箭头: 五边形 31"/>
            <p:cNvSpPr/>
            <p:nvPr>
              <p:custDataLst>
                <p:tags r:id="rId16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2" name="文本框 30"/>
            <p:cNvSpPr txBox="1"/>
            <p:nvPr>
              <p:custDataLst>
                <p:tags r:id="rId17"/>
              </p:custDataLst>
            </p:nvPr>
          </p:nvSpPr>
          <p:spPr>
            <a:xfrm>
              <a:off x="-2086" y="2168643"/>
              <a:ext cx="14906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10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7" name="同侧圆角矩形 3"/>
            <p:cNvSpPr/>
            <p:nvPr>
              <p:custDataLst>
                <p:tags r:id="rId1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1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</a:p>
          </p:txBody>
        </p:sp>
      </p:grpSp>
      <p:pic>
        <p:nvPicPr>
          <p:cNvPr id="4" name="图片 28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294505" y="2786380"/>
            <a:ext cx="4713605" cy="3676650"/>
          </a:xfrm>
          <a:prstGeom prst="rect">
            <a:avLst/>
          </a:prstGeom>
        </p:spPr>
      </p:pic>
      <p:sp>
        <p:nvSpPr>
          <p:cNvPr id="9" name="标题 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MongoDB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</a:p>
          </p:txBody>
        </p:sp>
      </p:grpSp>
      <p:sp>
        <p:nvSpPr>
          <p:cNvPr id="21" name="原创设计师QQ598969553          _3"/>
          <p:cNvSpPr/>
          <p:nvPr>
            <p:custDataLst>
              <p:tags r:id="rId1"/>
            </p:custDataLst>
          </p:nvPr>
        </p:nvSpPr>
        <p:spPr>
          <a:xfrm>
            <a:off x="4079240" y="2712085"/>
            <a:ext cx="6912610" cy="2146935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4537075" y="2931160"/>
            <a:ext cx="6032500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（DataBase，DB）是一个存在于计算机存储设备上的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数据集合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，它可以简单地理解为一个存储数据的仓库。数据库能够长期、高效地管理和存储数据，其主要目的是能够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存储（写入）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提供（读取）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数据。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3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14.1.1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数据库概述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2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3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4" name="文本框 32"/>
          <p:cNvSpPr txBox="1"/>
          <p:nvPr>
            <p:custDataLst>
              <p:tags r:id="rId4"/>
            </p:custDataLst>
          </p:nvPr>
        </p:nvSpPr>
        <p:spPr>
          <a:xfrm>
            <a:off x="358775" y="3100583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10</a:t>
            </a:r>
          </a:p>
        </p:txBody>
      </p:sp>
      <p:sp>
        <p:nvSpPr>
          <p:cNvPr id="26" name="文本框 35"/>
          <p:cNvSpPr txBox="1"/>
          <p:nvPr>
            <p:custDataLst>
              <p:tags r:id="rId5"/>
            </p:custDataLst>
          </p:nvPr>
        </p:nvSpPr>
        <p:spPr>
          <a:xfrm>
            <a:off x="347802" y="4910130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12</a:t>
            </a:r>
          </a:p>
        </p:txBody>
      </p:sp>
      <p:sp>
        <p:nvSpPr>
          <p:cNvPr id="27" name="椭圆 26"/>
          <p:cNvSpPr/>
          <p:nvPr>
            <p:custDataLst>
              <p:tags r:id="rId6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7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8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8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19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20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5" name="矩形 4"/>
          <p:cNvSpPr/>
          <p:nvPr>
            <p:custDataLst>
              <p:tags r:id="rId9"/>
            </p:custDataLst>
          </p:nvPr>
        </p:nvSpPr>
        <p:spPr>
          <a:xfrm>
            <a:off x="2392493" y="1750827"/>
            <a:ext cx="9072298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单击的“Install”按钮开始安装MongoDB数据库，并以进度条的形式持续显示当前安装的进度，安装完成后自动进入Completed the MongoDB 6.0.8界面，如图所示。</a:t>
            </a:r>
          </a:p>
        </p:txBody>
      </p:sp>
      <p:sp>
        <p:nvSpPr>
          <p:cNvPr id="7" name="1"/>
          <p:cNvSpPr txBox="1"/>
          <p:nvPr>
            <p:custDataLst>
              <p:tags r:id="rId10"/>
            </p:custDataLst>
          </p:nvPr>
        </p:nvSpPr>
        <p:spPr>
          <a:xfrm>
            <a:off x="5613163" y="1120208"/>
            <a:ext cx="290697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安装完成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56689" y="4008378"/>
            <a:ext cx="1697534" cy="515997"/>
            <a:chOff x="-2086" y="2141478"/>
            <a:chExt cx="1697534" cy="515997"/>
          </a:xfrm>
        </p:grpSpPr>
        <p:sp>
          <p:nvSpPr>
            <p:cNvPr id="11" name="箭头: 五边形 31"/>
            <p:cNvSpPr/>
            <p:nvPr>
              <p:custDataLst>
                <p:tags r:id="rId16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2" name="文本框 30"/>
            <p:cNvSpPr txBox="1"/>
            <p:nvPr>
              <p:custDataLst>
                <p:tags r:id="rId17"/>
              </p:custDataLst>
            </p:nvPr>
          </p:nvSpPr>
          <p:spPr>
            <a:xfrm>
              <a:off x="-2086" y="2168643"/>
              <a:ext cx="14906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11</a:t>
              </a:r>
            </a:p>
          </p:txBody>
        </p:sp>
      </p:grpSp>
      <p:sp>
        <p:nvSpPr>
          <p:cNvPr id="13" name="文本框 30"/>
          <p:cNvSpPr txBox="1"/>
          <p:nvPr>
            <p:custDataLst>
              <p:tags r:id="rId11"/>
            </p:custDataLst>
          </p:nvPr>
        </p:nvSpPr>
        <p:spPr>
          <a:xfrm>
            <a:off x="356870" y="2168525"/>
            <a:ext cx="1633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9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5" name="同侧圆角矩形 3"/>
            <p:cNvSpPr/>
            <p:nvPr>
              <p:custDataLst>
                <p:tags r:id="rId1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>
              <p:custDataLst>
                <p:tags r:id="rId1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</a:p>
          </p:txBody>
        </p:sp>
      </p:grpSp>
      <p:pic>
        <p:nvPicPr>
          <p:cNvPr id="4" name="图片 2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366260" y="2704465"/>
            <a:ext cx="4930140" cy="3845560"/>
          </a:xfrm>
          <a:prstGeom prst="rect">
            <a:avLst/>
          </a:prstGeom>
        </p:spPr>
      </p:pic>
      <p:sp>
        <p:nvSpPr>
          <p:cNvPr id="9" name="标题 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MongoDB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4915721" y="1120230"/>
            <a:ext cx="254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27"/>
          <p:cNvCxnSpPr/>
          <p:nvPr>
            <p:custDataLst>
              <p:tags r:id="rId2"/>
            </p:custDataLst>
          </p:nvPr>
        </p:nvCxnSpPr>
        <p:spPr>
          <a:xfrm>
            <a:off x="2148434" y="1486205"/>
            <a:ext cx="0" cy="4573454"/>
          </a:xfrm>
          <a:prstGeom prst="line">
            <a:avLst/>
          </a:prstGeom>
          <a:ln w="15875">
            <a:solidFill>
              <a:srgbClr val="41414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>
            <p:custDataLst>
              <p:tags r:id="rId3"/>
            </p:custDataLst>
          </p:nvPr>
        </p:nvSpPr>
        <p:spPr>
          <a:xfrm>
            <a:off x="2089195" y="2340236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4" name="文本框 32"/>
          <p:cNvSpPr txBox="1"/>
          <p:nvPr>
            <p:custDataLst>
              <p:tags r:id="rId4"/>
            </p:custDataLst>
          </p:nvPr>
        </p:nvSpPr>
        <p:spPr>
          <a:xfrm>
            <a:off x="358775" y="3100583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10</a:t>
            </a:r>
          </a:p>
        </p:txBody>
      </p:sp>
      <p:sp>
        <p:nvSpPr>
          <p:cNvPr id="25" name="文本框 34"/>
          <p:cNvSpPr txBox="1"/>
          <p:nvPr>
            <p:custDataLst>
              <p:tags r:id="rId5"/>
            </p:custDataLst>
          </p:nvPr>
        </p:nvSpPr>
        <p:spPr>
          <a:xfrm>
            <a:off x="356689" y="4005356"/>
            <a:ext cx="16268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+mn-ea"/>
              </a:rPr>
              <a:t>步骤</a:t>
            </a:r>
            <a:r>
              <a:rPr lang="en-US" altLang="zh-CN" sz="2400" dirty="0">
                <a:latin typeface="+mn-ea"/>
              </a:rPr>
              <a:t>11</a:t>
            </a:r>
          </a:p>
        </p:txBody>
      </p:sp>
      <p:sp>
        <p:nvSpPr>
          <p:cNvPr id="27" name="椭圆 26"/>
          <p:cNvSpPr/>
          <p:nvPr>
            <p:custDataLst>
              <p:tags r:id="rId6"/>
            </p:custDataLst>
          </p:nvPr>
        </p:nvSpPr>
        <p:spPr>
          <a:xfrm>
            <a:off x="2089195" y="3310523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椭圆 27"/>
          <p:cNvSpPr/>
          <p:nvPr>
            <p:custDataLst>
              <p:tags r:id="rId7"/>
            </p:custDataLst>
          </p:nvPr>
        </p:nvSpPr>
        <p:spPr>
          <a:xfrm>
            <a:off x="2089195" y="4221571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9" name="椭圆 28"/>
          <p:cNvSpPr/>
          <p:nvPr>
            <p:custDataLst>
              <p:tags r:id="rId8"/>
            </p:custDataLst>
          </p:nvPr>
        </p:nvSpPr>
        <p:spPr>
          <a:xfrm>
            <a:off x="2098581" y="5132619"/>
            <a:ext cx="118477" cy="1184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254116" y="1614449"/>
            <a:ext cx="1654387" cy="45722"/>
            <a:chOff x="5367867" y="3100583"/>
            <a:chExt cx="1654387" cy="45722"/>
          </a:xfrm>
        </p:grpSpPr>
        <p:cxnSp>
          <p:nvCxnSpPr>
            <p:cNvPr id="32" name="直线连接符 8"/>
            <p:cNvCxnSpPr/>
            <p:nvPr>
              <p:custDataLst>
                <p:tags r:id="rId18"/>
              </p:custDataLst>
            </p:nvPr>
          </p:nvCxnSpPr>
          <p:spPr>
            <a:xfrm>
              <a:off x="5413586" y="3123298"/>
              <a:ext cx="1557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/>
            <p:cNvSpPr/>
            <p:nvPr>
              <p:custDataLst>
                <p:tags r:id="rId19"/>
              </p:custDataLst>
            </p:nvPr>
          </p:nvSpPr>
          <p:spPr>
            <a:xfrm>
              <a:off x="5367867" y="3100583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4" name="椭圆 33"/>
            <p:cNvSpPr/>
            <p:nvPr>
              <p:custDataLst>
                <p:tags r:id="rId20"/>
              </p:custDataLst>
            </p:nvPr>
          </p:nvSpPr>
          <p:spPr>
            <a:xfrm>
              <a:off x="6976535" y="3100586"/>
              <a:ext cx="45719" cy="457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矩形 6"/>
          <p:cNvSpPr/>
          <p:nvPr>
            <p:custDataLst>
              <p:tags r:id="rId9"/>
            </p:custDataLst>
          </p:nvPr>
        </p:nvSpPr>
        <p:spPr>
          <a:xfrm>
            <a:off x="2392493" y="1750827"/>
            <a:ext cx="9072298" cy="175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ngoDB默认会将创建的数据库文件存储在data文件夹下的目录db，但是这个文件夹不会被自动创建，用户需要在MongoDB安装完成后手动创建目录db。在“D:\programs\MongoDB\Server\data”目录下创建一个目录db，此时的目录如图所示。</a:t>
            </a:r>
          </a:p>
        </p:txBody>
      </p:sp>
      <p:sp>
        <p:nvSpPr>
          <p:cNvPr id="8" name="1"/>
          <p:cNvSpPr txBox="1"/>
          <p:nvPr>
            <p:custDataLst>
              <p:tags r:id="rId10"/>
            </p:custDataLst>
          </p:nvPr>
        </p:nvSpPr>
        <p:spPr>
          <a:xfrm>
            <a:off x="5613163" y="1120208"/>
            <a:ext cx="2906973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 defTabSz="457200"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创建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db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目录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34464" y="4910713"/>
            <a:ext cx="1697534" cy="515997"/>
            <a:chOff x="-2086" y="2141478"/>
            <a:chExt cx="1697534" cy="515997"/>
          </a:xfrm>
        </p:grpSpPr>
        <p:sp>
          <p:nvSpPr>
            <p:cNvPr id="12" name="箭头: 五边形 31"/>
            <p:cNvSpPr/>
            <p:nvPr>
              <p:custDataLst>
                <p:tags r:id="rId16"/>
              </p:custDataLst>
            </p:nvPr>
          </p:nvSpPr>
          <p:spPr>
            <a:xfrm>
              <a:off x="57150" y="2141478"/>
              <a:ext cx="1638298" cy="515997"/>
            </a:xfrm>
            <a:prstGeom prst="homePlat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n-ea"/>
              </a:endParaRPr>
            </a:p>
          </p:txBody>
        </p:sp>
        <p:sp>
          <p:nvSpPr>
            <p:cNvPr id="13" name="文本框 30"/>
            <p:cNvSpPr txBox="1"/>
            <p:nvPr>
              <p:custDataLst>
                <p:tags r:id="rId17"/>
              </p:custDataLst>
            </p:nvPr>
          </p:nvSpPr>
          <p:spPr>
            <a:xfrm>
              <a:off x="-2086" y="2168643"/>
              <a:ext cx="149065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+mn-ea"/>
                </a:rPr>
                <a:t>步骤</a:t>
              </a:r>
              <a:r>
                <a:rPr lang="en-US" altLang="zh-CN" sz="2400" dirty="0">
                  <a:solidFill>
                    <a:schemeClr val="bg1"/>
                  </a:solidFill>
                  <a:latin typeface="+mn-ea"/>
                </a:rPr>
                <a:t>12</a:t>
              </a:r>
            </a:p>
          </p:txBody>
        </p:sp>
      </p:grpSp>
      <p:sp>
        <p:nvSpPr>
          <p:cNvPr id="15" name="文本框 30"/>
          <p:cNvSpPr txBox="1"/>
          <p:nvPr>
            <p:custDataLst>
              <p:tags r:id="rId11"/>
            </p:custDataLst>
          </p:nvPr>
        </p:nvSpPr>
        <p:spPr>
          <a:xfrm>
            <a:off x="356870" y="2168525"/>
            <a:ext cx="1633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+mn-ea"/>
              </a:rPr>
              <a:t>步骤</a:t>
            </a:r>
            <a:r>
              <a:rPr lang="en-US" altLang="zh-CN" sz="2400" dirty="0">
                <a:solidFill>
                  <a:schemeClr val="tx1"/>
                </a:solidFill>
                <a:latin typeface="+mn-ea"/>
              </a:rPr>
              <a:t>9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5" name="同侧圆角矩形 3"/>
            <p:cNvSpPr/>
            <p:nvPr>
              <p:custDataLst>
                <p:tags r:id="rId1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>
              <p:custDataLst>
                <p:tags r:id="rId1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</a:p>
          </p:txBody>
        </p:sp>
      </p:grpSp>
      <p:pic>
        <p:nvPicPr>
          <p:cNvPr id="30" name="图片 3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3790315" y="3304540"/>
            <a:ext cx="5967730" cy="2766695"/>
          </a:xfrm>
          <a:prstGeom prst="rect">
            <a:avLst/>
          </a:prstGeom>
        </p:spPr>
      </p:pic>
      <p:sp>
        <p:nvSpPr>
          <p:cNvPr id="9" name="标题 1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MongoDB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554605" y="215900"/>
            <a:ext cx="40633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 bwMode="auto">
          <a:xfrm>
            <a:off x="1486535" y="3284855"/>
            <a:ext cx="9174480" cy="9232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mongod --dbpath " D:\programs\MongoDB\Server\data\db"</a:t>
            </a: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1019175" y="1631315"/>
            <a:ext cx="9944735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打开命令行窗口，使用命令切换路径至MongoDB所在的安装目录，本书的安装目录为D:\programs\MongoDB\Server\bin，之后输入如下命令运行MongoDB服务器，并指定数据库文件的位置为刚刚新建的db目录：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19175" y="4436745"/>
            <a:ext cx="99447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为了避免后续启动MongoDB服务器时，重复切换至MongoDB的安装目录，此处可以将以上安装目录添加到环境变量中。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2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MongoDB</a:t>
              </a:r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下载和安装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MongoDB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204693" y="3645327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pymongo</a:t>
            </a:r>
          </a:p>
        </p:txBody>
      </p:sp>
      <p:sp>
        <p:nvSpPr>
          <p:cNvPr id="3" name="TextBox 3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663798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掌握安装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pymongo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，能够在指定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Python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换将中安装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pymongo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库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pymongo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366260" y="2421890"/>
            <a:ext cx="6363970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pymongo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是Python中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用于连接MongoDB数据库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的第三方模块，它提供了与MongoDB数据库的交互接口和操作方法。通过pymongo模块，开发人员可以在Python程序中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连接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查询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操作MongoDB数据库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，实现数据的持久化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存储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读取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，并进行各种数据操作，比如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插入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更新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删除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聚合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等。</a:t>
            </a: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4" name="原创设计师QQ598969553          _3"/>
          <p:cNvSpPr/>
          <p:nvPr>
            <p:custDataLst>
              <p:tags r:id="rId2"/>
            </p:custDataLst>
          </p:nvPr>
        </p:nvSpPr>
        <p:spPr>
          <a:xfrm>
            <a:off x="4079240" y="2277745"/>
            <a:ext cx="6912610" cy="2517140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pymongo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1054100" y="1400175"/>
            <a:ext cx="9785350" cy="10617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若需要在程序中操作MongoDB数据库，则需要先在当前的开发环境中安装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pymongo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模块。安装pymongo模块的方式比较简单，可以直接使用pip命令安装，具体安装命令如下：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331059" y="2563207"/>
            <a:ext cx="9588176" cy="808013"/>
            <a:chOff x="1143691" y="2082765"/>
            <a:chExt cx="9588176" cy="808013"/>
          </a:xfrm>
        </p:grpSpPr>
        <p:sp>
          <p:nvSpPr>
            <p:cNvPr id="8" name="矩形 7"/>
            <p:cNvSpPr/>
            <p:nvPr>
              <p:custDataLst>
                <p:tags r:id="rId7"/>
              </p:custDataLst>
            </p:nvPr>
          </p:nvSpPr>
          <p:spPr bwMode="auto">
            <a:xfrm>
              <a:off x="2062758" y="2082766"/>
              <a:ext cx="8669109" cy="80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lnSpc>
                  <a:spcPct val="150000"/>
                </a:lnSpc>
              </a:pPr>
              <a:r>
                <a:rPr lang="en-US" sz="18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pip install pymongo</a:t>
              </a:r>
            </a:p>
          </p:txBody>
        </p:sp>
        <p:sp>
          <p:nvSpPr>
            <p:cNvPr id="5" name="剪去单角的矩形 4"/>
            <p:cNvSpPr/>
            <p:nvPr>
              <p:custDataLst>
                <p:tags r:id="rId8"/>
              </p:custDataLst>
            </p:nvPr>
          </p:nvSpPr>
          <p:spPr>
            <a:xfrm flipH="1">
              <a:off x="1143691" y="2082765"/>
              <a:ext cx="808346" cy="808013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>
              <p:custDataLst>
                <p:tags r:id="rId9"/>
              </p:custDataLst>
            </p:nvPr>
          </p:nvSpPr>
          <p:spPr>
            <a:xfrm>
              <a:off x="1202423" y="2127535"/>
              <a:ext cx="690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命令</a:t>
              </a:r>
            </a:p>
          </p:txBody>
        </p:sp>
        <p:sp>
          <p:nvSpPr>
            <p:cNvPr id="14" name="Freeform 16"/>
            <p:cNvSpPr/>
            <p:nvPr>
              <p:custDataLst>
                <p:tags r:id="rId10"/>
              </p:custDataLst>
            </p:nvPr>
          </p:nvSpPr>
          <p:spPr bwMode="auto">
            <a:xfrm>
              <a:off x="1952036" y="2105349"/>
              <a:ext cx="110722" cy="785429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270000" y="3502025"/>
            <a:ext cx="9785350" cy="5530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执行上述命令，若命令行窗口中出现如下信息，说明pymongo模块安装成功：</a:t>
            </a: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 bwMode="auto">
          <a:xfrm>
            <a:off x="1199515" y="4149725"/>
            <a:ext cx="9719945" cy="23774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Collecting pymongo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Downloading pymongo-4.4.1-cp311-cp311-win_amd64.whl (408 kB)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……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Installing collected packages: dnspython, pymongo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Successfully installed dnspython-2.4.1 pymongo-4.4.1</a:t>
            </a:r>
          </a:p>
        </p:txBody>
      </p:sp>
      <p:sp>
        <p:nvSpPr>
          <p:cNvPr id="7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14.3.2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安装</a:t>
            </a:r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pymongo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pymongo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1297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en-US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pymongo</a:t>
            </a:r>
            <a:r>
              <a:rPr lang="zh-CN" altLang="en-US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en-US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MongoClient</a:t>
            </a:r>
            <a:r>
              <a:rPr lang="zh-CN" altLang="en-US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DataBase</a:t>
            </a:r>
            <a:r>
              <a:rPr lang="zh-CN" altLang="en-US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Collection</a:t>
            </a:r>
            <a:r>
              <a:rPr lang="zh-CN" altLang="en-US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Cursor</a:t>
            </a:r>
            <a:r>
              <a:rPr lang="zh-CN" altLang="en-US" sz="17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对象中常用方法的使用</a:t>
            </a:r>
            <a:r>
              <a:rPr lang="zh-CN" altLang="en-US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，能够使用这</a:t>
            </a:r>
            <a:r>
              <a:rPr lang="en-US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个对象操作</a:t>
            </a:r>
            <a:r>
              <a:rPr lang="en-US" altLang="zh-CN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MongoDB</a:t>
            </a:r>
            <a:r>
              <a:rPr lang="zh-CN" altLang="en-US" sz="17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3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14.3.3  pymongo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常用对象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8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9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1.MongoClient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</p:txBody>
        </p:sp>
      </p:grp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054100" y="1758950"/>
            <a:ext cx="9785350" cy="10617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MongoClient对象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用于建立与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MongoDB数据库的连接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，可以通过构造方法进行创建，该方法的语法格式如下：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1331059" y="2993737"/>
            <a:ext cx="9588176" cy="808013"/>
            <a:chOff x="1143691" y="2082765"/>
            <a:chExt cx="9588176" cy="808013"/>
          </a:xfrm>
        </p:grpSpPr>
        <p:sp>
          <p:nvSpPr>
            <p:cNvPr id="14" name="矩形 13"/>
            <p:cNvSpPr/>
            <p:nvPr>
              <p:custDataLst>
                <p:tags r:id="rId4"/>
              </p:custDataLst>
            </p:nvPr>
          </p:nvSpPr>
          <p:spPr bwMode="auto">
            <a:xfrm>
              <a:off x="2062758" y="2082766"/>
              <a:ext cx="8669109" cy="80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l">
                <a:lnSpc>
                  <a:spcPct val="150000"/>
                </a:lnSpc>
              </a:pPr>
              <a:r>
                <a:rPr lang="en-US" sz="16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MongoClient(host='localhost', port=27017, document_class=dict, tz_aware=False, </a:t>
              </a:r>
            </a:p>
            <a:p>
              <a:pPr algn="l">
                <a:lnSpc>
                  <a:spcPct val="150000"/>
                </a:lnSpc>
              </a:pPr>
              <a:r>
                <a:rPr lang="en-US" sz="1600" ker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charset="0"/>
                </a:rPr>
                <a:t>connect=True, **kwargs)</a:t>
              </a:r>
            </a:p>
          </p:txBody>
        </p:sp>
        <p:sp>
          <p:nvSpPr>
            <p:cNvPr id="15" name="剪去单角的矩形 14"/>
            <p:cNvSpPr/>
            <p:nvPr>
              <p:custDataLst>
                <p:tags r:id="rId5"/>
              </p:custDataLst>
            </p:nvPr>
          </p:nvSpPr>
          <p:spPr>
            <a:xfrm flipH="1">
              <a:off x="1143691" y="2082765"/>
              <a:ext cx="808346" cy="808013"/>
            </a:xfrm>
            <a:prstGeom prst="snip1Rect">
              <a:avLst>
                <a:gd name="adj" fmla="val 0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>
              <p:custDataLst>
                <p:tags r:id="rId6"/>
              </p:custDataLst>
            </p:nvPr>
          </p:nvSpPr>
          <p:spPr>
            <a:xfrm>
              <a:off x="1202423" y="2127535"/>
              <a:ext cx="690880" cy="706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</a:p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  <p:sp>
          <p:nvSpPr>
            <p:cNvPr id="17" name="Freeform 16"/>
            <p:cNvSpPr/>
            <p:nvPr>
              <p:custDataLst>
                <p:tags r:id="rId7"/>
              </p:custDataLst>
            </p:nvPr>
          </p:nvSpPr>
          <p:spPr bwMode="auto">
            <a:xfrm>
              <a:off x="1952036" y="2105349"/>
              <a:ext cx="110722" cy="785429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19" name="TextBox 3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30960" y="3811270"/>
            <a:ext cx="9572625" cy="1597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host：表示MongoDB服务器的主机名或IP地址。默认值为'localhost'，表示在本地主机上运行的MongoDB服务器。</a:t>
            </a:r>
          </a:p>
          <a:p>
            <a:pPr marL="285750" indent="-285750" algn="just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port：表示MongoDB服务器的端口号，默认值为27017。</a:t>
            </a:r>
          </a:p>
          <a:p>
            <a:pPr marL="285750" indent="-285750" algn="just">
              <a:lnSpc>
                <a:spcPct val="150000"/>
              </a:lnSpc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document_class：表示数据库执行查询操作后返回文档的类型，默认值为字典。</a:t>
            </a:r>
          </a:p>
        </p:txBody>
      </p:sp>
      <p:sp>
        <p:nvSpPr>
          <p:cNvPr id="2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14.3.3  pymongo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常用对象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054100" y="1773555"/>
            <a:ext cx="7866380" cy="5619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例如，建立与MongoDB数据库的连接，具体代码如下：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2028825" y="2926715"/>
            <a:ext cx="8364855" cy="20256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</a:t>
            </a:r>
            <a:r>
              <a:rPr lang="zh-CN" alt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使</a:t>
            </a:r>
            <a:r>
              <a:rPr 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用默认主机地址和端口与MongoDB数据库建立连接。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client = MongoClient()</a:t>
            </a:r>
          </a:p>
          <a:p>
            <a:pPr algn="l">
              <a:lnSpc>
                <a:spcPct val="150000"/>
              </a:lnSpc>
            </a:pPr>
            <a:r>
              <a:rPr 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显式地指定主机地址和端口号</a:t>
            </a:r>
          </a:p>
          <a:p>
            <a:pPr algn="l">
              <a:lnSpc>
                <a:spcPct val="150000"/>
              </a:lnSpc>
            </a:pPr>
            <a:r>
              <a:rPr 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client = MongoClient('mongodb://localhost:27017')</a:t>
            </a: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126490" y="3634105"/>
            <a:ext cx="764540" cy="878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1.MongoClient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14.3.3  pymongo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常用对象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6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7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2.DataBase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</p:txBody>
        </p:sp>
      </p:grp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054100" y="1758950"/>
            <a:ext cx="9785350" cy="5543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DataBase对象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表示一个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，可以通过MongoClient对象进行获取。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2028825" y="2639695"/>
            <a:ext cx="8364855" cy="20256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1.</a:t>
            </a:r>
            <a:r>
              <a:rPr lang="zh-CN" alt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通</a:t>
            </a:r>
            <a:r>
              <a:rPr 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过MongoClient对象client获取数据库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data_base = client.db_name</a:t>
            </a:r>
          </a:p>
          <a:p>
            <a:pPr algn="l">
              <a:lnSpc>
                <a:spcPct val="150000"/>
              </a:lnSpc>
            </a:pPr>
            <a:r>
              <a:rPr 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2.通过访问字典元素的形式获取数据库</a:t>
            </a:r>
          </a:p>
          <a:p>
            <a:pPr algn="l">
              <a:lnSpc>
                <a:spcPct val="150000"/>
              </a:lnSpc>
            </a:pPr>
            <a:r>
              <a:rPr 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data_base = client['db_name']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126490" y="3347085"/>
            <a:ext cx="764540" cy="878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1198245" y="5086350"/>
            <a:ext cx="9785350" cy="9080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需要注意的是，使用以上两种方式获取数据库db_name时，若指定的数据库db_name已经存在，则会直接访问db_name数据库，否则创建一个数据库db_name。</a:t>
            </a:r>
          </a:p>
        </p:txBody>
      </p:sp>
      <p:sp>
        <p:nvSpPr>
          <p:cNvPr id="5" name="标题 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14.3.3  pymongo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常用对象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原创设计师QQ598969553          _3"/>
          <p:cNvSpPr/>
          <p:nvPr>
            <p:custDataLst>
              <p:tags r:id="rId1"/>
            </p:custDataLst>
          </p:nvPr>
        </p:nvSpPr>
        <p:spPr>
          <a:xfrm>
            <a:off x="4079240" y="2712085"/>
            <a:ext cx="6912610" cy="2514600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4366895" y="2859405"/>
            <a:ext cx="6348095" cy="2168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把数据库看作一个电子文件柜，用户可以对文件柜中的电子文件的数据进行增加、删除、修改、查找等操作。需要注意的是，这里所说的数据不仅包括普通意义上的数字，还包括文字、图像、声音等，也就是说，凡是在计算机中用来描述事物的记录都可以称为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3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14.1.1  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数据库概述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6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数据库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3.Collection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</p:txBody>
        </p:sp>
      </p:grp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054100" y="1758950"/>
            <a:ext cx="9785350" cy="11677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Collection对象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包含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一组文档</a:t>
            </a: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，代表MongoDB数据库中的集合，类似于关系数据库中的表，但它没有固定的结构。创建Collection对象的方式与创建数据库的方式类似。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2028825" y="2998470"/>
            <a:ext cx="8364855" cy="20256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1.</a:t>
            </a: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通过 data_base创建集合test_collection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collection = db.test_collection</a:t>
            </a:r>
          </a:p>
          <a:p>
            <a:pPr algn="l">
              <a:lnSpc>
                <a:spcPct val="150000"/>
              </a:lnSpc>
            </a:pPr>
            <a:r>
              <a:rPr 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2.通过访问字典元素的形式创建Collection对象</a:t>
            </a:r>
          </a:p>
          <a:p>
            <a:pPr algn="l">
              <a:lnSpc>
                <a:spcPct val="150000"/>
              </a:lnSpc>
            </a:pPr>
            <a:r>
              <a:rPr lang="en-US"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collection = db['test-collection']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1126490" y="3705860"/>
            <a:ext cx="764540" cy="878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4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14.3.3  pymongo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常用对象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054100" y="1438910"/>
            <a:ext cx="9686290" cy="6305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Collection对象具备一系列操作文档的方法，常用方法及其功能的说明如表所示。</a:t>
            </a: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414145" y="2047875"/>
          <a:ext cx="9850755" cy="4718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0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ctr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insert_one()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向集合中插入一条文档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insert_many()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向集合中插入多条文档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find_one()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查询集合中的一条文档。若找到匹配的文档，返回单个文档，否则返回None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find()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查询集合中的多条文档。若找到匹配项，则返回一个Cursor对象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update_one()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更新集合中的一条文档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update_many()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更新集合中的多条文档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delete_one()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从集合中删除一条文档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delete_many()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从集合中删除多条文档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1340"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count_documents(filter)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21590" algn="l" defTabSz="1219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根据匹配条件filter统计集合中的文档数量。若传入空字典，则返回所有文档的数量；若传入带有键值对的字典，则返回符合条件的文档数量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3.Collection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14.3.3  pymongo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常用对象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66260" y="2421890"/>
            <a:ext cx="636397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pymongo中使用字典来表示MongoDB数据库的文档，每个文档中都有一个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_id属性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，用于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保证文档的唯一性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，当向集合中插入文档时，若未提供自定义的_id，MongoDB会自动为文档设置一个独特的_id值。</a:t>
            </a: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4" name="原创设计师QQ598969553          _3"/>
          <p:cNvSpPr/>
          <p:nvPr>
            <p:custDataLst>
              <p:tags r:id="rId2"/>
            </p:custDataLst>
          </p:nvPr>
        </p:nvSpPr>
        <p:spPr>
          <a:xfrm>
            <a:off x="4079240" y="2277745"/>
            <a:ext cx="6912610" cy="2120265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8" name="同侧圆角矩形 3"/>
            <p:cNvSpPr/>
            <p:nvPr>
              <p:custDataLst>
                <p:tags r:id="rId4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3.Collection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14.3.3  pymongo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常用对象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4.Cursor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</a:t>
              </a:r>
            </a:p>
          </p:txBody>
        </p:sp>
      </p:grpSp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1054100" y="1615440"/>
            <a:ext cx="9785350" cy="13900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Cursor对象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是通过Collection对象调用</a:t>
            </a:r>
            <a:r>
              <a:rPr lang="zh-CN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find()方法</a:t>
            </a: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返回的查询对象，该对象中包含有多条匹配的文档，可结合for循环遍历取出每条文档。例如，使用insert_many()方法向collection中插入多条文档，之后使用find()方法查询匹配的文档，具体代码如下：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1702435" y="3213735"/>
            <a:ext cx="8364855" cy="303022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向集合中插入多条文档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collection.insert_many([{'x': i} for i in range(2)])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查询集合中的多条文档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cursor_obj = collection.find({'x': 1})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遍历取出每条文档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for document in cursor_obj: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print(document)</a:t>
            </a: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909955" y="4289425"/>
            <a:ext cx="764540" cy="878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sp>
        <p:nvSpPr>
          <p:cNvPr id="3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14.3.3  pymongo</a:t>
            </a:r>
            <a:r>
              <a:rPr lang="zh-CN" altLang="en-US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常用对象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" y="2014937"/>
            <a:ext cx="2797810" cy="3898265"/>
          </a:xfrm>
          <a:prstGeom prst="rect">
            <a:avLst/>
          </a:prstGeom>
        </p:spPr>
      </p:pic>
      <p:sp>
        <p:nvSpPr>
          <p:cNvPr id="7" name="椭圆形标注 12"/>
          <p:cNvSpPr/>
          <p:nvPr/>
        </p:nvSpPr>
        <p:spPr>
          <a:xfrm>
            <a:off x="2968625" y="1359617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8" name="TextBox 35"/>
          <p:cNvSpPr txBox="1">
            <a:spLocks noChangeArrowheads="1"/>
          </p:cNvSpPr>
          <p:nvPr/>
        </p:nvSpPr>
        <p:spPr bwMode="auto">
          <a:xfrm>
            <a:off x="3247390" y="1437722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9" name="TextBox 35"/>
          <p:cNvSpPr txBox="1">
            <a:spLocks noChangeArrowheads="1"/>
          </p:cNvSpPr>
          <p:nvPr/>
        </p:nvSpPr>
        <p:spPr bwMode="auto">
          <a:xfrm>
            <a:off x="5879063" y="3428921"/>
            <a:ext cx="4983480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掌握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pymongo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的使用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，能够使用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pymongo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操作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MongoDB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数据库中的数据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5437103" y="3560215"/>
            <a:ext cx="405130" cy="405130"/>
            <a:chOff x="8881" y="4685"/>
            <a:chExt cx="638" cy="638"/>
          </a:xfrm>
        </p:grpSpPr>
        <p:sp>
          <p:nvSpPr>
            <p:cNvPr id="12" name="椭圆 11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3" name="椭圆 12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14.3.4  </a:t>
            </a:r>
            <a:r>
              <a:rPr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pymongo的基本使用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9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pymongo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的使用步骤</a:t>
              </a:r>
            </a:p>
          </p:txBody>
        </p:sp>
      </p:grpSp>
      <p:sp>
        <p:nvSpPr>
          <p:cNvPr id="5" name="原创设计师QQ598969553          _3"/>
          <p:cNvSpPr/>
          <p:nvPr>
            <p:custDataLst>
              <p:tags r:id="rId1"/>
            </p:custDataLst>
          </p:nvPr>
        </p:nvSpPr>
        <p:spPr>
          <a:xfrm>
            <a:off x="4079240" y="2206625"/>
            <a:ext cx="7589520" cy="3433445"/>
          </a:xfrm>
          <a:prstGeom prst="roundRect">
            <a:avLst>
              <a:gd name="adj" fmla="val 908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原创设计师QQ598969553          _4"/>
          <p:cNvSpPr/>
          <p:nvPr>
            <p:custDataLst>
              <p:tags r:id="rId2"/>
            </p:custDataLst>
          </p:nvPr>
        </p:nvSpPr>
        <p:spPr>
          <a:xfrm>
            <a:off x="4294505" y="2419350"/>
            <a:ext cx="7139940" cy="2999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当使用pymongo模块访问MongoDB数据库时，一般可以分为以下几步：</a:t>
            </a:r>
          </a:p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（1）创建一个MongoClient对象，与MongoDB数据库建立连接。</a:t>
            </a:r>
          </a:p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（2）使用上个步骤的连接创建一个表示数据库的DataBase对象。</a:t>
            </a:r>
          </a:p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（3）使用上个步骤的数据库创建一个表示集合的Collection对象。</a:t>
            </a:r>
          </a:p>
          <a:p>
            <a:pPr algn="just">
              <a:lnSpc>
                <a:spcPct val="150000"/>
              </a:lnSpc>
            </a:pPr>
            <a:r>
              <a:rPr lang="zh-CN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（4）调用Collection对象的方法，对集合执行某些操作，包括增加、删除、修改和查询文档等。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43635" y="2277745"/>
            <a:ext cx="2324100" cy="3362325"/>
          </a:xfrm>
          <a:prstGeom prst="rect">
            <a:avLst/>
          </a:prstGeom>
        </p:spPr>
      </p:pic>
      <p:sp>
        <p:nvSpPr>
          <p:cNvPr id="3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14.3.4  </a:t>
            </a:r>
            <a:r>
              <a:rPr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pymongo的基本使用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054100" y="1701165"/>
            <a:ext cx="9664065" cy="6407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导入pymongo模块，创建与本地主机MongoDB数据库的连接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1921510" y="2459355"/>
            <a:ext cx="8585835" cy="238633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20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import pymongo</a:t>
            </a:r>
          </a:p>
          <a:p>
            <a:pPr algn="l">
              <a:lnSpc>
                <a:spcPct val="150000"/>
              </a:lnSpc>
            </a:pPr>
            <a:r>
              <a:rPr sz="20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创建连接</a:t>
            </a:r>
          </a:p>
          <a:p>
            <a:pPr algn="l">
              <a:lnSpc>
                <a:spcPct val="150000"/>
              </a:lnSpc>
            </a:pPr>
            <a:r>
              <a:rPr sz="20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client = pymongo.MongoClient(host='localhost', port=27017)</a:t>
            </a: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1054100" y="3219450"/>
            <a:ext cx="784225" cy="878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导入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pymongo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</a:p>
          </p:txBody>
        </p:sp>
      </p:grpSp>
      <p:sp>
        <p:nvSpPr>
          <p:cNvPr id="4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14.3.4  </a:t>
            </a:r>
            <a:r>
              <a:rPr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pymongo的基本使用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054100" y="1485900"/>
            <a:ext cx="9664065" cy="6578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创建一个数据库school和一个集合student，具体代码如下：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1921510" y="2668905"/>
            <a:ext cx="9067800" cy="18669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创建数据库school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db_obj = client.school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创建集合student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coll_obj = db_obj.student</a:t>
            </a: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982345" y="3288665"/>
            <a:ext cx="784225" cy="878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创建数据库</a:t>
              </a:r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14.3.4  </a:t>
            </a:r>
            <a:r>
              <a:rPr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pymongo的基本使用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054100" y="1485900"/>
            <a:ext cx="9664065" cy="11252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向集合student中分别插入一条文档和多条文档，每个文档中都有3个字段，分别是“学号”、“姓名”和“性别”，插入完之后输出集合中文档的总数量，具体代码如下：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1921510" y="2668905"/>
            <a:ext cx="9067800" cy="32550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向集合student中插入文档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coll_obj.insert_one({'学号':1, '姓名':'小明', '性别':'男'})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coll_obj.insert_many([{'学号': 2, '姓名': '小兰', '性别': '女'},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             {'学号': 3, '姓名': '小花', '性别': '女'},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             {'学号': 4, '姓名': '小刚', '性别': '男'},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             {'学号': 5, '姓名': '小志', '性别': '男'},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                  {'学号': 6, '姓名': '小白', '性别': '男'}])</a:t>
            </a:r>
          </a:p>
          <a:p>
            <a:pPr algn="l">
              <a:lnSpc>
                <a:spcPct val="150000"/>
              </a:lnSpc>
            </a:pPr>
            <a:r>
              <a:rPr sz="16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print('集合中共有%d个文档' % coll_obj.count_documents({}))</a:t>
            </a: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982345" y="3856990"/>
            <a:ext cx="784225" cy="878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插入数据</a:t>
              </a:r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14.3.4  </a:t>
            </a:r>
            <a:r>
              <a:rPr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pymongo的基本使用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054100" y="1485900"/>
            <a:ext cx="9664065" cy="6927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将字段“学号”为6的文档中字段“性别”对应的值修改为“女”，具体代码如下：</a:t>
            </a: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 bwMode="auto">
          <a:xfrm>
            <a:off x="1921510" y="3031490"/>
            <a:ext cx="9067800" cy="20097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# 更新集合student中的一条文档</a:t>
            </a:r>
          </a:p>
          <a:p>
            <a:pPr algn="l">
              <a:lnSpc>
                <a:spcPct val="150000"/>
              </a:lnSpc>
            </a:pPr>
            <a:r>
              <a:rPr sz="1800" ker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coll_obj.update_one({'学号': 6},{'$set':{'性别': '女'}})</a:t>
            </a: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982345" y="3856990"/>
            <a:ext cx="784225" cy="8782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</a:t>
            </a:r>
            <a:endParaRPr lang="en-US" altLang="zh-CN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19175" y="857056"/>
            <a:ext cx="3533775" cy="466725"/>
            <a:chOff x="1019175" y="847725"/>
            <a:chExt cx="3533775" cy="466725"/>
          </a:xfrm>
        </p:grpSpPr>
        <p:sp>
          <p:nvSpPr>
            <p:cNvPr id="10" name="同侧圆角矩形 3"/>
            <p:cNvSpPr/>
            <p:nvPr>
              <p:custDataLst>
                <p:tags r:id="rId5"/>
              </p:custDataLst>
            </p:nvPr>
          </p:nvSpPr>
          <p:spPr>
            <a:xfrm rot="10800000">
              <a:off x="1019175" y="847725"/>
              <a:ext cx="3533775" cy="466725"/>
            </a:xfrm>
            <a:prstGeom prst="round2Same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1019175" y="881033"/>
              <a:ext cx="3533775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修改数据</a:t>
              </a:r>
            </a:p>
          </p:txBody>
        </p:sp>
      </p:grpSp>
      <p:sp>
        <p:nvSpPr>
          <p:cNvPr id="2" name="标题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98662" y="261442"/>
            <a:ext cx="4945062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/>
            <a:r>
              <a:rPr lang="en-US" altLang="zh-CN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14.3.4  </a:t>
            </a:r>
            <a:r>
              <a:rPr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pymongo的基本使用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f15e6573a385e41c33bb97e7105a62faa5c484"/>
  <p:tag name="KSO_WPP_MARK_KEY" val="e7a0f094-5756-40f7-9eda-ce9c717f1e47"/>
  <p:tag name="COMMONDATA" val="eyJoZGlkIjoiMGQxNWFmNjAzM2M0ZDVlY2QwYjk4NmE0NTY2ZWYyYm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TABLE_ENDDRAG_ORIGIN_RECT" val="634*266"/>
  <p:tag name="TABLE_ENDDRAG_RECT" val="94*204*634*266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TABLE_ENDDRAG_ORIGIN_RECT" val="634*266"/>
  <p:tag name="TABLE_ENDDRAG_RECT" val="94*204*634*266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TABLE_ENDDRAG_ORIGIN_RECT" val="634*266"/>
  <p:tag name="TABLE_ENDDRAG_RECT" val="94*204*634*266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TABLE_ENDDRAG_ORIGIN_RECT" val="634*266"/>
  <p:tag name="TABLE_ENDDRAG_RECT" val="94*204*634*266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TABLE_ENDDRAG_ORIGIN_RECT" val="775*371"/>
  <p:tag name="TABLE_ENDDRAG_RECT" val="111*161*775*371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  <p:tag name="KSO_WM_BEAUTIFY_FLAG" val="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8750</Words>
  <Application>Microsoft Office PowerPoint</Application>
  <PresentationFormat>自定义</PresentationFormat>
  <Paragraphs>1167</Paragraphs>
  <Slides>133</Slides>
  <Notes>133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133</vt:i4>
      </vt:variant>
    </vt:vector>
  </HeadingPairs>
  <TitlesOfParts>
    <vt:vector size="147" baseType="lpstr">
      <vt:lpstr>Source Han Sans K Bold</vt:lpstr>
      <vt:lpstr>思源黑体 CN Medium</vt:lpstr>
      <vt:lpstr>思源黑体 CN Regular</vt:lpstr>
      <vt:lpstr>宋体</vt:lpstr>
      <vt:lpstr>微软雅黑</vt:lpstr>
      <vt:lpstr>字魂105号-简雅黑</vt:lpstr>
      <vt:lpstr>字魂58号-创中黑</vt:lpstr>
      <vt:lpstr>Arial</vt:lpstr>
      <vt:lpstr>Calibri</vt:lpstr>
      <vt:lpstr>Times New Roman</vt:lpstr>
      <vt:lpstr>Wingdings</vt:lpstr>
      <vt:lpstr>webwppDefTheme</vt:lpstr>
      <vt:lpstr>Office 主题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王晓娟</cp:lastModifiedBy>
  <cp:revision>5696</cp:revision>
  <dcterms:created xsi:type="dcterms:W3CDTF">2020-11-11T09:29:00Z</dcterms:created>
  <dcterms:modified xsi:type="dcterms:W3CDTF">2024-07-18T05:49:04Z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744D8EB2E76D4847A8112CE6B167364B</vt:lpwstr>
  </property>
</Properties>
</file>