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3.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8.xml" ContentType="application/vnd.openxmlformats-officedocument.presentationml.tags+xml"/>
  <Override PartName="/ppt/notesSlides/notesSlide8.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9.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10.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11.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12.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13.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14.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15.xml" ContentType="application/vnd.openxmlformats-officedocument.presentationml.notesSlide+xml"/>
  <Override PartName="/ppt/tags/tag91.xml" ContentType="application/vnd.openxmlformats-officedocument.presentationml.tags+xml"/>
  <Override PartName="/ppt/notesSlides/notesSlide16.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17.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18.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19.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notesSlides/notesSlide20.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notesSlides/notesSlide21.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notesSlides/notesSlide22.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notesSlides/notesSlide23.xml" ContentType="application/vnd.openxmlformats-officedocument.presentationml.notesSlide+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notesSlides/notesSlide24.xml" ContentType="application/vnd.openxmlformats-officedocument.presentationml.notesSlide+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notesSlides/notesSlide25.xml" ContentType="application/vnd.openxmlformats-officedocument.presentationml.notesSlide+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notesSlides/notesSlide26.xml" ContentType="application/vnd.openxmlformats-officedocument.presentationml.notesSlide+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notesSlides/notesSlide27.xml" ContentType="application/vnd.openxmlformats-officedocument.presentationml.notesSlide+xml"/>
  <Override PartName="/ppt/tags/tag158.xml" ContentType="application/vnd.openxmlformats-officedocument.presentationml.tags+xml"/>
  <Override PartName="/ppt/notesSlides/notesSlide28.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notesSlides/notesSlide29.xml" ContentType="application/vnd.openxmlformats-officedocument.presentationml.notesSlide+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notesSlides/notesSlide30.xml" ContentType="application/vnd.openxmlformats-officedocument.presentationml.notesSlide+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notesSlides/notesSlide31.xml" ContentType="application/vnd.openxmlformats-officedocument.presentationml.notesSlide+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notesSlides/notesSlide32.xml" ContentType="application/vnd.openxmlformats-officedocument.presentationml.notesSlide+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notesSlides/notesSlide33.xml" ContentType="application/vnd.openxmlformats-officedocument.presentationml.notesSlide+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notesSlides/notesSlide34.xml" ContentType="application/vnd.openxmlformats-officedocument.presentationml.notesSlide+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notesSlides/notesSlide35.xml" ContentType="application/vnd.openxmlformats-officedocument.presentationml.notesSlide+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notesSlides/notesSlide36.xml" ContentType="application/vnd.openxmlformats-officedocument.presentationml.notesSlide+xml"/>
  <Override PartName="/ppt/tags/tag210.xml" ContentType="application/vnd.openxmlformats-officedocument.presentationml.tags+xml"/>
  <Override PartName="/ppt/notesSlides/notesSlide37.xml" ContentType="application/vnd.openxmlformats-officedocument.presentationml.notesSlide+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notesSlides/notesSlide38.xml" ContentType="application/vnd.openxmlformats-officedocument.presentationml.notesSlide+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notesSlides/notesSlide39.xml" ContentType="application/vnd.openxmlformats-officedocument.presentationml.notesSlide+xml"/>
  <Override PartName="/ppt/tags/tag225.xml" ContentType="application/vnd.openxmlformats-officedocument.presentationml.tags+xml"/>
  <Override PartName="/ppt/notesSlides/notesSlide40.xml" ContentType="application/vnd.openxmlformats-officedocument.presentationml.notesSlide+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notesSlides/notesSlide41.xml" ContentType="application/vnd.openxmlformats-officedocument.presentationml.notesSlide+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notesSlides/notesSlide42.xml" ContentType="application/vnd.openxmlformats-officedocument.presentationml.notesSlide+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notesSlides/notesSlide43.xml" ContentType="application/vnd.openxmlformats-officedocument.presentationml.notesSlide+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253.xml" ContentType="application/vnd.openxmlformats-officedocument.presentationml.tags+xml"/>
  <Override PartName="/ppt/notesSlides/notesSlide46.xml" ContentType="application/vnd.openxmlformats-officedocument.presentationml.notesSlide+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notesSlides/notesSlide47.xml" ContentType="application/vnd.openxmlformats-officedocument.presentationml.notesSlide+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notesSlides/notesSlide48.xml" ContentType="application/vnd.openxmlformats-officedocument.presentationml.notesSlide+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notesSlides/notesSlide49.xml" ContentType="application/vnd.openxmlformats-officedocument.presentationml.notesSlide+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notesSlides/notesSlide50.xml" ContentType="application/vnd.openxmlformats-officedocument.presentationml.notesSlide+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notesSlides/notesSlide51.xml" ContentType="application/vnd.openxmlformats-officedocument.presentationml.notesSlide+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notesSlides/notesSlide52.xml" ContentType="application/vnd.openxmlformats-officedocument.presentationml.notesSlide+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notesSlides/notesSlide53.xml" ContentType="application/vnd.openxmlformats-officedocument.presentationml.notesSlide+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notesSlides/notesSlide54.xml" ContentType="application/vnd.openxmlformats-officedocument.presentationml.notesSlide+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notesSlides/notesSlide55.xml" ContentType="application/vnd.openxmlformats-officedocument.presentationml.notesSlide+xml"/>
  <Override PartName="/ppt/tags/tag315.xml" ContentType="application/vnd.openxmlformats-officedocument.presentationml.tags+xml"/>
  <Override PartName="/ppt/notesSlides/notesSlide56.xml" ContentType="application/vnd.openxmlformats-officedocument.presentationml.notesSlide+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notesSlides/notesSlide57.xml" ContentType="application/vnd.openxmlformats-officedocument.presentationml.notesSlide+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notesSlides/notesSlide58.xml" ContentType="application/vnd.openxmlformats-officedocument.presentationml.notesSlide+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notesSlides/notesSlide59.xml" ContentType="application/vnd.openxmlformats-officedocument.presentationml.notesSlide+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notesSlides/notesSlide60.xml" ContentType="application/vnd.openxmlformats-officedocument.presentationml.notesSlide+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notesSlides/notesSlide61.xml" ContentType="application/vnd.openxmlformats-officedocument.presentationml.notesSlide+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notesSlides/notesSlide62.xml" ContentType="application/vnd.openxmlformats-officedocument.presentationml.notesSlide+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notesSlides/notesSlide63.xml" ContentType="application/vnd.openxmlformats-officedocument.presentationml.notesSlide+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notesSlides/notesSlide64.xml" ContentType="application/vnd.openxmlformats-officedocument.presentationml.notesSlide+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notesSlides/notesSlide65.xml" ContentType="application/vnd.openxmlformats-officedocument.presentationml.notesSlide+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notesSlides/notesSlide66.xml" ContentType="application/vnd.openxmlformats-officedocument.presentationml.notesSlide+xml"/>
  <Override PartName="/ppt/tags/tag371.xml" ContentType="application/vnd.openxmlformats-officedocument.presentationml.tags+xml"/>
  <Override PartName="/ppt/notesSlides/notesSlide67.xml" ContentType="application/vnd.openxmlformats-officedocument.presentationml.notesSlide+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notesSlides/notesSlide68.xml" ContentType="application/vnd.openxmlformats-officedocument.presentationml.notesSlide+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notesSlides/notesSlide69.xml" ContentType="application/vnd.openxmlformats-officedocument.presentationml.notesSlide+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notesSlides/notesSlide70.xml" ContentType="application/vnd.openxmlformats-officedocument.presentationml.notesSlide+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notesSlides/notesSlide71.xml" ContentType="application/vnd.openxmlformats-officedocument.presentationml.notesSlide+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notesSlides/notesSlide72.xml" ContentType="application/vnd.openxmlformats-officedocument.presentationml.notesSlide+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notesSlides/notesSlide73.xml" ContentType="application/vnd.openxmlformats-officedocument.presentationml.notesSlide+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notesSlides/notesSlide74.xml" ContentType="application/vnd.openxmlformats-officedocument.presentationml.notesSlide+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notesSlides/notesSlide75.xml" ContentType="application/vnd.openxmlformats-officedocument.presentationml.notesSlide+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notesSlides/notesSlide76.xml" ContentType="application/vnd.openxmlformats-officedocument.presentationml.notesSlide+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notesSlides/notesSlide77.xml" ContentType="application/vnd.openxmlformats-officedocument.presentationml.notesSlide+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notesSlides/notesSlide78.xml" ContentType="application/vnd.openxmlformats-officedocument.presentationml.notesSlide+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notesSlides/notesSlide79.xml" ContentType="application/vnd.openxmlformats-officedocument.presentationml.notesSlide+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notesSlides/notesSlide80.xml" ContentType="application/vnd.openxmlformats-officedocument.presentationml.notesSlide+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tags/tag452.xml" ContentType="application/vnd.openxmlformats-officedocument.presentationml.tags+xml"/>
  <Override PartName="/ppt/notesSlides/notesSlide83.xml" ContentType="application/vnd.openxmlformats-officedocument.presentationml.notesSlide+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notesSlides/notesSlide84.xml" ContentType="application/vnd.openxmlformats-officedocument.presentationml.notesSlide+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notesSlides/notesSlide85.xml" ContentType="application/vnd.openxmlformats-officedocument.presentationml.notesSlide+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notesSlides/notesSlide86.xml" ContentType="application/vnd.openxmlformats-officedocument.presentationml.notesSlide+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notesSlides/notesSlide87.xml" ContentType="application/vnd.openxmlformats-officedocument.presentationml.notesSlide+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notesSlides/notesSlide88.xml" ContentType="application/vnd.openxmlformats-officedocument.presentationml.notesSlide+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notesSlides/notesSlide89.xml" ContentType="application/vnd.openxmlformats-officedocument.presentationml.notesSlide+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notesSlides/notesSlide90.xml" ContentType="application/vnd.openxmlformats-officedocument.presentationml.notesSlide+xml"/>
  <Override PartName="/ppt/tags/tag497.xml" ContentType="application/vnd.openxmlformats-officedocument.presentationml.tags+xml"/>
  <Override PartName="/ppt/tags/tag498.xml" ContentType="application/vnd.openxmlformats-officedocument.presentationml.tags+xml"/>
  <Override PartName="/ppt/notesSlides/notesSlide91.xml" ContentType="application/vnd.openxmlformats-officedocument.presentationml.notesSlide+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notesSlides/notesSlide92.xml" ContentType="application/vnd.openxmlformats-officedocument.presentationml.notesSlide+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notesSlides/notesSlide93.xml" ContentType="application/vnd.openxmlformats-officedocument.presentationml.notesSlide+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notesSlides/notesSlide94.xml" ContentType="application/vnd.openxmlformats-officedocument.presentationml.notesSlide+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notesSlides/notesSlide95.xml" ContentType="application/vnd.openxmlformats-officedocument.presentationml.notesSlide+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notesSlides/notesSlide96.xml" ContentType="application/vnd.openxmlformats-officedocument.presentationml.notesSlide+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notesSlides/notesSlide97.xml" ContentType="application/vnd.openxmlformats-officedocument.presentationml.notesSlide+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notesSlides/notesSlide98.xml" ContentType="application/vnd.openxmlformats-officedocument.presentationml.notesSlide+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notesSlides/notesSlide99.xml" ContentType="application/vnd.openxmlformats-officedocument.presentationml.notesSlide+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notesSlides/notesSlide100.xml" ContentType="application/vnd.openxmlformats-officedocument.presentationml.notesSlide+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notesSlides/notesSlide101.xml" ContentType="application/vnd.openxmlformats-officedocument.presentationml.notesSlide+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notesSlides/notesSlide102.xml" ContentType="application/vnd.openxmlformats-officedocument.presentationml.notesSlide+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notesSlides/notesSlide103.xml" ContentType="application/vnd.openxmlformats-officedocument.presentationml.notesSlide+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tags/tag599.xml" ContentType="application/vnd.openxmlformats-officedocument.presentationml.tags+xml"/>
  <Override PartName="/ppt/tags/tag600.xml" ContentType="application/vnd.openxmlformats-officedocument.presentationml.tags+xml"/>
  <Override PartName="/ppt/notesSlides/notesSlide106.xml" ContentType="application/vnd.openxmlformats-officedocument.presentationml.notesSlide+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notesSlides/notesSlide107.xml" ContentType="application/vnd.openxmlformats-officedocument.presentationml.notesSlide+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notesSlides/notesSlide108.xml" ContentType="application/vnd.openxmlformats-officedocument.presentationml.notesSlide+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notesSlides/notesSlide109.xml" ContentType="application/vnd.openxmlformats-officedocument.presentationml.notesSlide+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notesSlides/notesSlide110.xml" ContentType="application/vnd.openxmlformats-officedocument.presentationml.notesSlide+xml"/>
  <Override PartName="/ppt/tags/tag627.xml" ContentType="application/vnd.openxmlformats-officedocument.presentationml.tags+xml"/>
  <Override PartName="/ppt/notesSlides/notesSlide111.xml" ContentType="application/vnd.openxmlformats-officedocument.presentationml.notesSlide+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notesSlides/notesSlide112.xml" ContentType="application/vnd.openxmlformats-officedocument.presentationml.notesSlide+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notesSlides/notesSlide113.xml" ContentType="application/vnd.openxmlformats-officedocument.presentationml.notesSlide+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notesSlides/notesSlide114.xml" ContentType="application/vnd.openxmlformats-officedocument.presentationml.notesSlide+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notesSlides/notesSlide115.xml" ContentType="application/vnd.openxmlformats-officedocument.presentationml.notesSlide+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notesSlides/notesSlide116.xml" ContentType="application/vnd.openxmlformats-officedocument.presentationml.notesSlide+xml"/>
  <Override PartName="/ppt/tags/tag652.xml" ContentType="application/vnd.openxmlformats-officedocument.presentationml.tags+xml"/>
  <Override PartName="/ppt/tags/tag653.xml" ContentType="application/vnd.openxmlformats-officedocument.presentationml.tags+xml"/>
  <Override PartName="/ppt/notesSlides/notesSlide117.xml" ContentType="application/vnd.openxmlformats-officedocument.presentationml.notesSlide+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notesSlides/notesSlide118.xml" ContentType="application/vnd.openxmlformats-officedocument.presentationml.notesSlide+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notesSlides/notesSlide119.xml" ContentType="application/vnd.openxmlformats-officedocument.presentationml.notesSlide+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notesSlides/notesSlide120.xml" ContentType="application/vnd.openxmlformats-officedocument.presentationml.notesSlide+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notesSlides/notesSlide121.xml" ContentType="application/vnd.openxmlformats-officedocument.presentationml.notesSlide+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notesSlides/notesSlide122.xml" ContentType="application/vnd.openxmlformats-officedocument.presentationml.notesSlide+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notesSlides/notesSlide123.xml" ContentType="application/vnd.openxmlformats-officedocument.presentationml.notesSlide+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notesSlides/notesSlide124.xml" ContentType="application/vnd.openxmlformats-officedocument.presentationml.notesSlide+xml"/>
  <Override PartName="/ppt/tags/tag715.xml" ContentType="application/vnd.openxmlformats-officedocument.presentationml.tags+xml"/>
  <Override PartName="/ppt/notesSlides/notesSlide125.xml" ContentType="application/vnd.openxmlformats-officedocument.presentationml.notesSlide+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notesSlides/notesSlide126.xml" ContentType="application/vnd.openxmlformats-officedocument.presentationml.notesSlide+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0.xml" ContentType="application/vnd.openxmlformats-officedocument.presentationml.tags+xml"/>
  <Override PartName="/ppt/notesSlides/notesSlide127.xml" ContentType="application/vnd.openxmlformats-officedocument.presentationml.notesSlide+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notesSlides/notesSlide128.xml" ContentType="application/vnd.openxmlformats-officedocument.presentationml.notesSlide+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notesSlides/notesSlide129.xml" ContentType="application/vnd.openxmlformats-officedocument.presentationml.notesSlide+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0.xml" ContentType="application/vnd.openxmlformats-officedocument.presentationml.tags+xml"/>
  <Override PartName="/ppt/notesSlides/notesSlide130.xml" ContentType="application/vnd.openxmlformats-officedocument.presentationml.notesSlide+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notesSlides/notesSlide131.xml" ContentType="application/vnd.openxmlformats-officedocument.presentationml.notesSlide+xml"/>
  <Override PartName="/ppt/tags/tag757.xml" ContentType="application/vnd.openxmlformats-officedocument.presentationml.tags+xml"/>
  <Override PartName="/ppt/notesSlides/notesSlide132.xml" ContentType="application/vnd.openxmlformats-officedocument.presentationml.notesSlide+xml"/>
  <Override PartName="/ppt/tags/tag758.xml" ContentType="application/vnd.openxmlformats-officedocument.presentationml.tags+xml"/>
  <Override PartName="/ppt/tags/tag759.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notesSlides/notesSlide133.xml" ContentType="application/vnd.openxmlformats-officedocument.presentationml.notesSlide+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notesSlides/notesSlide134.xml" ContentType="application/vnd.openxmlformats-officedocument.presentationml.notesSlide+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notesSlides/notesSlide135.xml" ContentType="application/vnd.openxmlformats-officedocument.presentationml.notesSlide+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notesSlides/notesSlide136.xml" ContentType="application/vnd.openxmlformats-officedocument.presentationml.notesSlide+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notesSlides/notesSlide137.xml" ContentType="application/vnd.openxmlformats-officedocument.presentationml.notesSlide+xml"/>
  <Override PartName="/ppt/tags/tag788.xml" ContentType="application/vnd.openxmlformats-officedocument.presentationml.tags+xml"/>
  <Override PartName="/ppt/notesSlides/notesSlide138.xml" ContentType="application/vnd.openxmlformats-officedocument.presentationml.notesSlide+xml"/>
  <Override PartName="/ppt/tags/tag78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notesSlides/notesSlide139.xml" ContentType="application/vnd.openxmlformats-officedocument.presentationml.notesSlide+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notesSlides/notesSlide140.xml" ContentType="application/vnd.openxmlformats-officedocument.presentationml.notesSlide+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notesSlides/notesSlide141.xml" ContentType="application/vnd.openxmlformats-officedocument.presentationml.notesSlide+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notesSlides/notesSlide142.xml" ContentType="application/vnd.openxmlformats-officedocument.presentationml.notesSlide+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notesSlides/notesSlide143.xml" ContentType="application/vnd.openxmlformats-officedocument.presentationml.notesSlide+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notesSlides/notesSlide144.xml" ContentType="application/vnd.openxmlformats-officedocument.presentationml.notesSlide+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notesSlides/notesSlide145.xml" ContentType="application/vnd.openxmlformats-officedocument.presentationml.notesSlide+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tags/tag835.xml" ContentType="application/vnd.openxmlformats-officedocument.presentationml.tags+xml"/>
  <Override PartName="/ppt/notesSlides/notesSlide148.xml" ContentType="application/vnd.openxmlformats-officedocument.presentationml.notesSlide+xml"/>
  <Override PartName="/ppt/tags/tag836.xml" ContentType="application/vnd.openxmlformats-officedocument.presentationml.tags+xml"/>
  <Override PartName="/ppt/tags/tag837.xml" ContentType="application/vnd.openxmlformats-officedocument.presentationml.tags+xml"/>
  <Override PartName="/ppt/notesSlides/notesSlide149.xml" ContentType="application/vnd.openxmlformats-officedocument.presentationml.notesSlide+xml"/>
  <Override PartName="/ppt/tags/tag838.xml" ContentType="application/vnd.openxmlformats-officedocument.presentationml.tags+xml"/>
  <Override PartName="/ppt/tags/tag839.xml" ContentType="application/vnd.openxmlformats-officedocument.presentationml.tags+xml"/>
  <Override PartName="/ppt/notesSlides/notesSlide150.xml" ContentType="application/vnd.openxmlformats-officedocument.presentationml.notesSlide+xml"/>
  <Override PartName="/ppt/tags/tag840.xml" ContentType="application/vnd.openxmlformats-officedocument.presentationml.tags+xml"/>
  <Override PartName="/ppt/tags/tag841.xml" ContentType="application/vnd.openxmlformats-officedocument.presentationml.tags+xml"/>
  <Override PartName="/ppt/notesSlides/notesSlide151.xml" ContentType="application/vnd.openxmlformats-officedocument.presentationml.notesSlide+xml"/>
  <Override PartName="/ppt/tags/tag842.xml" ContentType="application/vnd.openxmlformats-officedocument.presentationml.tags+xml"/>
  <Override PartName="/ppt/tags/tag843.xml" ContentType="application/vnd.openxmlformats-officedocument.presentationml.tags+xml"/>
  <Override PartName="/ppt/notesSlides/notesSlide152.xml" ContentType="application/vnd.openxmlformats-officedocument.presentationml.notesSlide+xml"/>
  <Override PartName="/ppt/tags/tag844.xml" ContentType="application/vnd.openxmlformats-officedocument.presentationml.tags+xml"/>
  <Override PartName="/ppt/notesSlides/notesSlide153.xml" ContentType="application/vnd.openxmlformats-officedocument.presentationml.notesSlide+xml"/>
  <Override PartName="/ppt/tags/tag845.xml" ContentType="application/vnd.openxmlformats-officedocument.presentationml.tags+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2"/>
  </p:sldMasterIdLst>
  <p:notesMasterIdLst>
    <p:notesMasterId r:id="rId159"/>
  </p:notesMasterIdLst>
  <p:handoutMasterIdLst>
    <p:handoutMasterId r:id="rId160"/>
  </p:handoutMasterIdLst>
  <p:sldIdLst>
    <p:sldId id="325" r:id="rId3"/>
    <p:sldId id="264" r:id="rId4"/>
    <p:sldId id="2298" r:id="rId5"/>
    <p:sldId id="2299" r:id="rId6"/>
    <p:sldId id="328" r:id="rId7"/>
    <p:sldId id="327" r:id="rId8"/>
    <p:sldId id="309" r:id="rId9"/>
    <p:sldId id="259" r:id="rId10"/>
    <p:sldId id="1099" r:id="rId11"/>
    <p:sldId id="2302" r:id="rId12"/>
    <p:sldId id="2303" r:id="rId13"/>
    <p:sldId id="2304" r:id="rId14"/>
    <p:sldId id="1958" r:id="rId15"/>
    <p:sldId id="2305" r:id="rId16"/>
    <p:sldId id="1959" r:id="rId17"/>
    <p:sldId id="1851" r:id="rId18"/>
    <p:sldId id="1668" r:id="rId19"/>
    <p:sldId id="2230" r:id="rId20"/>
    <p:sldId id="2306" r:id="rId21"/>
    <p:sldId id="2307" r:id="rId22"/>
    <p:sldId id="2308" r:id="rId23"/>
    <p:sldId id="2309" r:id="rId24"/>
    <p:sldId id="2310" r:id="rId25"/>
    <p:sldId id="2311" r:id="rId26"/>
    <p:sldId id="2312" r:id="rId27"/>
    <p:sldId id="2313" r:id="rId28"/>
    <p:sldId id="2314" r:id="rId29"/>
    <p:sldId id="2231" r:id="rId30"/>
    <p:sldId id="2060" r:id="rId31"/>
    <p:sldId id="1852" r:id="rId32"/>
    <p:sldId id="2315" r:id="rId33"/>
    <p:sldId id="2316" r:id="rId34"/>
    <p:sldId id="2317" r:id="rId35"/>
    <p:sldId id="2318" r:id="rId36"/>
    <p:sldId id="2320" r:id="rId37"/>
    <p:sldId id="2321" r:id="rId38"/>
    <p:sldId id="2234" r:id="rId39"/>
    <p:sldId id="2235" r:id="rId40"/>
    <p:sldId id="2322" r:id="rId41"/>
    <p:sldId id="2237" r:id="rId42"/>
    <p:sldId id="2323" r:id="rId43"/>
    <p:sldId id="2324" r:id="rId44"/>
    <p:sldId id="2239" r:id="rId45"/>
    <p:sldId id="2325" r:id="rId46"/>
    <p:sldId id="1610" r:id="rId47"/>
    <p:sldId id="1460" r:id="rId48"/>
    <p:sldId id="2064" r:id="rId49"/>
    <p:sldId id="2241" r:id="rId50"/>
    <p:sldId id="2326" r:id="rId51"/>
    <p:sldId id="2327" r:id="rId52"/>
    <p:sldId id="2328" r:id="rId53"/>
    <p:sldId id="2329" r:id="rId54"/>
    <p:sldId id="2330" r:id="rId55"/>
    <p:sldId id="2331" r:id="rId56"/>
    <p:sldId id="2332" r:id="rId57"/>
    <p:sldId id="2243" r:id="rId58"/>
    <p:sldId id="2244" r:id="rId59"/>
    <p:sldId id="2333" r:id="rId60"/>
    <p:sldId id="2334" r:id="rId61"/>
    <p:sldId id="2245" r:id="rId62"/>
    <p:sldId id="2335" r:id="rId63"/>
    <p:sldId id="2336" r:id="rId64"/>
    <p:sldId id="2337" r:id="rId65"/>
    <p:sldId id="2338" r:id="rId66"/>
    <p:sldId id="2339" r:id="rId67"/>
    <p:sldId id="2341" r:id="rId68"/>
    <p:sldId id="2343" r:id="rId69"/>
    <p:sldId id="2344" r:id="rId70"/>
    <p:sldId id="2345" r:id="rId71"/>
    <p:sldId id="2346" r:id="rId72"/>
    <p:sldId id="2347" r:id="rId73"/>
    <p:sldId id="2348" r:id="rId74"/>
    <p:sldId id="2349" r:id="rId75"/>
    <p:sldId id="2416" r:id="rId76"/>
    <p:sldId id="2417" r:id="rId77"/>
    <p:sldId id="2418" r:id="rId78"/>
    <p:sldId id="2419" r:id="rId79"/>
    <p:sldId id="2420" r:id="rId80"/>
    <p:sldId id="2421" r:id="rId81"/>
    <p:sldId id="2422" r:id="rId82"/>
    <p:sldId id="2423" r:id="rId83"/>
    <p:sldId id="1419" r:id="rId84"/>
    <p:sldId id="2099" r:id="rId85"/>
    <p:sldId id="2105" r:id="rId86"/>
    <p:sldId id="2424" r:id="rId87"/>
    <p:sldId id="2425" r:id="rId88"/>
    <p:sldId id="2426" r:id="rId89"/>
    <p:sldId id="2427" r:id="rId90"/>
    <p:sldId id="2428" r:id="rId91"/>
    <p:sldId id="2429" r:id="rId92"/>
    <p:sldId id="1298" r:id="rId93"/>
    <p:sldId id="2171" r:id="rId94"/>
    <p:sldId id="2173" r:id="rId95"/>
    <p:sldId id="2430" r:id="rId96"/>
    <p:sldId id="2431" r:id="rId97"/>
    <p:sldId id="2249" r:id="rId98"/>
    <p:sldId id="2432" r:id="rId99"/>
    <p:sldId id="2433" r:id="rId100"/>
    <p:sldId id="2434" r:id="rId101"/>
    <p:sldId id="2435" r:id="rId102"/>
    <p:sldId id="2436" r:id="rId103"/>
    <p:sldId id="2437" r:id="rId104"/>
    <p:sldId id="2438" r:id="rId105"/>
    <p:sldId id="2439" r:id="rId106"/>
    <p:sldId id="1778" r:id="rId107"/>
    <p:sldId id="2200" r:id="rId108"/>
    <p:sldId id="2201" r:id="rId109"/>
    <p:sldId id="2202" r:id="rId110"/>
    <p:sldId id="2440" r:id="rId111"/>
    <p:sldId id="2441" r:id="rId112"/>
    <p:sldId id="2203" r:id="rId113"/>
    <p:sldId id="2256" r:id="rId114"/>
    <p:sldId id="2257" r:id="rId115"/>
    <p:sldId id="2258" r:id="rId116"/>
    <p:sldId id="2442" r:id="rId117"/>
    <p:sldId id="2259" r:id="rId118"/>
    <p:sldId id="2209" r:id="rId119"/>
    <p:sldId id="2210" r:id="rId120"/>
    <p:sldId id="2211" r:id="rId121"/>
    <p:sldId id="2260" r:id="rId122"/>
    <p:sldId id="2443" r:id="rId123"/>
    <p:sldId id="2261" r:id="rId124"/>
    <p:sldId id="2262" r:id="rId125"/>
    <p:sldId id="2444" r:id="rId126"/>
    <p:sldId id="2263" r:id="rId127"/>
    <p:sldId id="2212" r:id="rId128"/>
    <p:sldId id="2264" r:id="rId129"/>
    <p:sldId id="2265" r:id="rId130"/>
    <p:sldId id="2266" r:id="rId131"/>
    <p:sldId id="2267" r:id="rId132"/>
    <p:sldId id="2445" r:id="rId133"/>
    <p:sldId id="2446" r:id="rId134"/>
    <p:sldId id="2447" r:id="rId135"/>
    <p:sldId id="2448" r:id="rId136"/>
    <p:sldId id="2449" r:id="rId137"/>
    <p:sldId id="2451" r:id="rId138"/>
    <p:sldId id="2450" r:id="rId139"/>
    <p:sldId id="2452" r:id="rId140"/>
    <p:sldId id="2453" r:id="rId141"/>
    <p:sldId id="2454" r:id="rId142"/>
    <p:sldId id="2455" r:id="rId143"/>
    <p:sldId id="2456" r:id="rId144"/>
    <p:sldId id="2457" r:id="rId145"/>
    <p:sldId id="2458" r:id="rId146"/>
    <p:sldId id="2459" r:id="rId147"/>
    <p:sldId id="2460" r:id="rId148"/>
    <p:sldId id="1784" r:id="rId149"/>
    <p:sldId id="2461" r:id="rId150"/>
    <p:sldId id="2462" r:id="rId151"/>
    <p:sldId id="2465" r:id="rId152"/>
    <p:sldId id="2466" r:id="rId153"/>
    <p:sldId id="2467" r:id="rId154"/>
    <p:sldId id="2463" r:id="rId155"/>
    <p:sldId id="2464" r:id="rId156"/>
    <p:sldId id="338" r:id="rId157"/>
    <p:sldId id="326" r:id="rId158"/>
  </p:sldIdLst>
  <p:sldSz cx="12190413" cy="6859588"/>
  <p:notesSz cx="6858000" cy="9144000"/>
  <p:custDataLst>
    <p:tags r:id="rId161"/>
  </p:custDataLst>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0" userDrawn="1">
          <p15:clr>
            <a:srgbClr val="A4A3A4"/>
          </p15:clr>
        </p15:guide>
        <p15:guide id="2" pos="211" userDrawn="1">
          <p15:clr>
            <a:srgbClr val="A4A3A4"/>
          </p15:clr>
        </p15:guide>
        <p15:guide id="3" pos="6528" userDrawn="1">
          <p15:clr>
            <a:srgbClr val="A4A3A4"/>
          </p15:clr>
        </p15:guide>
      </p15:sldGuideLst>
    </p:ext>
    <p:ext uri="{2D200454-40CA-4A62-9FC3-DE9A4176ACB9}">
      <p15:notesGuideLst xmlns:p15="http://schemas.microsoft.com/office/powerpoint/2012/main">
        <p15:guide id="1" orient="horz" pos="2493">
          <p15:clr>
            <a:srgbClr val="A4A3A4"/>
          </p15:clr>
        </p15:guide>
        <p15:guide id="2" pos="2253">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孟方思" initials="mfs" lastIdx="1" clrIdx="0"/>
  <p:cmAuthor id="2" name="LD" initials="L" lastIdx="2" clrIdx="1"/>
  <p:cmAuthor id="3" name="Lv0593" initials="L" lastIdx="15" clrIdx="2"/>
  <p:cmAuthor id="4" name="itcast" initials="i" lastIdx="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BBC"/>
    <a:srgbClr val="595959"/>
    <a:srgbClr val="0075CC"/>
    <a:srgbClr val="005DA2"/>
    <a:srgbClr val="1369B2"/>
    <a:srgbClr val="FAFAFA"/>
    <a:srgbClr val="F2F2F2"/>
    <a:srgbClr val="008DF6"/>
    <a:srgbClr val="F5F5F5"/>
    <a:srgbClr val="3992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20" autoAdjust="0"/>
    <p:restoredTop sz="55672" autoAdjust="0"/>
  </p:normalViewPr>
  <p:slideViewPr>
    <p:cSldViewPr showGuides="1">
      <p:cViewPr varScale="1">
        <p:scale>
          <a:sx n="58" d="100"/>
          <a:sy n="58" d="100"/>
        </p:scale>
        <p:origin x="72" y="1104"/>
      </p:cViewPr>
      <p:guideLst>
        <p:guide orient="horz" pos="1870"/>
        <p:guide pos="211"/>
        <p:guide pos="65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0106"/>
    </p:cViewPr>
  </p:sorterViewPr>
  <p:notesViewPr>
    <p:cSldViewPr>
      <p:cViewPr varScale="1">
        <p:scale>
          <a:sx n="86" d="100"/>
          <a:sy n="86" d="100"/>
        </p:scale>
        <p:origin x="-3810" y="-90"/>
      </p:cViewPr>
      <p:guideLst>
        <p:guide orient="horz" pos="2493"/>
        <p:guide pos="2253"/>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notesMaster" Target="notesMasters/notesMaster1.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handoutMaster" Target="handoutMasters/handoutMaster1.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tags" Target="tags/tag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commentAuthors" Target="commentAuthor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presProps" Target="presProp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theme" Target="theme/theme1.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2024/7/18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2024/7/18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100</a:t>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101</a:t>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102</a:t>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103</a:t>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104</a:t>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105</a:t>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106</a:t>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107</a:t>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108</a:t>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110</a:t>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111</a:t>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112</a:t>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113</a:t>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114</a:t>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115</a:t>
            </a:fld>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116</a:t>
            </a:fld>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117</a:t>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118</a:t>
            </a:fld>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119</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120</a:t>
            </a:fld>
            <a:endParaRPr lang="zh-CN"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121</a:t>
            </a:fld>
            <a:endParaRPr lang="zh-CN"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122</a:t>
            </a:fld>
            <a:endParaRPr lang="zh-CN"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123</a:t>
            </a:fld>
            <a:endParaRPr lang="zh-CN"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124</a:t>
            </a:fld>
            <a:endParaRPr lang="zh-CN"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125</a:t>
            </a:fld>
            <a:endParaRPr lang="zh-CN"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126</a:t>
            </a:fld>
            <a:endParaRPr lang="zh-CN"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127</a:t>
            </a:fld>
            <a:endParaRPr lang="zh-CN"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128</a:t>
            </a:fld>
            <a:endParaRPr lang="zh-CN" alt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129</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130</a:t>
            </a:fld>
            <a:endParaRPr lang="zh-CN" alt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131</a:t>
            </a:fld>
            <a:endParaRPr lang="zh-CN" alt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132</a:t>
            </a:fld>
            <a:endParaRPr lang="zh-CN" alt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133</a:t>
            </a:fld>
            <a:endParaRPr lang="zh-CN" alt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134</a:t>
            </a:fld>
            <a:endParaRPr lang="zh-CN" alt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135</a:t>
            </a:fld>
            <a:endParaRPr lang="zh-CN" alt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136</a:t>
            </a:fld>
            <a:endParaRPr lang="zh-CN" alt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137</a:t>
            </a:fld>
            <a:endParaRPr lang="zh-CN" alt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138</a:t>
            </a:fld>
            <a:endParaRPr lang="zh-CN" alt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139</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140</a:t>
            </a:fld>
            <a:endParaRPr lang="zh-CN" alt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141</a:t>
            </a:fld>
            <a:endParaRPr lang="zh-CN" alt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142</a:t>
            </a:fld>
            <a:endParaRPr lang="zh-CN" alt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143</a:t>
            </a:fld>
            <a:endParaRPr lang="zh-CN" alt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144</a:t>
            </a:fld>
            <a:endParaRPr lang="zh-CN" alt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145</a:t>
            </a:fld>
            <a:endParaRPr lang="zh-CN" alt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146</a:t>
            </a:fld>
            <a:endParaRPr lang="zh-CN" alt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147</a:t>
            </a:fld>
            <a:endParaRPr lang="zh-CN" alt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148</a:t>
            </a:fld>
            <a:endParaRPr lang="zh-CN" alt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149</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150</a:t>
            </a:fld>
            <a:endParaRPr lang="zh-CN" alt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151</a:t>
            </a:fld>
            <a:endParaRPr lang="zh-CN" altLang="en-US"/>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152</a:t>
            </a:fld>
            <a:endParaRPr lang="zh-CN" altLang="en-US"/>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153</a:t>
            </a:fld>
            <a:endParaRPr lang="zh-CN" altLang="en-US"/>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154</a:t>
            </a:fld>
            <a:endParaRPr lang="zh-CN" altLang="en-US"/>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155</a:t>
            </a:fld>
            <a:endParaRPr lang="zh-CN" altLang="en-US"/>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67</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68</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70</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71</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72</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73</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74</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75</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76</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77</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78</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80</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81</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82</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83</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84</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85</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86</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87</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88</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90</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91</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92</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93</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94</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95</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96</a:t>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97</a:t>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98</a:t>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777" y="2309308"/>
            <a:ext cx="10850541" cy="899333"/>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p>
        </p:txBody>
      </p:sp>
      <p:sp>
        <p:nvSpPr>
          <p:cNvPr id="3" name="副标题 2"/>
          <p:cNvSpPr>
            <a:spLocks noGrp="1"/>
          </p:cNvSpPr>
          <p:nvPr>
            <p:ph type="subTitle" idx="1" hasCustomPrompt="1"/>
          </p:nvPr>
        </p:nvSpPr>
        <p:spPr>
          <a:xfrm>
            <a:off x="669820" y="3566185"/>
            <a:ext cx="10850454" cy="801518"/>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5365"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zh-CN" altLang="en-US" dirty="0"/>
              <a:t>单击此处编辑副标题</a:t>
            </a:r>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304" y="834057"/>
            <a:ext cx="10463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15" y="390618"/>
            <a:ext cx="520428" cy="274702"/>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31" y="6526138"/>
            <a:ext cx="2909155" cy="276999"/>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4447"/>
            <a:ext cx="10631710" cy="8463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3717" y="6794446"/>
            <a:ext cx="1486695" cy="8463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2"/>
            <a:ext cx="10361851" cy="1362390"/>
          </a:xfrm>
        </p:spPr>
        <p:txBody>
          <a:bodyPr anchor="t"/>
          <a:lstStyle>
            <a:lvl1pPr algn="l">
              <a:defRPr sz="5300" b="1" cap="all"/>
            </a:lvl1pPr>
          </a:lstStyle>
          <a:p>
            <a:r>
              <a:rPr lang="zh-CN" altLang="en-US"/>
              <a:t>单击此处编辑母版标题样式</a:t>
            </a:r>
          </a:p>
        </p:txBody>
      </p:sp>
      <p:sp>
        <p:nvSpPr>
          <p:cNvPr id="3" name="文本占位符 2"/>
          <p:cNvSpPr>
            <a:spLocks noGrp="1"/>
          </p:cNvSpPr>
          <p:nvPr>
            <p:ph type="body" idx="1"/>
          </p:nvPr>
        </p:nvSpPr>
        <p:spPr>
          <a:xfrm>
            <a:off x="962959" y="2907386"/>
            <a:ext cx="10361851" cy="1500534"/>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800" indent="0">
              <a:buNone/>
              <a:defRPr sz="1900">
                <a:solidFill>
                  <a:schemeClr val="tx1">
                    <a:tint val="75000"/>
                  </a:schemeClr>
                </a:solidFill>
              </a:defRPr>
            </a:lvl4pPr>
            <a:lvl5pPr marL="2438400" indent="0">
              <a:buNone/>
              <a:defRPr sz="1900">
                <a:solidFill>
                  <a:schemeClr val="tx1">
                    <a:tint val="75000"/>
                  </a:schemeClr>
                </a:solidFill>
              </a:defRPr>
            </a:lvl5pPr>
            <a:lvl6pPr marL="3048000" indent="0">
              <a:buNone/>
              <a:defRPr sz="1900">
                <a:solidFill>
                  <a:schemeClr val="tx1">
                    <a:tint val="75000"/>
                  </a:schemeClr>
                </a:solidFill>
              </a:defRPr>
            </a:lvl6pPr>
            <a:lvl7pPr marL="3657600" indent="0">
              <a:buNone/>
              <a:defRPr sz="1900">
                <a:solidFill>
                  <a:schemeClr val="tx1">
                    <a:tint val="75000"/>
                  </a:schemeClr>
                </a:solidFill>
              </a:defRPr>
            </a:lvl7pPr>
            <a:lvl8pPr marL="4267200" indent="0">
              <a:buNone/>
              <a:defRPr sz="1900">
                <a:solidFill>
                  <a:schemeClr val="tx1">
                    <a:tint val="75000"/>
                  </a:schemeClr>
                </a:solidFill>
              </a:defRPr>
            </a:lvl8pPr>
            <a:lvl9pPr marL="4876800" indent="0">
              <a:buNone/>
              <a:defRPr sz="19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469"/>
            <a:ext cx="5386216"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4" name="内容占位符 3"/>
          <p:cNvSpPr>
            <a:spLocks noGrp="1"/>
          </p:cNvSpPr>
          <p:nvPr>
            <p:ph sz="half" idx="2"/>
          </p:nvPr>
        </p:nvSpPr>
        <p:spPr>
          <a:xfrm>
            <a:off x="609521" y="2175378"/>
            <a:ext cx="5386216"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2" y="1535469"/>
            <a:ext cx="5388332"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6" name="内容占位符 5"/>
          <p:cNvSpPr>
            <a:spLocks noGrp="1"/>
          </p:cNvSpPr>
          <p:nvPr>
            <p:ph sz="quarter" idx="4"/>
          </p:nvPr>
        </p:nvSpPr>
        <p:spPr>
          <a:xfrm>
            <a:off x="6192562" y="2175378"/>
            <a:ext cx="5388332"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等腰三角形 7"/>
          <p:cNvSpPr/>
          <p:nvPr userDrawn="1"/>
        </p:nvSpPr>
        <p:spPr>
          <a:xfrm flipH="1" flipV="1">
            <a:off x="-767029" y="-29126"/>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539" y="0"/>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5438" y="4298493"/>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693670"/>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8623" y="3693670"/>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cxnSp>
        <p:nvCxnSpPr>
          <p:cNvPr id="8" name="直接连接符 7"/>
          <p:cNvCxnSpPr/>
          <p:nvPr userDrawn="1"/>
        </p:nvCxnSpPr>
        <p:spPr>
          <a:xfrm>
            <a:off x="984634" y="1413103"/>
            <a:ext cx="1019847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7120" y="654595"/>
            <a:ext cx="575989" cy="577246"/>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79153" y="655120"/>
            <a:ext cx="575989" cy="576197"/>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3137" y="654595"/>
            <a:ext cx="577036" cy="577246"/>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1187" y="654595"/>
            <a:ext cx="577036" cy="577246"/>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5170" y="654595"/>
            <a:ext cx="577036" cy="577246"/>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文本占位符 6"/>
          <p:cNvSpPr>
            <a:spLocks noGrp="1"/>
          </p:cNvSpPr>
          <p:nvPr>
            <p:ph type="body" idx="1" hasCustomPrompt="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22998" y="3789834"/>
            <a:ext cx="3952633" cy="616956"/>
          </a:xfrm>
          <a:prstGeom prst="rect">
            <a:avLst/>
          </a:prstGeom>
        </p:spPr>
      </p:pic>
      <p:sp>
        <p:nvSpPr>
          <p:cNvPr id="4" name="日期占位符 3"/>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0" name="等腰三角形 39"/>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394" y="-28491"/>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174" y="635"/>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073" y="4299128"/>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437345"/>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1958" y="3437345"/>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3"/>
          <a:srcRect l="114" t="60287" r="-114" b="572"/>
          <a:stretch>
            <a:fillRect/>
          </a:stretch>
        </p:blipFill>
        <p:spPr>
          <a:xfrm>
            <a:off x="2480310" y="2508250"/>
            <a:ext cx="7532370" cy="165798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702"/>
            <a:ext cx="8025355" cy="585288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5" name="标题 4"/>
          <p:cNvSpPr>
            <a:spLocks noGrp="1"/>
          </p:cNvSpPr>
          <p:nvPr>
            <p:ph type="title" hasCustomPrompt="1"/>
          </p:nvPr>
        </p:nvSpPr>
        <p:spPr>
          <a:xfrm>
            <a:off x="839974" y="727845"/>
            <a:ext cx="3931306" cy="1115266"/>
          </a:xfrm>
        </p:spPr>
        <p:txBody>
          <a:bodyPr anchor="ctr" anchorCtr="0"/>
          <a:lstStyle>
            <a:lvl1pPr>
              <a:defRPr sz="3200">
                <a:latin typeface="+mn-ea"/>
                <a:ea typeface="+mn-ea"/>
              </a:defRPr>
            </a:lvl1pPr>
          </a:lstStyle>
          <a:p>
            <a:r>
              <a:rPr lang="zh-CN" altLang="en-US"/>
              <a:t>单击此处编辑标题</a:t>
            </a:r>
          </a:p>
        </p:txBody>
      </p:sp>
      <p:sp>
        <p:nvSpPr>
          <p:cNvPr id="6" name="内容占位符 5"/>
          <p:cNvSpPr>
            <a:spLocks noGrp="1"/>
          </p:cNvSpPr>
          <p:nvPr>
            <p:ph idx="1" hasCustomPrompt="1"/>
          </p:nvPr>
        </p:nvSpPr>
        <p:spPr>
          <a:xfrm>
            <a:off x="5137617" y="727845"/>
            <a:ext cx="6171235" cy="5404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a:t>单击此处编辑正文</a:t>
            </a:r>
          </a:p>
        </p:txBody>
      </p:sp>
      <p:sp>
        <p:nvSpPr>
          <p:cNvPr id="7" name="文本占位符 6"/>
          <p:cNvSpPr>
            <a:spLocks noGrp="1"/>
          </p:cNvSpPr>
          <p:nvPr>
            <p:ph type="body" sz="half" idx="2" hasCustomPrompt="1"/>
          </p:nvPr>
        </p:nvSpPr>
        <p:spPr>
          <a:xfrm>
            <a:off x="839974" y="2240060"/>
            <a:ext cx="3931306" cy="3892636"/>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zh-CN" altLang="en-US"/>
              <a:t>单击此处编辑正文</a:t>
            </a:r>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p>
          <a:p>
            <a:pPr lvl="0"/>
            <a:r>
              <a:rPr lang="zh-CN" altLang="en-US">
                <a:sym typeface="+mn-ea"/>
              </a:rPr>
              <a:t>单击此处编辑正文</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t>‹#›</a:t>
            </a:fld>
            <a:endParaRPr lang="zh-CN" altLang="en-US"/>
          </a:p>
        </p:txBody>
      </p:sp>
      <p:sp>
        <p:nvSpPr>
          <p:cNvPr id="9" name="标题 8"/>
          <p:cNvSpPr>
            <a:spLocks noGrp="1"/>
          </p:cNvSpPr>
          <p:nvPr>
            <p:ph type="title" hasCustomPrompt="1"/>
          </p:nvPr>
        </p:nvSpPr>
        <p:spPr>
          <a:xfrm>
            <a:off x="669820" y="5606183"/>
            <a:ext cx="10850454" cy="558268"/>
          </a:xfrm>
        </p:spPr>
        <p:txBody>
          <a:bodyPr/>
          <a:lstStyle>
            <a:lvl1pPr>
              <a:defRPr b="0">
                <a:latin typeface="+mn-ea"/>
                <a:ea typeface="+mn-ea"/>
              </a:defRPr>
            </a:lvl1pPr>
          </a:lstStyle>
          <a:p>
            <a:r>
              <a:rPr lang="zh-CN" altLang="en-US"/>
              <a:t>单击此处编辑正文</a:t>
            </a:r>
          </a:p>
        </p:txBody>
      </p:sp>
      <p:sp>
        <p:nvSpPr>
          <p:cNvPr id="8" name="内容占位符 7"/>
          <p:cNvSpPr>
            <a:spLocks noGrp="1"/>
          </p:cNvSpPr>
          <p:nvPr>
            <p:ph idx="1" hasCustomPrompt="1"/>
          </p:nvPr>
        </p:nvSpPr>
        <p:spPr>
          <a:xfrm>
            <a:off x="669820" y="641469"/>
            <a:ext cx="10850454" cy="4556969"/>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内容占位符 6"/>
          <p:cNvSpPr>
            <a:spLocks noGrp="1"/>
          </p:cNvSpPr>
          <p:nvPr>
            <p:ph idx="1" hasCustomPrompt="1"/>
          </p:nvPr>
        </p:nvSpPr>
        <p:spPr>
          <a:xfrm>
            <a:off x="0" y="0"/>
            <a:ext cx="12194539" cy="686943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内容占位符 1"/>
          <p:cNvSpPr>
            <a:spLocks noGrp="1"/>
          </p:cNvSpPr>
          <p:nvPr>
            <p:ph sz="half" idx="2" hasCustomPrompt="1"/>
          </p:nvPr>
        </p:nvSpPr>
        <p:spPr>
          <a:xfrm>
            <a:off x="467922"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
        <p:nvSpPr>
          <p:cNvPr id="6" name="内容占位符 5"/>
          <p:cNvSpPr>
            <a:spLocks noGrp="1"/>
          </p:cNvSpPr>
          <p:nvPr>
            <p:ph sz="half" idx="13" hasCustomPrompt="1"/>
          </p:nvPr>
        </p:nvSpPr>
        <p:spPr>
          <a:xfrm>
            <a:off x="6286787"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标题 1"/>
          <p:cNvSpPr>
            <a:spLocks noGrp="1"/>
          </p:cNvSpPr>
          <p:nvPr>
            <p:ph type="title" hasCustomPrompt="1"/>
          </p:nvPr>
        </p:nvSpPr>
        <p:spPr>
          <a:xfrm>
            <a:off x="669777" y="623706"/>
            <a:ext cx="10850541" cy="899333"/>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2" name="组合 41"/>
          <p:cNvGrpSpPr/>
          <p:nvPr userDrawn="1"/>
        </p:nvGrpSpPr>
        <p:grpSpPr>
          <a:xfrm>
            <a:off x="0" y="2202951"/>
            <a:ext cx="12190413" cy="242026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19172" y="1700153"/>
            <a:ext cx="575989" cy="577246"/>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1205" y="1700678"/>
            <a:ext cx="575989" cy="576197"/>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5189" y="1700153"/>
            <a:ext cx="577036" cy="577246"/>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238" y="1700153"/>
            <a:ext cx="577036" cy="577246"/>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222" y="1700153"/>
            <a:ext cx="577036" cy="577246"/>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605" y="6351009"/>
            <a:ext cx="2699578" cy="316859"/>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t>2024/7/18</a:t>
            </a:fld>
            <a:endParaRPr lang="zh-CN" altLang="en-US"/>
          </a:p>
        </p:txBody>
      </p:sp>
      <p:sp>
        <p:nvSpPr>
          <p:cNvPr id="5" name="页脚占位符 4"/>
          <p:cNvSpPr>
            <a:spLocks noGrp="1"/>
          </p:cNvSpPr>
          <p:nvPr>
            <p:ph type="ftr" sz="quarter" idx="3"/>
          </p:nvPr>
        </p:nvSpPr>
        <p:spPr>
          <a:xfrm>
            <a:off x="4115357" y="6351009"/>
            <a:ext cx="3959381" cy="316859"/>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09254" y="6351009"/>
            <a:ext cx="2699578" cy="316859"/>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t>‹#›</a:t>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9" name="文本占位符 8"/>
          <p:cNvSpPr>
            <a:spLocks noGrp="1"/>
          </p:cNvSpPr>
          <p:nvPr>
            <p:ph type="body" idx="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6765"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2"/>
            <a:ext cx="10971372" cy="1143265"/>
          </a:xfrm>
          <a:prstGeom prst="rect">
            <a:avLst/>
          </a:prstGeom>
        </p:spPr>
        <p:txBody>
          <a:bodyPr vert="horz" lIns="121917" tIns="60958" rIns="121917" bIns="60958"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572"/>
            <a:ext cx="10971372" cy="4527011"/>
          </a:xfrm>
          <a:prstGeom prst="rect">
            <a:avLst/>
          </a:prstGeom>
        </p:spPr>
        <p:txBody>
          <a:bodyPr vert="horz" lIns="121917" tIns="60958" rIns="121917" bIns="6095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1" y="6357822"/>
            <a:ext cx="2844430" cy="365210"/>
          </a:xfrm>
          <a:prstGeom prst="rect">
            <a:avLst/>
          </a:prstGeom>
        </p:spPr>
        <p:txBody>
          <a:bodyPr vert="horz" lIns="121917" tIns="60958" rIns="121917" bIns="60958" rtlCol="0" anchor="ctr"/>
          <a:lstStyle>
            <a:lvl1pPr algn="l">
              <a:defRPr sz="1600">
                <a:solidFill>
                  <a:schemeClr val="tx1">
                    <a:tint val="75000"/>
                  </a:schemeClr>
                </a:solidFill>
              </a:defRPr>
            </a:lvl1pPr>
          </a:lstStyle>
          <a:p>
            <a:fld id="{530820CF-B880-4189-942D-D702A7CBA730}" type="datetimeFigureOut">
              <a:rPr lang="zh-CN" altLang="en-US" smtClean="0"/>
              <a:t>2024/7/18</a:t>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21917" tIns="60958" rIns="121917" bIns="60958"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21917" tIns="60958" rIns="121917" bIns="60958" rtlCol="0" anchor="ctr"/>
          <a:lstStyle>
            <a:lvl1pPr algn="r">
              <a:defRPr sz="16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57.xml"/><Relationship Id="rId7" Type="http://schemas.openxmlformats.org/officeDocument/2006/relationships/notesSlide" Target="../notesSlides/notesSlide10.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slideLayout" Target="../slideLayouts/slideLayout10.xml"/><Relationship Id="rId5" Type="http://schemas.openxmlformats.org/officeDocument/2006/relationships/tags" Target="../tags/tag59.xml"/><Relationship Id="rId4" Type="http://schemas.openxmlformats.org/officeDocument/2006/relationships/tags" Target="../tags/tag58.xml"/></Relationships>
</file>

<file path=ppt/slides/_rels/slide100.xml.rels><?xml version="1.0" encoding="UTF-8" standalone="yes"?>
<Relationships xmlns="http://schemas.openxmlformats.org/package/2006/relationships"><Relationship Id="rId3" Type="http://schemas.openxmlformats.org/officeDocument/2006/relationships/tags" Target="../tags/tag567.xml"/><Relationship Id="rId7" Type="http://schemas.openxmlformats.org/officeDocument/2006/relationships/notesSlide" Target="../notesSlides/notesSlide100.xml"/><Relationship Id="rId2" Type="http://schemas.openxmlformats.org/officeDocument/2006/relationships/tags" Target="../tags/tag566.xml"/><Relationship Id="rId1" Type="http://schemas.openxmlformats.org/officeDocument/2006/relationships/tags" Target="../tags/tag565.xml"/><Relationship Id="rId6" Type="http://schemas.openxmlformats.org/officeDocument/2006/relationships/slideLayout" Target="../slideLayouts/slideLayout10.xml"/><Relationship Id="rId5" Type="http://schemas.openxmlformats.org/officeDocument/2006/relationships/tags" Target="../tags/tag569.xml"/><Relationship Id="rId4" Type="http://schemas.openxmlformats.org/officeDocument/2006/relationships/tags" Target="../tags/tag568.xml"/></Relationships>
</file>

<file path=ppt/slides/_rels/slide101.xml.rels><?xml version="1.0" encoding="UTF-8" standalone="yes"?>
<Relationships xmlns="http://schemas.openxmlformats.org/package/2006/relationships"><Relationship Id="rId8" Type="http://schemas.openxmlformats.org/officeDocument/2006/relationships/tags" Target="../tags/tag577.xml"/><Relationship Id="rId3" Type="http://schemas.openxmlformats.org/officeDocument/2006/relationships/tags" Target="../tags/tag572.xml"/><Relationship Id="rId7" Type="http://schemas.openxmlformats.org/officeDocument/2006/relationships/tags" Target="../tags/tag576.xml"/><Relationship Id="rId12" Type="http://schemas.openxmlformats.org/officeDocument/2006/relationships/notesSlide" Target="../notesSlides/notesSlide101.xml"/><Relationship Id="rId2" Type="http://schemas.openxmlformats.org/officeDocument/2006/relationships/tags" Target="../tags/tag571.xml"/><Relationship Id="rId1" Type="http://schemas.openxmlformats.org/officeDocument/2006/relationships/tags" Target="../tags/tag570.xml"/><Relationship Id="rId6" Type="http://schemas.openxmlformats.org/officeDocument/2006/relationships/tags" Target="../tags/tag575.xml"/><Relationship Id="rId11" Type="http://schemas.openxmlformats.org/officeDocument/2006/relationships/slideLayout" Target="../slideLayouts/slideLayout10.xml"/><Relationship Id="rId5" Type="http://schemas.openxmlformats.org/officeDocument/2006/relationships/tags" Target="../tags/tag574.xml"/><Relationship Id="rId10" Type="http://schemas.openxmlformats.org/officeDocument/2006/relationships/tags" Target="../tags/tag579.xml"/><Relationship Id="rId4" Type="http://schemas.openxmlformats.org/officeDocument/2006/relationships/tags" Target="../tags/tag573.xml"/><Relationship Id="rId9" Type="http://schemas.openxmlformats.org/officeDocument/2006/relationships/tags" Target="../tags/tag578.xml"/></Relationships>
</file>

<file path=ppt/slides/_rels/slide10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582.xml"/><Relationship Id="rId7" Type="http://schemas.openxmlformats.org/officeDocument/2006/relationships/notesSlide" Target="../notesSlides/notesSlide102.xml"/><Relationship Id="rId2" Type="http://schemas.openxmlformats.org/officeDocument/2006/relationships/tags" Target="../tags/tag581.xml"/><Relationship Id="rId1" Type="http://schemas.openxmlformats.org/officeDocument/2006/relationships/tags" Target="../tags/tag580.xml"/><Relationship Id="rId6" Type="http://schemas.openxmlformats.org/officeDocument/2006/relationships/slideLayout" Target="../slideLayouts/slideLayout10.xml"/><Relationship Id="rId5" Type="http://schemas.openxmlformats.org/officeDocument/2006/relationships/tags" Target="../tags/tag584.xml"/><Relationship Id="rId4" Type="http://schemas.openxmlformats.org/officeDocument/2006/relationships/tags" Target="../tags/tag583.xml"/></Relationships>
</file>

<file path=ppt/slides/_rels/slide103.xml.rels><?xml version="1.0" encoding="UTF-8" standalone="yes"?>
<Relationships xmlns="http://schemas.openxmlformats.org/package/2006/relationships"><Relationship Id="rId3" Type="http://schemas.openxmlformats.org/officeDocument/2006/relationships/tags" Target="../tags/tag587.xml"/><Relationship Id="rId7" Type="http://schemas.openxmlformats.org/officeDocument/2006/relationships/notesSlide" Target="../notesSlides/notesSlide103.xml"/><Relationship Id="rId2" Type="http://schemas.openxmlformats.org/officeDocument/2006/relationships/tags" Target="../tags/tag586.xml"/><Relationship Id="rId1" Type="http://schemas.openxmlformats.org/officeDocument/2006/relationships/tags" Target="../tags/tag585.xml"/><Relationship Id="rId6" Type="http://schemas.openxmlformats.org/officeDocument/2006/relationships/slideLayout" Target="../slideLayouts/slideLayout10.xml"/><Relationship Id="rId5" Type="http://schemas.openxmlformats.org/officeDocument/2006/relationships/tags" Target="../tags/tag589.xml"/><Relationship Id="rId4" Type="http://schemas.openxmlformats.org/officeDocument/2006/relationships/tags" Target="../tags/tag588.xml"/></Relationships>
</file>

<file path=ppt/slides/_rels/slide104.xml.rels><?xml version="1.0" encoding="UTF-8" standalone="yes"?>
<Relationships xmlns="http://schemas.openxmlformats.org/package/2006/relationships"><Relationship Id="rId8" Type="http://schemas.openxmlformats.org/officeDocument/2006/relationships/tags" Target="../tags/tag597.xml"/><Relationship Id="rId3" Type="http://schemas.openxmlformats.org/officeDocument/2006/relationships/tags" Target="../tags/tag592.xml"/><Relationship Id="rId7" Type="http://schemas.openxmlformats.org/officeDocument/2006/relationships/tags" Target="../tags/tag596.xml"/><Relationship Id="rId2" Type="http://schemas.openxmlformats.org/officeDocument/2006/relationships/tags" Target="../tags/tag591.xml"/><Relationship Id="rId1" Type="http://schemas.openxmlformats.org/officeDocument/2006/relationships/tags" Target="../tags/tag590.xml"/><Relationship Id="rId6" Type="http://schemas.openxmlformats.org/officeDocument/2006/relationships/tags" Target="../tags/tag595.xml"/><Relationship Id="rId11" Type="http://schemas.openxmlformats.org/officeDocument/2006/relationships/notesSlide" Target="../notesSlides/notesSlide104.xml"/><Relationship Id="rId5" Type="http://schemas.openxmlformats.org/officeDocument/2006/relationships/tags" Target="../tags/tag594.xml"/><Relationship Id="rId10" Type="http://schemas.openxmlformats.org/officeDocument/2006/relationships/slideLayout" Target="../slideLayouts/slideLayout10.xml"/><Relationship Id="rId4" Type="http://schemas.openxmlformats.org/officeDocument/2006/relationships/tags" Target="../tags/tag593.xml"/><Relationship Id="rId9" Type="http://schemas.openxmlformats.org/officeDocument/2006/relationships/tags" Target="../tags/tag598.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9.xml"/></Relationships>
</file>

<file path=ppt/slides/_rels/slide10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600.xml"/><Relationship Id="rId1" Type="http://schemas.openxmlformats.org/officeDocument/2006/relationships/tags" Target="../tags/tag599.xml"/><Relationship Id="rId5" Type="http://schemas.openxmlformats.org/officeDocument/2006/relationships/image" Target="../media/image5.png"/><Relationship Id="rId4"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8" Type="http://schemas.openxmlformats.org/officeDocument/2006/relationships/tags" Target="../tags/tag608.xml"/><Relationship Id="rId3" Type="http://schemas.openxmlformats.org/officeDocument/2006/relationships/tags" Target="../tags/tag603.xml"/><Relationship Id="rId7" Type="http://schemas.openxmlformats.org/officeDocument/2006/relationships/tags" Target="../tags/tag607.xml"/><Relationship Id="rId2" Type="http://schemas.openxmlformats.org/officeDocument/2006/relationships/tags" Target="../tags/tag602.xml"/><Relationship Id="rId1" Type="http://schemas.openxmlformats.org/officeDocument/2006/relationships/tags" Target="../tags/tag601.xml"/><Relationship Id="rId6" Type="http://schemas.openxmlformats.org/officeDocument/2006/relationships/tags" Target="../tags/tag606.xml"/><Relationship Id="rId11" Type="http://schemas.openxmlformats.org/officeDocument/2006/relationships/notesSlide" Target="../notesSlides/notesSlide107.xml"/><Relationship Id="rId5" Type="http://schemas.openxmlformats.org/officeDocument/2006/relationships/tags" Target="../tags/tag605.xml"/><Relationship Id="rId10" Type="http://schemas.openxmlformats.org/officeDocument/2006/relationships/slideLayout" Target="../slideLayouts/slideLayout10.xml"/><Relationship Id="rId4" Type="http://schemas.openxmlformats.org/officeDocument/2006/relationships/tags" Target="../tags/tag604.xml"/><Relationship Id="rId9" Type="http://schemas.openxmlformats.org/officeDocument/2006/relationships/tags" Target="../tags/tag609.xml"/></Relationships>
</file>

<file path=ppt/slides/_rels/slide108.xml.rels><?xml version="1.0" encoding="UTF-8" standalone="yes"?>
<Relationships xmlns="http://schemas.openxmlformats.org/package/2006/relationships"><Relationship Id="rId8" Type="http://schemas.openxmlformats.org/officeDocument/2006/relationships/notesSlide" Target="../notesSlides/notesSlide108.xml"/><Relationship Id="rId3" Type="http://schemas.openxmlformats.org/officeDocument/2006/relationships/tags" Target="../tags/tag612.xml"/><Relationship Id="rId7" Type="http://schemas.openxmlformats.org/officeDocument/2006/relationships/slideLayout" Target="../slideLayouts/slideLayout10.xml"/><Relationship Id="rId2" Type="http://schemas.openxmlformats.org/officeDocument/2006/relationships/tags" Target="../tags/tag611.xml"/><Relationship Id="rId1" Type="http://schemas.openxmlformats.org/officeDocument/2006/relationships/tags" Target="../tags/tag610.xml"/><Relationship Id="rId6" Type="http://schemas.openxmlformats.org/officeDocument/2006/relationships/tags" Target="../tags/tag615.xml"/><Relationship Id="rId5" Type="http://schemas.openxmlformats.org/officeDocument/2006/relationships/tags" Target="../tags/tag614.xml"/><Relationship Id="rId4" Type="http://schemas.openxmlformats.org/officeDocument/2006/relationships/tags" Target="../tags/tag613.xml"/></Relationships>
</file>

<file path=ppt/slides/_rels/slide109.xml.rels><?xml version="1.0" encoding="UTF-8" standalone="yes"?>
<Relationships xmlns="http://schemas.openxmlformats.org/package/2006/relationships"><Relationship Id="rId8" Type="http://schemas.openxmlformats.org/officeDocument/2006/relationships/notesSlide" Target="../notesSlides/notesSlide109.xml"/><Relationship Id="rId3" Type="http://schemas.openxmlformats.org/officeDocument/2006/relationships/tags" Target="../tags/tag618.xml"/><Relationship Id="rId7" Type="http://schemas.openxmlformats.org/officeDocument/2006/relationships/slideLayout" Target="../slideLayouts/slideLayout10.xml"/><Relationship Id="rId2" Type="http://schemas.openxmlformats.org/officeDocument/2006/relationships/tags" Target="../tags/tag617.xml"/><Relationship Id="rId1" Type="http://schemas.openxmlformats.org/officeDocument/2006/relationships/tags" Target="../tags/tag616.xml"/><Relationship Id="rId6" Type="http://schemas.openxmlformats.org/officeDocument/2006/relationships/tags" Target="../tags/tag621.xml"/><Relationship Id="rId5" Type="http://schemas.openxmlformats.org/officeDocument/2006/relationships/tags" Target="../tags/tag620.xml"/><Relationship Id="rId4" Type="http://schemas.openxmlformats.org/officeDocument/2006/relationships/tags" Target="../tags/tag619.xml"/></Relationships>
</file>

<file path=ppt/slides/_rels/slide11.xml.rels><?xml version="1.0" encoding="UTF-8" standalone="yes"?>
<Relationships xmlns="http://schemas.openxmlformats.org/package/2006/relationships"><Relationship Id="rId3" Type="http://schemas.openxmlformats.org/officeDocument/2006/relationships/tags" Target="../tags/tag62.xml"/><Relationship Id="rId7" Type="http://schemas.openxmlformats.org/officeDocument/2006/relationships/notesSlide" Target="../notesSlides/notesSlide11.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slideLayout" Target="../slideLayouts/slideLayout10.xml"/><Relationship Id="rId5" Type="http://schemas.openxmlformats.org/officeDocument/2006/relationships/tags" Target="../tags/tag64.xml"/><Relationship Id="rId4" Type="http://schemas.openxmlformats.org/officeDocument/2006/relationships/tags" Target="../tags/tag63.xml"/></Relationships>
</file>

<file path=ppt/slides/_rels/slide110.xml.rels><?xml version="1.0" encoding="UTF-8" standalone="yes"?>
<Relationships xmlns="http://schemas.openxmlformats.org/package/2006/relationships"><Relationship Id="rId3" Type="http://schemas.openxmlformats.org/officeDocument/2006/relationships/tags" Target="../tags/tag624.xml"/><Relationship Id="rId7" Type="http://schemas.openxmlformats.org/officeDocument/2006/relationships/notesSlide" Target="../notesSlides/notesSlide110.xml"/><Relationship Id="rId2" Type="http://schemas.openxmlformats.org/officeDocument/2006/relationships/tags" Target="../tags/tag623.xml"/><Relationship Id="rId1" Type="http://schemas.openxmlformats.org/officeDocument/2006/relationships/tags" Target="../tags/tag622.xml"/><Relationship Id="rId6" Type="http://schemas.openxmlformats.org/officeDocument/2006/relationships/slideLayout" Target="../slideLayouts/slideLayout10.xml"/><Relationship Id="rId5" Type="http://schemas.openxmlformats.org/officeDocument/2006/relationships/tags" Target="../tags/tag626.xml"/><Relationship Id="rId4" Type="http://schemas.openxmlformats.org/officeDocument/2006/relationships/tags" Target="../tags/tag625.xml"/></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111.xml"/><Relationship Id="rId2" Type="http://schemas.openxmlformats.org/officeDocument/2006/relationships/slideLayout" Target="../slideLayouts/slideLayout10.xml"/><Relationship Id="rId1" Type="http://schemas.openxmlformats.org/officeDocument/2006/relationships/tags" Target="../tags/tag627.xml"/><Relationship Id="rId4" Type="http://schemas.openxmlformats.org/officeDocument/2006/relationships/image" Target="../media/image5.png"/></Relationships>
</file>

<file path=ppt/slides/_rels/slide112.xml.rels><?xml version="1.0" encoding="UTF-8" standalone="yes"?>
<Relationships xmlns="http://schemas.openxmlformats.org/package/2006/relationships"><Relationship Id="rId8" Type="http://schemas.openxmlformats.org/officeDocument/2006/relationships/notesSlide" Target="../notesSlides/notesSlide112.xml"/><Relationship Id="rId3" Type="http://schemas.openxmlformats.org/officeDocument/2006/relationships/tags" Target="../tags/tag630.xml"/><Relationship Id="rId7" Type="http://schemas.openxmlformats.org/officeDocument/2006/relationships/slideLayout" Target="../slideLayouts/slideLayout10.xml"/><Relationship Id="rId2" Type="http://schemas.openxmlformats.org/officeDocument/2006/relationships/tags" Target="../tags/tag629.xml"/><Relationship Id="rId1" Type="http://schemas.openxmlformats.org/officeDocument/2006/relationships/tags" Target="../tags/tag628.xml"/><Relationship Id="rId6" Type="http://schemas.openxmlformats.org/officeDocument/2006/relationships/tags" Target="../tags/tag633.xml"/><Relationship Id="rId5" Type="http://schemas.openxmlformats.org/officeDocument/2006/relationships/tags" Target="../tags/tag632.xml"/><Relationship Id="rId4" Type="http://schemas.openxmlformats.org/officeDocument/2006/relationships/tags" Target="../tags/tag631.xml"/><Relationship Id="rId9" Type="http://schemas.openxmlformats.org/officeDocument/2006/relationships/image" Target="../media/image6.png"/></Relationships>
</file>

<file path=ppt/slides/_rels/slide113.xml.rels><?xml version="1.0" encoding="UTF-8" standalone="yes"?>
<Relationships xmlns="http://schemas.openxmlformats.org/package/2006/relationships"><Relationship Id="rId3" Type="http://schemas.openxmlformats.org/officeDocument/2006/relationships/tags" Target="../tags/tag636.xml"/><Relationship Id="rId7" Type="http://schemas.openxmlformats.org/officeDocument/2006/relationships/notesSlide" Target="../notesSlides/notesSlide113.xml"/><Relationship Id="rId2" Type="http://schemas.openxmlformats.org/officeDocument/2006/relationships/tags" Target="../tags/tag635.xml"/><Relationship Id="rId1" Type="http://schemas.openxmlformats.org/officeDocument/2006/relationships/tags" Target="../tags/tag634.xml"/><Relationship Id="rId6" Type="http://schemas.openxmlformats.org/officeDocument/2006/relationships/slideLayout" Target="../slideLayouts/slideLayout10.xml"/><Relationship Id="rId5" Type="http://schemas.openxmlformats.org/officeDocument/2006/relationships/tags" Target="../tags/tag638.xml"/><Relationship Id="rId4" Type="http://schemas.openxmlformats.org/officeDocument/2006/relationships/tags" Target="../tags/tag637.xml"/></Relationships>
</file>

<file path=ppt/slides/_rels/slide114.xml.rels><?xml version="1.0" encoding="UTF-8" standalone="yes"?>
<Relationships xmlns="http://schemas.openxmlformats.org/package/2006/relationships"><Relationship Id="rId3" Type="http://schemas.openxmlformats.org/officeDocument/2006/relationships/tags" Target="../tags/tag641.xml"/><Relationship Id="rId2" Type="http://schemas.openxmlformats.org/officeDocument/2006/relationships/tags" Target="../tags/tag640.xml"/><Relationship Id="rId1" Type="http://schemas.openxmlformats.org/officeDocument/2006/relationships/tags" Target="../tags/tag639.xml"/><Relationship Id="rId6" Type="http://schemas.openxmlformats.org/officeDocument/2006/relationships/notesSlide" Target="../notesSlides/notesSlide114.xml"/><Relationship Id="rId5" Type="http://schemas.openxmlformats.org/officeDocument/2006/relationships/slideLayout" Target="../slideLayouts/slideLayout10.xml"/><Relationship Id="rId4" Type="http://schemas.openxmlformats.org/officeDocument/2006/relationships/tags" Target="../tags/tag642.xml"/></Relationships>
</file>

<file path=ppt/slides/_rels/slide115.xml.rels><?xml version="1.0" encoding="UTF-8" standalone="yes"?>
<Relationships xmlns="http://schemas.openxmlformats.org/package/2006/relationships"><Relationship Id="rId3" Type="http://schemas.openxmlformats.org/officeDocument/2006/relationships/tags" Target="../tags/tag645.xml"/><Relationship Id="rId2" Type="http://schemas.openxmlformats.org/officeDocument/2006/relationships/tags" Target="../tags/tag644.xml"/><Relationship Id="rId1" Type="http://schemas.openxmlformats.org/officeDocument/2006/relationships/tags" Target="../tags/tag643.xml"/><Relationship Id="rId6" Type="http://schemas.openxmlformats.org/officeDocument/2006/relationships/notesSlide" Target="../notesSlides/notesSlide115.xml"/><Relationship Id="rId5" Type="http://schemas.openxmlformats.org/officeDocument/2006/relationships/slideLayout" Target="../slideLayouts/slideLayout10.xml"/><Relationship Id="rId4" Type="http://schemas.openxmlformats.org/officeDocument/2006/relationships/tags" Target="../tags/tag646.xml"/></Relationships>
</file>

<file path=ppt/slides/_rels/slide116.xml.rels><?xml version="1.0" encoding="UTF-8" standalone="yes"?>
<Relationships xmlns="http://schemas.openxmlformats.org/package/2006/relationships"><Relationship Id="rId3" Type="http://schemas.openxmlformats.org/officeDocument/2006/relationships/tags" Target="../tags/tag649.xml"/><Relationship Id="rId7" Type="http://schemas.openxmlformats.org/officeDocument/2006/relationships/notesSlide" Target="../notesSlides/notesSlide116.xml"/><Relationship Id="rId2" Type="http://schemas.openxmlformats.org/officeDocument/2006/relationships/tags" Target="../tags/tag648.xml"/><Relationship Id="rId1" Type="http://schemas.openxmlformats.org/officeDocument/2006/relationships/tags" Target="../tags/tag647.xml"/><Relationship Id="rId6" Type="http://schemas.openxmlformats.org/officeDocument/2006/relationships/slideLayout" Target="../slideLayouts/slideLayout10.xml"/><Relationship Id="rId5" Type="http://schemas.openxmlformats.org/officeDocument/2006/relationships/tags" Target="../tags/tag651.xml"/><Relationship Id="rId4" Type="http://schemas.openxmlformats.org/officeDocument/2006/relationships/tags" Target="../tags/tag650.xml"/></Relationships>
</file>

<file path=ppt/slides/_rels/slide11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653.xml"/><Relationship Id="rId1" Type="http://schemas.openxmlformats.org/officeDocument/2006/relationships/tags" Target="../tags/tag652.xml"/><Relationship Id="rId5" Type="http://schemas.openxmlformats.org/officeDocument/2006/relationships/image" Target="../media/image5.png"/><Relationship Id="rId4"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8" Type="http://schemas.openxmlformats.org/officeDocument/2006/relationships/notesSlide" Target="../notesSlides/notesSlide118.xml"/><Relationship Id="rId3" Type="http://schemas.openxmlformats.org/officeDocument/2006/relationships/tags" Target="../tags/tag656.xml"/><Relationship Id="rId7" Type="http://schemas.openxmlformats.org/officeDocument/2006/relationships/slideLayout" Target="../slideLayouts/slideLayout10.xml"/><Relationship Id="rId2" Type="http://schemas.openxmlformats.org/officeDocument/2006/relationships/tags" Target="../tags/tag655.xml"/><Relationship Id="rId1" Type="http://schemas.openxmlformats.org/officeDocument/2006/relationships/tags" Target="../tags/tag654.xml"/><Relationship Id="rId6" Type="http://schemas.openxmlformats.org/officeDocument/2006/relationships/tags" Target="../tags/tag659.xml"/><Relationship Id="rId5" Type="http://schemas.openxmlformats.org/officeDocument/2006/relationships/tags" Target="../tags/tag658.xml"/><Relationship Id="rId4" Type="http://schemas.openxmlformats.org/officeDocument/2006/relationships/tags" Target="../tags/tag657.xml"/><Relationship Id="rId9" Type="http://schemas.openxmlformats.org/officeDocument/2006/relationships/image" Target="../media/image6.png"/></Relationships>
</file>

<file path=ppt/slides/_rels/slide119.xml.rels><?xml version="1.0" encoding="UTF-8" standalone="yes"?>
<Relationships xmlns="http://schemas.openxmlformats.org/package/2006/relationships"><Relationship Id="rId3" Type="http://schemas.openxmlformats.org/officeDocument/2006/relationships/tags" Target="../tags/tag662.xml"/><Relationship Id="rId7" Type="http://schemas.openxmlformats.org/officeDocument/2006/relationships/notesSlide" Target="../notesSlides/notesSlide119.xml"/><Relationship Id="rId2" Type="http://schemas.openxmlformats.org/officeDocument/2006/relationships/tags" Target="../tags/tag661.xml"/><Relationship Id="rId1" Type="http://schemas.openxmlformats.org/officeDocument/2006/relationships/tags" Target="../tags/tag660.xml"/><Relationship Id="rId6" Type="http://schemas.openxmlformats.org/officeDocument/2006/relationships/slideLayout" Target="../slideLayouts/slideLayout10.xml"/><Relationship Id="rId5" Type="http://schemas.openxmlformats.org/officeDocument/2006/relationships/tags" Target="../tags/tag664.xml"/><Relationship Id="rId4" Type="http://schemas.openxmlformats.org/officeDocument/2006/relationships/tags" Target="../tags/tag663.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67.xml"/><Relationship Id="rId7" Type="http://schemas.openxmlformats.org/officeDocument/2006/relationships/notesSlide" Target="../notesSlides/notesSlide12.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slideLayout" Target="../slideLayouts/slideLayout10.xml"/><Relationship Id="rId5" Type="http://schemas.openxmlformats.org/officeDocument/2006/relationships/tags" Target="../tags/tag69.xml"/><Relationship Id="rId4" Type="http://schemas.openxmlformats.org/officeDocument/2006/relationships/tags" Target="../tags/tag68.xml"/></Relationships>
</file>

<file path=ppt/slides/_rels/slide120.xml.rels><?xml version="1.0" encoding="UTF-8" standalone="yes"?>
<Relationships xmlns="http://schemas.openxmlformats.org/package/2006/relationships"><Relationship Id="rId8" Type="http://schemas.openxmlformats.org/officeDocument/2006/relationships/tags" Target="../tags/tag672.xml"/><Relationship Id="rId3" Type="http://schemas.openxmlformats.org/officeDocument/2006/relationships/tags" Target="../tags/tag667.xml"/><Relationship Id="rId7" Type="http://schemas.openxmlformats.org/officeDocument/2006/relationships/tags" Target="../tags/tag671.xml"/><Relationship Id="rId2" Type="http://schemas.openxmlformats.org/officeDocument/2006/relationships/tags" Target="../tags/tag666.xml"/><Relationship Id="rId1" Type="http://schemas.openxmlformats.org/officeDocument/2006/relationships/tags" Target="../tags/tag665.xml"/><Relationship Id="rId6" Type="http://schemas.openxmlformats.org/officeDocument/2006/relationships/tags" Target="../tags/tag670.xml"/><Relationship Id="rId11" Type="http://schemas.openxmlformats.org/officeDocument/2006/relationships/notesSlide" Target="../notesSlides/notesSlide120.xml"/><Relationship Id="rId5" Type="http://schemas.openxmlformats.org/officeDocument/2006/relationships/tags" Target="../tags/tag669.xml"/><Relationship Id="rId10" Type="http://schemas.openxmlformats.org/officeDocument/2006/relationships/slideLayout" Target="../slideLayouts/slideLayout10.xml"/><Relationship Id="rId4" Type="http://schemas.openxmlformats.org/officeDocument/2006/relationships/tags" Target="../tags/tag668.xml"/><Relationship Id="rId9" Type="http://schemas.openxmlformats.org/officeDocument/2006/relationships/tags" Target="../tags/tag673.xml"/></Relationships>
</file>

<file path=ppt/slides/_rels/slide121.xml.rels><?xml version="1.0" encoding="UTF-8" standalone="yes"?>
<Relationships xmlns="http://schemas.openxmlformats.org/package/2006/relationships"><Relationship Id="rId8" Type="http://schemas.openxmlformats.org/officeDocument/2006/relationships/tags" Target="../tags/tag681.xml"/><Relationship Id="rId3" Type="http://schemas.openxmlformats.org/officeDocument/2006/relationships/tags" Target="../tags/tag676.xml"/><Relationship Id="rId7" Type="http://schemas.openxmlformats.org/officeDocument/2006/relationships/tags" Target="../tags/tag680.xml"/><Relationship Id="rId2" Type="http://schemas.openxmlformats.org/officeDocument/2006/relationships/tags" Target="../tags/tag675.xml"/><Relationship Id="rId1" Type="http://schemas.openxmlformats.org/officeDocument/2006/relationships/tags" Target="../tags/tag674.xml"/><Relationship Id="rId6" Type="http://schemas.openxmlformats.org/officeDocument/2006/relationships/tags" Target="../tags/tag679.xml"/><Relationship Id="rId11" Type="http://schemas.openxmlformats.org/officeDocument/2006/relationships/notesSlide" Target="../notesSlides/notesSlide121.xml"/><Relationship Id="rId5" Type="http://schemas.openxmlformats.org/officeDocument/2006/relationships/tags" Target="../tags/tag678.xml"/><Relationship Id="rId10" Type="http://schemas.openxmlformats.org/officeDocument/2006/relationships/slideLayout" Target="../slideLayouts/slideLayout10.xml"/><Relationship Id="rId4" Type="http://schemas.openxmlformats.org/officeDocument/2006/relationships/tags" Target="../tags/tag677.xml"/><Relationship Id="rId9" Type="http://schemas.openxmlformats.org/officeDocument/2006/relationships/tags" Target="../tags/tag682.xml"/></Relationships>
</file>

<file path=ppt/slides/_rels/slide122.xml.rels><?xml version="1.0" encoding="UTF-8" standalone="yes"?>
<Relationships xmlns="http://schemas.openxmlformats.org/package/2006/relationships"><Relationship Id="rId8" Type="http://schemas.openxmlformats.org/officeDocument/2006/relationships/tags" Target="../tags/tag690.xml"/><Relationship Id="rId3" Type="http://schemas.openxmlformats.org/officeDocument/2006/relationships/tags" Target="../tags/tag685.xml"/><Relationship Id="rId7" Type="http://schemas.openxmlformats.org/officeDocument/2006/relationships/tags" Target="../tags/tag689.xml"/><Relationship Id="rId12" Type="http://schemas.openxmlformats.org/officeDocument/2006/relationships/notesSlide" Target="../notesSlides/notesSlide122.xml"/><Relationship Id="rId2" Type="http://schemas.openxmlformats.org/officeDocument/2006/relationships/tags" Target="../tags/tag684.xml"/><Relationship Id="rId1" Type="http://schemas.openxmlformats.org/officeDocument/2006/relationships/tags" Target="../tags/tag683.xml"/><Relationship Id="rId6" Type="http://schemas.openxmlformats.org/officeDocument/2006/relationships/tags" Target="../tags/tag688.xml"/><Relationship Id="rId11" Type="http://schemas.openxmlformats.org/officeDocument/2006/relationships/slideLayout" Target="../slideLayouts/slideLayout10.xml"/><Relationship Id="rId5" Type="http://schemas.openxmlformats.org/officeDocument/2006/relationships/tags" Target="../tags/tag687.xml"/><Relationship Id="rId10" Type="http://schemas.openxmlformats.org/officeDocument/2006/relationships/tags" Target="../tags/tag692.xml"/><Relationship Id="rId4" Type="http://schemas.openxmlformats.org/officeDocument/2006/relationships/tags" Target="../tags/tag686.xml"/><Relationship Id="rId9" Type="http://schemas.openxmlformats.org/officeDocument/2006/relationships/tags" Target="../tags/tag691.xml"/></Relationships>
</file>

<file path=ppt/slides/_rels/slide123.xml.rels><?xml version="1.0" encoding="UTF-8" standalone="yes"?>
<Relationships xmlns="http://schemas.openxmlformats.org/package/2006/relationships"><Relationship Id="rId8" Type="http://schemas.openxmlformats.org/officeDocument/2006/relationships/tags" Target="../tags/tag700.xml"/><Relationship Id="rId13" Type="http://schemas.openxmlformats.org/officeDocument/2006/relationships/tags" Target="../tags/tag705.xml"/><Relationship Id="rId3" Type="http://schemas.openxmlformats.org/officeDocument/2006/relationships/tags" Target="../tags/tag695.xml"/><Relationship Id="rId7" Type="http://schemas.openxmlformats.org/officeDocument/2006/relationships/tags" Target="../tags/tag699.xml"/><Relationship Id="rId12" Type="http://schemas.openxmlformats.org/officeDocument/2006/relationships/tags" Target="../tags/tag704.xml"/><Relationship Id="rId2" Type="http://schemas.openxmlformats.org/officeDocument/2006/relationships/tags" Target="../tags/tag694.xml"/><Relationship Id="rId1" Type="http://schemas.openxmlformats.org/officeDocument/2006/relationships/tags" Target="../tags/tag693.xml"/><Relationship Id="rId6" Type="http://schemas.openxmlformats.org/officeDocument/2006/relationships/tags" Target="../tags/tag698.xml"/><Relationship Id="rId11" Type="http://schemas.openxmlformats.org/officeDocument/2006/relationships/tags" Target="../tags/tag703.xml"/><Relationship Id="rId5" Type="http://schemas.openxmlformats.org/officeDocument/2006/relationships/tags" Target="../tags/tag697.xml"/><Relationship Id="rId15" Type="http://schemas.openxmlformats.org/officeDocument/2006/relationships/notesSlide" Target="../notesSlides/notesSlide123.xml"/><Relationship Id="rId10" Type="http://schemas.openxmlformats.org/officeDocument/2006/relationships/tags" Target="../tags/tag702.xml"/><Relationship Id="rId4" Type="http://schemas.openxmlformats.org/officeDocument/2006/relationships/tags" Target="../tags/tag696.xml"/><Relationship Id="rId9" Type="http://schemas.openxmlformats.org/officeDocument/2006/relationships/tags" Target="../tags/tag701.xml"/><Relationship Id="rId14" Type="http://schemas.openxmlformats.org/officeDocument/2006/relationships/slideLayout" Target="../slideLayouts/slideLayout10.xml"/></Relationships>
</file>

<file path=ppt/slides/_rels/slide124.xml.rels><?xml version="1.0" encoding="UTF-8" standalone="yes"?>
<Relationships xmlns="http://schemas.openxmlformats.org/package/2006/relationships"><Relationship Id="rId8" Type="http://schemas.openxmlformats.org/officeDocument/2006/relationships/tags" Target="../tags/tag713.xml"/><Relationship Id="rId3" Type="http://schemas.openxmlformats.org/officeDocument/2006/relationships/tags" Target="../tags/tag708.xml"/><Relationship Id="rId7" Type="http://schemas.openxmlformats.org/officeDocument/2006/relationships/tags" Target="../tags/tag712.xml"/><Relationship Id="rId2" Type="http://schemas.openxmlformats.org/officeDocument/2006/relationships/tags" Target="../tags/tag707.xml"/><Relationship Id="rId1" Type="http://schemas.openxmlformats.org/officeDocument/2006/relationships/tags" Target="../tags/tag706.xml"/><Relationship Id="rId6" Type="http://schemas.openxmlformats.org/officeDocument/2006/relationships/tags" Target="../tags/tag711.xml"/><Relationship Id="rId11" Type="http://schemas.openxmlformats.org/officeDocument/2006/relationships/notesSlide" Target="../notesSlides/notesSlide124.xml"/><Relationship Id="rId5" Type="http://schemas.openxmlformats.org/officeDocument/2006/relationships/tags" Target="../tags/tag710.xml"/><Relationship Id="rId10" Type="http://schemas.openxmlformats.org/officeDocument/2006/relationships/slideLayout" Target="../slideLayouts/slideLayout10.xml"/><Relationship Id="rId4" Type="http://schemas.openxmlformats.org/officeDocument/2006/relationships/tags" Target="../tags/tag709.xml"/><Relationship Id="rId9" Type="http://schemas.openxmlformats.org/officeDocument/2006/relationships/tags" Target="../tags/tag714.xml"/></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125.xml"/><Relationship Id="rId2" Type="http://schemas.openxmlformats.org/officeDocument/2006/relationships/slideLayout" Target="../slideLayouts/slideLayout10.xml"/><Relationship Id="rId1" Type="http://schemas.openxmlformats.org/officeDocument/2006/relationships/tags" Target="../tags/tag715.xml"/><Relationship Id="rId4" Type="http://schemas.openxmlformats.org/officeDocument/2006/relationships/image" Target="../media/image5.png"/></Relationships>
</file>

<file path=ppt/slides/_rels/slide126.xml.rels><?xml version="1.0" encoding="UTF-8" standalone="yes"?>
<Relationships xmlns="http://schemas.openxmlformats.org/package/2006/relationships"><Relationship Id="rId8" Type="http://schemas.openxmlformats.org/officeDocument/2006/relationships/notesSlide" Target="../notesSlides/notesSlide126.xml"/><Relationship Id="rId3" Type="http://schemas.openxmlformats.org/officeDocument/2006/relationships/tags" Target="../tags/tag718.xml"/><Relationship Id="rId7" Type="http://schemas.openxmlformats.org/officeDocument/2006/relationships/slideLayout" Target="../slideLayouts/slideLayout10.xml"/><Relationship Id="rId2" Type="http://schemas.openxmlformats.org/officeDocument/2006/relationships/tags" Target="../tags/tag717.xml"/><Relationship Id="rId1" Type="http://schemas.openxmlformats.org/officeDocument/2006/relationships/tags" Target="../tags/tag716.xml"/><Relationship Id="rId6" Type="http://schemas.openxmlformats.org/officeDocument/2006/relationships/tags" Target="../tags/tag721.xml"/><Relationship Id="rId5" Type="http://schemas.openxmlformats.org/officeDocument/2006/relationships/tags" Target="../tags/tag720.xml"/><Relationship Id="rId4" Type="http://schemas.openxmlformats.org/officeDocument/2006/relationships/tags" Target="../tags/tag719.xml"/><Relationship Id="rId9" Type="http://schemas.openxmlformats.org/officeDocument/2006/relationships/image" Target="../media/image6.png"/></Relationships>
</file>

<file path=ppt/slides/_rels/slide127.xml.rels><?xml version="1.0" encoding="UTF-8" standalone="yes"?>
<Relationships xmlns="http://schemas.openxmlformats.org/package/2006/relationships"><Relationship Id="rId8" Type="http://schemas.openxmlformats.org/officeDocument/2006/relationships/tags" Target="../tags/tag729.xml"/><Relationship Id="rId3" Type="http://schemas.openxmlformats.org/officeDocument/2006/relationships/tags" Target="../tags/tag724.xml"/><Relationship Id="rId7" Type="http://schemas.openxmlformats.org/officeDocument/2006/relationships/tags" Target="../tags/tag728.xml"/><Relationship Id="rId2" Type="http://schemas.openxmlformats.org/officeDocument/2006/relationships/tags" Target="../tags/tag723.xml"/><Relationship Id="rId1" Type="http://schemas.openxmlformats.org/officeDocument/2006/relationships/tags" Target="../tags/tag722.xml"/><Relationship Id="rId6" Type="http://schemas.openxmlformats.org/officeDocument/2006/relationships/tags" Target="../tags/tag727.xml"/><Relationship Id="rId11" Type="http://schemas.openxmlformats.org/officeDocument/2006/relationships/notesSlide" Target="../notesSlides/notesSlide127.xml"/><Relationship Id="rId5" Type="http://schemas.openxmlformats.org/officeDocument/2006/relationships/tags" Target="../tags/tag726.xml"/><Relationship Id="rId10" Type="http://schemas.openxmlformats.org/officeDocument/2006/relationships/slideLayout" Target="../slideLayouts/slideLayout10.xml"/><Relationship Id="rId4" Type="http://schemas.openxmlformats.org/officeDocument/2006/relationships/tags" Target="../tags/tag725.xml"/><Relationship Id="rId9" Type="http://schemas.openxmlformats.org/officeDocument/2006/relationships/tags" Target="../tags/tag730.xml"/></Relationships>
</file>

<file path=ppt/slides/_rels/slide128.xml.rels><?xml version="1.0" encoding="UTF-8" standalone="yes"?>
<Relationships xmlns="http://schemas.openxmlformats.org/package/2006/relationships"><Relationship Id="rId3" Type="http://schemas.openxmlformats.org/officeDocument/2006/relationships/tags" Target="../tags/tag733.xml"/><Relationship Id="rId7" Type="http://schemas.openxmlformats.org/officeDocument/2006/relationships/notesSlide" Target="../notesSlides/notesSlide128.xml"/><Relationship Id="rId2" Type="http://schemas.openxmlformats.org/officeDocument/2006/relationships/tags" Target="../tags/tag732.xml"/><Relationship Id="rId1" Type="http://schemas.openxmlformats.org/officeDocument/2006/relationships/tags" Target="../tags/tag731.xml"/><Relationship Id="rId6" Type="http://schemas.openxmlformats.org/officeDocument/2006/relationships/slideLayout" Target="../slideLayouts/slideLayout10.xml"/><Relationship Id="rId5" Type="http://schemas.openxmlformats.org/officeDocument/2006/relationships/tags" Target="../tags/tag735.xml"/><Relationship Id="rId4" Type="http://schemas.openxmlformats.org/officeDocument/2006/relationships/tags" Target="../tags/tag734.xml"/></Relationships>
</file>

<file path=ppt/slides/_rels/slide129.xml.rels><?xml version="1.0" encoding="UTF-8" standalone="yes"?>
<Relationships xmlns="http://schemas.openxmlformats.org/package/2006/relationships"><Relationship Id="rId8" Type="http://schemas.openxmlformats.org/officeDocument/2006/relationships/tags" Target="../tags/tag743.xml"/><Relationship Id="rId3" Type="http://schemas.openxmlformats.org/officeDocument/2006/relationships/tags" Target="../tags/tag738.xml"/><Relationship Id="rId7" Type="http://schemas.openxmlformats.org/officeDocument/2006/relationships/tags" Target="../tags/tag742.xml"/><Relationship Id="rId2" Type="http://schemas.openxmlformats.org/officeDocument/2006/relationships/tags" Target="../tags/tag737.xml"/><Relationship Id="rId1" Type="http://schemas.openxmlformats.org/officeDocument/2006/relationships/tags" Target="../tags/tag736.xml"/><Relationship Id="rId6" Type="http://schemas.openxmlformats.org/officeDocument/2006/relationships/tags" Target="../tags/tag741.xml"/><Relationship Id="rId11" Type="http://schemas.openxmlformats.org/officeDocument/2006/relationships/notesSlide" Target="../notesSlides/notesSlide129.xml"/><Relationship Id="rId5" Type="http://schemas.openxmlformats.org/officeDocument/2006/relationships/tags" Target="../tags/tag740.xml"/><Relationship Id="rId10" Type="http://schemas.openxmlformats.org/officeDocument/2006/relationships/slideLayout" Target="../slideLayouts/slideLayout10.xml"/><Relationship Id="rId4" Type="http://schemas.openxmlformats.org/officeDocument/2006/relationships/tags" Target="../tags/tag739.xml"/><Relationship Id="rId9" Type="http://schemas.openxmlformats.org/officeDocument/2006/relationships/tags" Target="../tags/tag744.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3" Type="http://schemas.openxmlformats.org/officeDocument/2006/relationships/tags" Target="../tags/tag72.xml"/><Relationship Id="rId7" Type="http://schemas.openxmlformats.org/officeDocument/2006/relationships/slideLayout" Target="../slideLayouts/slideLayout10.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s>
</file>

<file path=ppt/slides/_rels/slide130.xml.rels><?xml version="1.0" encoding="UTF-8" standalone="yes"?>
<Relationships xmlns="http://schemas.openxmlformats.org/package/2006/relationships"><Relationship Id="rId8" Type="http://schemas.openxmlformats.org/officeDocument/2006/relationships/notesSlide" Target="../notesSlides/notesSlide130.xml"/><Relationship Id="rId3" Type="http://schemas.openxmlformats.org/officeDocument/2006/relationships/tags" Target="../tags/tag747.xml"/><Relationship Id="rId7" Type="http://schemas.openxmlformats.org/officeDocument/2006/relationships/slideLayout" Target="../slideLayouts/slideLayout10.xml"/><Relationship Id="rId2" Type="http://schemas.openxmlformats.org/officeDocument/2006/relationships/tags" Target="../tags/tag746.xml"/><Relationship Id="rId1" Type="http://schemas.openxmlformats.org/officeDocument/2006/relationships/tags" Target="../tags/tag745.xml"/><Relationship Id="rId6" Type="http://schemas.openxmlformats.org/officeDocument/2006/relationships/tags" Target="../tags/tag750.xml"/><Relationship Id="rId5" Type="http://schemas.openxmlformats.org/officeDocument/2006/relationships/tags" Target="../tags/tag749.xml"/><Relationship Id="rId4" Type="http://schemas.openxmlformats.org/officeDocument/2006/relationships/tags" Target="../tags/tag748.xml"/></Relationships>
</file>

<file path=ppt/slides/_rels/slide131.xml.rels><?xml version="1.0" encoding="UTF-8" standalone="yes"?>
<Relationships xmlns="http://schemas.openxmlformats.org/package/2006/relationships"><Relationship Id="rId8" Type="http://schemas.openxmlformats.org/officeDocument/2006/relationships/notesSlide" Target="../notesSlides/notesSlide131.xml"/><Relationship Id="rId3" Type="http://schemas.openxmlformats.org/officeDocument/2006/relationships/tags" Target="../tags/tag753.xml"/><Relationship Id="rId7" Type="http://schemas.openxmlformats.org/officeDocument/2006/relationships/slideLayout" Target="../slideLayouts/slideLayout10.xml"/><Relationship Id="rId2" Type="http://schemas.openxmlformats.org/officeDocument/2006/relationships/tags" Target="../tags/tag752.xml"/><Relationship Id="rId1" Type="http://schemas.openxmlformats.org/officeDocument/2006/relationships/tags" Target="../tags/tag751.xml"/><Relationship Id="rId6" Type="http://schemas.openxmlformats.org/officeDocument/2006/relationships/tags" Target="../tags/tag756.xml"/><Relationship Id="rId5" Type="http://schemas.openxmlformats.org/officeDocument/2006/relationships/tags" Target="../tags/tag755.xml"/><Relationship Id="rId4" Type="http://schemas.openxmlformats.org/officeDocument/2006/relationships/tags" Target="../tags/tag754.xml"/></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132.xml"/><Relationship Id="rId2" Type="http://schemas.openxmlformats.org/officeDocument/2006/relationships/slideLayout" Target="../slideLayouts/slideLayout10.xml"/><Relationship Id="rId1" Type="http://schemas.openxmlformats.org/officeDocument/2006/relationships/tags" Target="../tags/tag757.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8" Type="http://schemas.openxmlformats.org/officeDocument/2006/relationships/notesSlide" Target="../notesSlides/notesSlide133.xml"/><Relationship Id="rId3" Type="http://schemas.openxmlformats.org/officeDocument/2006/relationships/tags" Target="../tags/tag760.xml"/><Relationship Id="rId7" Type="http://schemas.openxmlformats.org/officeDocument/2006/relationships/slideLayout" Target="../slideLayouts/slideLayout10.xml"/><Relationship Id="rId2" Type="http://schemas.openxmlformats.org/officeDocument/2006/relationships/tags" Target="../tags/tag759.xml"/><Relationship Id="rId1" Type="http://schemas.openxmlformats.org/officeDocument/2006/relationships/tags" Target="../tags/tag758.xml"/><Relationship Id="rId6" Type="http://schemas.openxmlformats.org/officeDocument/2006/relationships/tags" Target="../tags/tag763.xml"/><Relationship Id="rId5" Type="http://schemas.openxmlformats.org/officeDocument/2006/relationships/tags" Target="../tags/tag762.xml"/><Relationship Id="rId4" Type="http://schemas.openxmlformats.org/officeDocument/2006/relationships/tags" Target="../tags/tag761.xml"/><Relationship Id="rId9" Type="http://schemas.openxmlformats.org/officeDocument/2006/relationships/image" Target="../media/image6.png"/></Relationships>
</file>

<file path=ppt/slides/_rels/slide134.xml.rels><?xml version="1.0" encoding="UTF-8" standalone="yes"?>
<Relationships xmlns="http://schemas.openxmlformats.org/package/2006/relationships"><Relationship Id="rId8" Type="http://schemas.openxmlformats.org/officeDocument/2006/relationships/notesSlide" Target="../notesSlides/notesSlide134.xml"/><Relationship Id="rId3" Type="http://schemas.openxmlformats.org/officeDocument/2006/relationships/tags" Target="../tags/tag766.xml"/><Relationship Id="rId7" Type="http://schemas.openxmlformats.org/officeDocument/2006/relationships/slideLayout" Target="../slideLayouts/slideLayout10.xml"/><Relationship Id="rId2" Type="http://schemas.openxmlformats.org/officeDocument/2006/relationships/tags" Target="../tags/tag765.xml"/><Relationship Id="rId1" Type="http://schemas.openxmlformats.org/officeDocument/2006/relationships/tags" Target="../tags/tag764.xml"/><Relationship Id="rId6" Type="http://schemas.openxmlformats.org/officeDocument/2006/relationships/tags" Target="../tags/tag769.xml"/><Relationship Id="rId5" Type="http://schemas.openxmlformats.org/officeDocument/2006/relationships/tags" Target="../tags/tag768.xml"/><Relationship Id="rId4" Type="http://schemas.openxmlformats.org/officeDocument/2006/relationships/tags" Target="../tags/tag767.xml"/><Relationship Id="rId9" Type="http://schemas.openxmlformats.org/officeDocument/2006/relationships/image" Target="../media/image6.png"/></Relationships>
</file>

<file path=ppt/slides/_rels/slide135.xml.rels><?xml version="1.0" encoding="UTF-8" standalone="yes"?>
<Relationships xmlns="http://schemas.openxmlformats.org/package/2006/relationships"><Relationship Id="rId8" Type="http://schemas.openxmlformats.org/officeDocument/2006/relationships/notesSlide" Target="../notesSlides/notesSlide135.xml"/><Relationship Id="rId3" Type="http://schemas.openxmlformats.org/officeDocument/2006/relationships/tags" Target="../tags/tag772.xml"/><Relationship Id="rId7" Type="http://schemas.openxmlformats.org/officeDocument/2006/relationships/slideLayout" Target="../slideLayouts/slideLayout10.xml"/><Relationship Id="rId2" Type="http://schemas.openxmlformats.org/officeDocument/2006/relationships/tags" Target="../tags/tag771.xml"/><Relationship Id="rId1" Type="http://schemas.openxmlformats.org/officeDocument/2006/relationships/tags" Target="../tags/tag770.xml"/><Relationship Id="rId6" Type="http://schemas.openxmlformats.org/officeDocument/2006/relationships/tags" Target="../tags/tag775.xml"/><Relationship Id="rId5" Type="http://schemas.openxmlformats.org/officeDocument/2006/relationships/tags" Target="../tags/tag774.xml"/><Relationship Id="rId4" Type="http://schemas.openxmlformats.org/officeDocument/2006/relationships/tags" Target="../tags/tag773.xml"/></Relationships>
</file>

<file path=ppt/slides/_rels/slide136.xml.rels><?xml version="1.0" encoding="UTF-8" standalone="yes"?>
<Relationships xmlns="http://schemas.openxmlformats.org/package/2006/relationships"><Relationship Id="rId8" Type="http://schemas.openxmlformats.org/officeDocument/2006/relationships/notesSlide" Target="../notesSlides/notesSlide136.xml"/><Relationship Id="rId3" Type="http://schemas.openxmlformats.org/officeDocument/2006/relationships/tags" Target="../tags/tag778.xml"/><Relationship Id="rId7" Type="http://schemas.openxmlformats.org/officeDocument/2006/relationships/slideLayout" Target="../slideLayouts/slideLayout10.xml"/><Relationship Id="rId2" Type="http://schemas.openxmlformats.org/officeDocument/2006/relationships/tags" Target="../tags/tag777.xml"/><Relationship Id="rId1" Type="http://schemas.openxmlformats.org/officeDocument/2006/relationships/tags" Target="../tags/tag776.xml"/><Relationship Id="rId6" Type="http://schemas.openxmlformats.org/officeDocument/2006/relationships/tags" Target="../tags/tag781.xml"/><Relationship Id="rId5" Type="http://schemas.openxmlformats.org/officeDocument/2006/relationships/tags" Target="../tags/tag780.xml"/><Relationship Id="rId4" Type="http://schemas.openxmlformats.org/officeDocument/2006/relationships/tags" Target="../tags/tag779.xml"/><Relationship Id="rId9" Type="http://schemas.openxmlformats.org/officeDocument/2006/relationships/image" Target="../media/image6.png"/></Relationships>
</file>

<file path=ppt/slides/_rels/slide137.xml.rels><?xml version="1.0" encoding="UTF-8" standalone="yes"?>
<Relationships xmlns="http://schemas.openxmlformats.org/package/2006/relationships"><Relationship Id="rId8" Type="http://schemas.openxmlformats.org/officeDocument/2006/relationships/notesSlide" Target="../notesSlides/notesSlide137.xml"/><Relationship Id="rId3" Type="http://schemas.openxmlformats.org/officeDocument/2006/relationships/tags" Target="../tags/tag784.xml"/><Relationship Id="rId7" Type="http://schemas.openxmlformats.org/officeDocument/2006/relationships/slideLayout" Target="../slideLayouts/slideLayout10.xml"/><Relationship Id="rId2" Type="http://schemas.openxmlformats.org/officeDocument/2006/relationships/tags" Target="../tags/tag783.xml"/><Relationship Id="rId1" Type="http://schemas.openxmlformats.org/officeDocument/2006/relationships/tags" Target="../tags/tag782.xml"/><Relationship Id="rId6" Type="http://schemas.openxmlformats.org/officeDocument/2006/relationships/tags" Target="../tags/tag787.xml"/><Relationship Id="rId5" Type="http://schemas.openxmlformats.org/officeDocument/2006/relationships/tags" Target="../tags/tag786.xml"/><Relationship Id="rId4" Type="http://schemas.openxmlformats.org/officeDocument/2006/relationships/tags" Target="../tags/tag785.xml"/></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138.xml"/><Relationship Id="rId2" Type="http://schemas.openxmlformats.org/officeDocument/2006/relationships/slideLayout" Target="../slideLayouts/slideLayout10.xml"/><Relationship Id="rId1" Type="http://schemas.openxmlformats.org/officeDocument/2006/relationships/tags" Target="../tags/tag788.xml"/><Relationship Id="rId4" Type="http://schemas.openxmlformats.org/officeDocument/2006/relationships/image" Target="../media/image5.png"/></Relationships>
</file>

<file path=ppt/slides/_rels/slide139.xml.rels><?xml version="1.0" encoding="UTF-8" standalone="yes"?>
<Relationships xmlns="http://schemas.openxmlformats.org/package/2006/relationships"><Relationship Id="rId8" Type="http://schemas.openxmlformats.org/officeDocument/2006/relationships/notesSlide" Target="../notesSlides/notesSlide139.xml"/><Relationship Id="rId3" Type="http://schemas.openxmlformats.org/officeDocument/2006/relationships/tags" Target="../tags/tag791.xml"/><Relationship Id="rId7" Type="http://schemas.openxmlformats.org/officeDocument/2006/relationships/slideLayout" Target="../slideLayouts/slideLayout10.xml"/><Relationship Id="rId2" Type="http://schemas.openxmlformats.org/officeDocument/2006/relationships/tags" Target="../tags/tag790.xml"/><Relationship Id="rId1" Type="http://schemas.openxmlformats.org/officeDocument/2006/relationships/tags" Target="../tags/tag789.xml"/><Relationship Id="rId6" Type="http://schemas.openxmlformats.org/officeDocument/2006/relationships/tags" Target="../tags/tag794.xml"/><Relationship Id="rId5" Type="http://schemas.openxmlformats.org/officeDocument/2006/relationships/tags" Target="../tags/tag793.xml"/><Relationship Id="rId4" Type="http://schemas.openxmlformats.org/officeDocument/2006/relationships/tags" Target="../tags/tag792.xml"/><Relationship Id="rId9" Type="http://schemas.openxmlformats.org/officeDocument/2006/relationships/image" Target="../media/image6.png"/></Relationships>
</file>

<file path=ppt/slides/_rels/slide14.xml.rels><?xml version="1.0" encoding="UTF-8" standalone="yes"?>
<Relationships xmlns="http://schemas.openxmlformats.org/package/2006/relationships"><Relationship Id="rId8" Type="http://schemas.openxmlformats.org/officeDocument/2006/relationships/tags" Target="../tags/tag83.xml"/><Relationship Id="rId3" Type="http://schemas.openxmlformats.org/officeDocument/2006/relationships/tags" Target="../tags/tag78.xml"/><Relationship Id="rId7" Type="http://schemas.openxmlformats.org/officeDocument/2006/relationships/tags" Target="../tags/tag82.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tags" Target="../tags/tag81.xml"/><Relationship Id="rId11" Type="http://schemas.openxmlformats.org/officeDocument/2006/relationships/notesSlide" Target="../notesSlides/notesSlide14.xml"/><Relationship Id="rId5" Type="http://schemas.openxmlformats.org/officeDocument/2006/relationships/tags" Target="../tags/tag80.xml"/><Relationship Id="rId10" Type="http://schemas.openxmlformats.org/officeDocument/2006/relationships/slideLayout" Target="../slideLayouts/slideLayout10.xml"/><Relationship Id="rId4" Type="http://schemas.openxmlformats.org/officeDocument/2006/relationships/tags" Target="../tags/tag79.xml"/><Relationship Id="rId9" Type="http://schemas.openxmlformats.org/officeDocument/2006/relationships/tags" Target="../tags/tag84.xml"/></Relationships>
</file>

<file path=ppt/slides/_rels/slide140.xml.rels><?xml version="1.0" encoding="UTF-8" standalone="yes"?>
<Relationships xmlns="http://schemas.openxmlformats.org/package/2006/relationships"><Relationship Id="rId8" Type="http://schemas.openxmlformats.org/officeDocument/2006/relationships/tags" Target="../tags/tag802.xml"/><Relationship Id="rId3" Type="http://schemas.openxmlformats.org/officeDocument/2006/relationships/tags" Target="../tags/tag797.xml"/><Relationship Id="rId7" Type="http://schemas.openxmlformats.org/officeDocument/2006/relationships/tags" Target="../tags/tag801.xml"/><Relationship Id="rId2" Type="http://schemas.openxmlformats.org/officeDocument/2006/relationships/tags" Target="../tags/tag796.xml"/><Relationship Id="rId1" Type="http://schemas.openxmlformats.org/officeDocument/2006/relationships/tags" Target="../tags/tag795.xml"/><Relationship Id="rId6" Type="http://schemas.openxmlformats.org/officeDocument/2006/relationships/tags" Target="../tags/tag800.xml"/><Relationship Id="rId11" Type="http://schemas.openxmlformats.org/officeDocument/2006/relationships/notesSlide" Target="../notesSlides/notesSlide140.xml"/><Relationship Id="rId5" Type="http://schemas.openxmlformats.org/officeDocument/2006/relationships/tags" Target="../tags/tag799.xml"/><Relationship Id="rId10" Type="http://schemas.openxmlformats.org/officeDocument/2006/relationships/slideLayout" Target="../slideLayouts/slideLayout10.xml"/><Relationship Id="rId4" Type="http://schemas.openxmlformats.org/officeDocument/2006/relationships/tags" Target="../tags/tag798.xml"/><Relationship Id="rId9" Type="http://schemas.openxmlformats.org/officeDocument/2006/relationships/tags" Target="../tags/tag803.xml"/></Relationships>
</file>

<file path=ppt/slides/_rels/slide141.xml.rels><?xml version="1.0" encoding="UTF-8" standalone="yes"?>
<Relationships xmlns="http://schemas.openxmlformats.org/package/2006/relationships"><Relationship Id="rId8" Type="http://schemas.openxmlformats.org/officeDocument/2006/relationships/notesSlide" Target="../notesSlides/notesSlide141.xml"/><Relationship Id="rId3" Type="http://schemas.openxmlformats.org/officeDocument/2006/relationships/tags" Target="../tags/tag806.xml"/><Relationship Id="rId7" Type="http://schemas.openxmlformats.org/officeDocument/2006/relationships/slideLayout" Target="../slideLayouts/slideLayout10.xml"/><Relationship Id="rId2" Type="http://schemas.openxmlformats.org/officeDocument/2006/relationships/tags" Target="../tags/tag805.xml"/><Relationship Id="rId1" Type="http://schemas.openxmlformats.org/officeDocument/2006/relationships/tags" Target="../tags/tag804.xml"/><Relationship Id="rId6" Type="http://schemas.openxmlformats.org/officeDocument/2006/relationships/tags" Target="../tags/tag809.xml"/><Relationship Id="rId5" Type="http://schemas.openxmlformats.org/officeDocument/2006/relationships/tags" Target="../tags/tag808.xml"/><Relationship Id="rId4" Type="http://schemas.openxmlformats.org/officeDocument/2006/relationships/tags" Target="../tags/tag807.xml"/></Relationships>
</file>

<file path=ppt/slides/_rels/slide142.xml.rels><?xml version="1.0" encoding="UTF-8" standalone="yes"?>
<Relationships xmlns="http://schemas.openxmlformats.org/package/2006/relationships"><Relationship Id="rId3" Type="http://schemas.openxmlformats.org/officeDocument/2006/relationships/tags" Target="../tags/tag812.xml"/><Relationship Id="rId7" Type="http://schemas.openxmlformats.org/officeDocument/2006/relationships/notesSlide" Target="../notesSlides/notesSlide142.xml"/><Relationship Id="rId2" Type="http://schemas.openxmlformats.org/officeDocument/2006/relationships/tags" Target="../tags/tag811.xml"/><Relationship Id="rId1" Type="http://schemas.openxmlformats.org/officeDocument/2006/relationships/tags" Target="../tags/tag810.xml"/><Relationship Id="rId6" Type="http://schemas.openxmlformats.org/officeDocument/2006/relationships/slideLayout" Target="../slideLayouts/slideLayout10.xml"/><Relationship Id="rId5" Type="http://schemas.openxmlformats.org/officeDocument/2006/relationships/tags" Target="../tags/tag814.xml"/><Relationship Id="rId4" Type="http://schemas.openxmlformats.org/officeDocument/2006/relationships/tags" Target="../tags/tag813.xml"/></Relationships>
</file>

<file path=ppt/slides/_rels/slide143.xml.rels><?xml version="1.0" encoding="UTF-8" standalone="yes"?>
<Relationships xmlns="http://schemas.openxmlformats.org/package/2006/relationships"><Relationship Id="rId3" Type="http://schemas.openxmlformats.org/officeDocument/2006/relationships/tags" Target="../tags/tag817.xml"/><Relationship Id="rId7" Type="http://schemas.openxmlformats.org/officeDocument/2006/relationships/notesSlide" Target="../notesSlides/notesSlide143.xml"/><Relationship Id="rId2" Type="http://schemas.openxmlformats.org/officeDocument/2006/relationships/tags" Target="../tags/tag816.xml"/><Relationship Id="rId1" Type="http://schemas.openxmlformats.org/officeDocument/2006/relationships/tags" Target="../tags/tag815.xml"/><Relationship Id="rId6" Type="http://schemas.openxmlformats.org/officeDocument/2006/relationships/slideLayout" Target="../slideLayouts/slideLayout10.xml"/><Relationship Id="rId5" Type="http://schemas.openxmlformats.org/officeDocument/2006/relationships/tags" Target="../tags/tag819.xml"/><Relationship Id="rId4" Type="http://schemas.openxmlformats.org/officeDocument/2006/relationships/tags" Target="../tags/tag818.xml"/></Relationships>
</file>

<file path=ppt/slides/_rels/slide144.xml.rels><?xml version="1.0" encoding="UTF-8" standalone="yes"?>
<Relationships xmlns="http://schemas.openxmlformats.org/package/2006/relationships"><Relationship Id="rId3" Type="http://schemas.openxmlformats.org/officeDocument/2006/relationships/tags" Target="../tags/tag822.xml"/><Relationship Id="rId7" Type="http://schemas.openxmlformats.org/officeDocument/2006/relationships/notesSlide" Target="../notesSlides/notesSlide144.xml"/><Relationship Id="rId2" Type="http://schemas.openxmlformats.org/officeDocument/2006/relationships/tags" Target="../tags/tag821.xml"/><Relationship Id="rId1" Type="http://schemas.openxmlformats.org/officeDocument/2006/relationships/tags" Target="../tags/tag820.xml"/><Relationship Id="rId6" Type="http://schemas.openxmlformats.org/officeDocument/2006/relationships/slideLayout" Target="../slideLayouts/slideLayout10.xml"/><Relationship Id="rId5" Type="http://schemas.openxmlformats.org/officeDocument/2006/relationships/tags" Target="../tags/tag824.xml"/><Relationship Id="rId4" Type="http://schemas.openxmlformats.org/officeDocument/2006/relationships/tags" Target="../tags/tag823.xml"/></Relationships>
</file>

<file path=ppt/slides/_rels/slide145.xml.rels><?xml version="1.0" encoding="UTF-8" standalone="yes"?>
<Relationships xmlns="http://schemas.openxmlformats.org/package/2006/relationships"><Relationship Id="rId3" Type="http://schemas.openxmlformats.org/officeDocument/2006/relationships/tags" Target="../tags/tag827.xml"/><Relationship Id="rId7" Type="http://schemas.openxmlformats.org/officeDocument/2006/relationships/notesSlide" Target="../notesSlides/notesSlide145.xml"/><Relationship Id="rId2" Type="http://schemas.openxmlformats.org/officeDocument/2006/relationships/tags" Target="../tags/tag826.xml"/><Relationship Id="rId1" Type="http://schemas.openxmlformats.org/officeDocument/2006/relationships/tags" Target="../tags/tag825.xml"/><Relationship Id="rId6" Type="http://schemas.openxmlformats.org/officeDocument/2006/relationships/slideLayout" Target="../slideLayouts/slideLayout10.xml"/><Relationship Id="rId5" Type="http://schemas.openxmlformats.org/officeDocument/2006/relationships/tags" Target="../tags/tag829.xml"/><Relationship Id="rId4" Type="http://schemas.openxmlformats.org/officeDocument/2006/relationships/tags" Target="../tags/tag828.xml"/></Relationships>
</file>

<file path=ppt/slides/_rels/slide14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832.xml"/><Relationship Id="rId7" Type="http://schemas.openxmlformats.org/officeDocument/2006/relationships/notesSlide" Target="../notesSlides/notesSlide146.xml"/><Relationship Id="rId2" Type="http://schemas.openxmlformats.org/officeDocument/2006/relationships/tags" Target="../tags/tag831.xml"/><Relationship Id="rId1" Type="http://schemas.openxmlformats.org/officeDocument/2006/relationships/tags" Target="../tags/tag830.xml"/><Relationship Id="rId6" Type="http://schemas.openxmlformats.org/officeDocument/2006/relationships/slideLayout" Target="../slideLayouts/slideLayout10.xml"/><Relationship Id="rId5" Type="http://schemas.openxmlformats.org/officeDocument/2006/relationships/tags" Target="../tags/tag834.xml"/><Relationship Id="rId4" Type="http://schemas.openxmlformats.org/officeDocument/2006/relationships/tags" Target="../tags/tag833.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9.xml"/></Relationships>
</file>

<file path=ppt/slides/_rels/slide148.xml.rels><?xml version="1.0" encoding="UTF-8" standalone="yes"?>
<Relationships xmlns="http://schemas.openxmlformats.org/package/2006/relationships"><Relationship Id="rId3" Type="http://schemas.openxmlformats.org/officeDocument/2006/relationships/notesSlide" Target="../notesSlides/notesSlide148.xml"/><Relationship Id="rId2" Type="http://schemas.openxmlformats.org/officeDocument/2006/relationships/slideLayout" Target="../slideLayouts/slideLayout10.xml"/><Relationship Id="rId1" Type="http://schemas.openxmlformats.org/officeDocument/2006/relationships/tags" Target="../tags/tag835.xml"/><Relationship Id="rId4" Type="http://schemas.openxmlformats.org/officeDocument/2006/relationships/image" Target="../media/image5.png"/></Relationships>
</file>

<file path=ppt/slides/_rels/slide14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837.xml"/><Relationship Id="rId1" Type="http://schemas.openxmlformats.org/officeDocument/2006/relationships/tags" Target="../tags/tag836.xml"/><Relationship Id="rId5" Type="http://schemas.openxmlformats.org/officeDocument/2006/relationships/image" Target="../media/image13.png"/><Relationship Id="rId4"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3" Type="http://schemas.openxmlformats.org/officeDocument/2006/relationships/tags" Target="../tags/tag87.xml"/><Relationship Id="rId7" Type="http://schemas.openxmlformats.org/officeDocument/2006/relationships/slideLayout" Target="../slideLayouts/slideLayout10.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9" Type="http://schemas.openxmlformats.org/officeDocument/2006/relationships/image" Target="../media/image6.png"/></Relationships>
</file>

<file path=ppt/slides/_rels/slide15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839.xml"/><Relationship Id="rId1" Type="http://schemas.openxmlformats.org/officeDocument/2006/relationships/tags" Target="../tags/tag838.xml"/><Relationship Id="rId5" Type="http://schemas.openxmlformats.org/officeDocument/2006/relationships/image" Target="../media/image14.png"/><Relationship Id="rId4"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841.xml"/><Relationship Id="rId1" Type="http://schemas.openxmlformats.org/officeDocument/2006/relationships/tags" Target="../tags/tag840.xml"/><Relationship Id="rId5" Type="http://schemas.openxmlformats.org/officeDocument/2006/relationships/image" Target="../media/image15.png"/><Relationship Id="rId4"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843.xml"/><Relationship Id="rId1" Type="http://schemas.openxmlformats.org/officeDocument/2006/relationships/tags" Target="../tags/tag842.xml"/><Relationship Id="rId5" Type="http://schemas.openxmlformats.org/officeDocument/2006/relationships/image" Target="../media/image16.png"/><Relationship Id="rId4"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3" Type="http://schemas.openxmlformats.org/officeDocument/2006/relationships/notesSlide" Target="../notesSlides/notesSlide153.xml"/><Relationship Id="rId2" Type="http://schemas.openxmlformats.org/officeDocument/2006/relationships/slideLayout" Target="../slideLayouts/slideLayout10.xml"/><Relationship Id="rId1" Type="http://schemas.openxmlformats.org/officeDocument/2006/relationships/tags" Target="../tags/tag844.xml"/><Relationship Id="rId4" Type="http://schemas.openxmlformats.org/officeDocument/2006/relationships/image" Target="../media/image17.jpeg"/></Relationships>
</file>

<file path=ppt/slides/_rels/slide154.xml.rels><?xml version="1.0" encoding="UTF-8" standalone="yes"?>
<Relationships xmlns="http://schemas.openxmlformats.org/package/2006/relationships"><Relationship Id="rId3" Type="http://schemas.openxmlformats.org/officeDocument/2006/relationships/notesSlide" Target="../notesSlides/notesSlide154.xml"/><Relationship Id="rId2" Type="http://schemas.openxmlformats.org/officeDocument/2006/relationships/slideLayout" Target="../slideLayouts/slideLayout10.xml"/><Relationship Id="rId1" Type="http://schemas.openxmlformats.org/officeDocument/2006/relationships/tags" Target="../tags/tag845.xml"/><Relationship Id="rId4" Type="http://schemas.openxmlformats.org/officeDocument/2006/relationships/image" Target="../media/image18.jpeg"/></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10.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0.xml"/><Relationship Id="rId1" Type="http://schemas.openxmlformats.org/officeDocument/2006/relationships/tags" Target="../tags/tag91.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8" Type="http://schemas.openxmlformats.org/officeDocument/2006/relationships/tags" Target="../tags/tag99.xml"/><Relationship Id="rId3" Type="http://schemas.openxmlformats.org/officeDocument/2006/relationships/tags" Target="../tags/tag94.xml"/><Relationship Id="rId7" Type="http://schemas.openxmlformats.org/officeDocument/2006/relationships/tags" Target="../tags/tag98.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tags" Target="../tags/tag97.xml"/><Relationship Id="rId11" Type="http://schemas.openxmlformats.org/officeDocument/2006/relationships/notesSlide" Target="../notesSlides/notesSlide17.xml"/><Relationship Id="rId5" Type="http://schemas.openxmlformats.org/officeDocument/2006/relationships/tags" Target="../tags/tag96.xml"/><Relationship Id="rId10" Type="http://schemas.openxmlformats.org/officeDocument/2006/relationships/slideLayout" Target="../slideLayouts/slideLayout10.xml"/><Relationship Id="rId4" Type="http://schemas.openxmlformats.org/officeDocument/2006/relationships/tags" Target="../tags/tag95.xml"/><Relationship Id="rId9" Type="http://schemas.openxmlformats.org/officeDocument/2006/relationships/tags" Target="../tags/tag100.xml"/></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8.xml"/><Relationship Id="rId3" Type="http://schemas.openxmlformats.org/officeDocument/2006/relationships/tags" Target="../tags/tag103.xml"/><Relationship Id="rId7" Type="http://schemas.openxmlformats.org/officeDocument/2006/relationships/slideLayout" Target="../slideLayouts/slideLayout10.xml"/><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tags" Target="../tags/tag104.xml"/><Relationship Id="rId9" Type="http://schemas.openxmlformats.org/officeDocument/2006/relationships/image" Target="../media/image6.png"/></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9.xml"/><Relationship Id="rId3" Type="http://schemas.openxmlformats.org/officeDocument/2006/relationships/tags" Target="../tags/tag109.xml"/><Relationship Id="rId7" Type="http://schemas.openxmlformats.org/officeDocument/2006/relationships/slideLayout" Target="../slideLayouts/slideLayout10.xml"/><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notesSlide" Target="../notesSlides/notesSlide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slideLayout" Target="../slideLayouts/slideLayout19.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20.xml"/><Relationship Id="rId3" Type="http://schemas.openxmlformats.org/officeDocument/2006/relationships/tags" Target="../tags/tag115.xml"/><Relationship Id="rId7" Type="http://schemas.openxmlformats.org/officeDocument/2006/relationships/slideLayout" Target="../slideLayouts/slideLayout10.xml"/><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9" Type="http://schemas.openxmlformats.org/officeDocument/2006/relationships/image" Target="../media/image6.png"/></Relationships>
</file>

<file path=ppt/slides/_rels/slide21.xml.rels><?xml version="1.0" encoding="UTF-8" standalone="yes"?>
<Relationships xmlns="http://schemas.openxmlformats.org/package/2006/relationships"><Relationship Id="rId8" Type="http://schemas.openxmlformats.org/officeDocument/2006/relationships/tags" Target="../tags/tag126.xml"/><Relationship Id="rId3" Type="http://schemas.openxmlformats.org/officeDocument/2006/relationships/tags" Target="../tags/tag121.xml"/><Relationship Id="rId7" Type="http://schemas.openxmlformats.org/officeDocument/2006/relationships/tags" Target="../tags/tag125.xml"/><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tags" Target="../tags/tag124.xml"/><Relationship Id="rId11" Type="http://schemas.openxmlformats.org/officeDocument/2006/relationships/notesSlide" Target="../notesSlides/notesSlide21.xml"/><Relationship Id="rId5" Type="http://schemas.openxmlformats.org/officeDocument/2006/relationships/tags" Target="../tags/tag123.xml"/><Relationship Id="rId10" Type="http://schemas.openxmlformats.org/officeDocument/2006/relationships/slideLayout" Target="../slideLayouts/slideLayout10.xml"/><Relationship Id="rId4" Type="http://schemas.openxmlformats.org/officeDocument/2006/relationships/tags" Target="../tags/tag122.xml"/><Relationship Id="rId9" Type="http://schemas.openxmlformats.org/officeDocument/2006/relationships/tags" Target="../tags/tag127.xml"/></Relationships>
</file>

<file path=ppt/slides/_rels/slide22.xml.rels><?xml version="1.0" encoding="UTF-8" standalone="yes"?>
<Relationships xmlns="http://schemas.openxmlformats.org/package/2006/relationships"><Relationship Id="rId3" Type="http://schemas.openxmlformats.org/officeDocument/2006/relationships/tags" Target="../tags/tag130.xml"/><Relationship Id="rId7" Type="http://schemas.openxmlformats.org/officeDocument/2006/relationships/notesSlide" Target="../notesSlides/notesSlide22.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slideLayout" Target="../slideLayouts/slideLayout10.xml"/><Relationship Id="rId5" Type="http://schemas.openxmlformats.org/officeDocument/2006/relationships/tags" Target="../tags/tag132.xml"/><Relationship Id="rId4" Type="http://schemas.openxmlformats.org/officeDocument/2006/relationships/tags" Target="../tags/tag131.xml"/></Relationships>
</file>

<file path=ppt/slides/_rels/slide23.xml.rels><?xml version="1.0" encoding="UTF-8" standalone="yes"?>
<Relationships xmlns="http://schemas.openxmlformats.org/package/2006/relationships"><Relationship Id="rId3" Type="http://schemas.openxmlformats.org/officeDocument/2006/relationships/tags" Target="../tags/tag135.xml"/><Relationship Id="rId7" Type="http://schemas.openxmlformats.org/officeDocument/2006/relationships/notesSlide" Target="../notesSlides/notesSlide23.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slideLayout" Target="../slideLayouts/slideLayout10.xml"/><Relationship Id="rId5" Type="http://schemas.openxmlformats.org/officeDocument/2006/relationships/tags" Target="../tags/tag137.xml"/><Relationship Id="rId4" Type="http://schemas.openxmlformats.org/officeDocument/2006/relationships/tags" Target="../tags/tag136.xml"/></Relationships>
</file>

<file path=ppt/slides/_rels/slide24.xml.rels><?xml version="1.0" encoding="UTF-8" standalone="yes"?>
<Relationships xmlns="http://schemas.openxmlformats.org/package/2006/relationships"><Relationship Id="rId3" Type="http://schemas.openxmlformats.org/officeDocument/2006/relationships/tags" Target="../tags/tag140.xml"/><Relationship Id="rId7" Type="http://schemas.openxmlformats.org/officeDocument/2006/relationships/notesSlide" Target="../notesSlides/notesSlide24.xml"/><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slideLayout" Target="../slideLayouts/slideLayout10.xml"/><Relationship Id="rId5" Type="http://schemas.openxmlformats.org/officeDocument/2006/relationships/tags" Target="../tags/tag142.xml"/><Relationship Id="rId4" Type="http://schemas.openxmlformats.org/officeDocument/2006/relationships/tags" Target="../tags/tag141.xml"/></Relationships>
</file>

<file path=ppt/slides/_rels/slide25.xml.rels><?xml version="1.0" encoding="UTF-8" standalone="yes"?>
<Relationships xmlns="http://schemas.openxmlformats.org/package/2006/relationships"><Relationship Id="rId3" Type="http://schemas.openxmlformats.org/officeDocument/2006/relationships/tags" Target="../tags/tag145.xml"/><Relationship Id="rId7" Type="http://schemas.openxmlformats.org/officeDocument/2006/relationships/notesSlide" Target="../notesSlides/notesSlide25.xml"/><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slideLayout" Target="../slideLayouts/slideLayout10.xml"/><Relationship Id="rId5" Type="http://schemas.openxmlformats.org/officeDocument/2006/relationships/tags" Target="../tags/tag147.xml"/><Relationship Id="rId4" Type="http://schemas.openxmlformats.org/officeDocument/2006/relationships/tags" Target="../tags/tag146.xml"/></Relationships>
</file>

<file path=ppt/slides/_rels/slide26.xml.rels><?xml version="1.0" encoding="UTF-8" standalone="yes"?>
<Relationships xmlns="http://schemas.openxmlformats.org/package/2006/relationships"><Relationship Id="rId3" Type="http://schemas.openxmlformats.org/officeDocument/2006/relationships/tags" Target="../tags/tag150.xml"/><Relationship Id="rId7" Type="http://schemas.openxmlformats.org/officeDocument/2006/relationships/notesSlide" Target="../notesSlides/notesSlide26.xml"/><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slideLayout" Target="../slideLayouts/slideLayout10.xml"/><Relationship Id="rId5" Type="http://schemas.openxmlformats.org/officeDocument/2006/relationships/tags" Target="../tags/tag152.xml"/><Relationship Id="rId4" Type="http://schemas.openxmlformats.org/officeDocument/2006/relationships/tags" Target="../tags/tag151.xml"/></Relationships>
</file>

<file path=ppt/slides/_rels/slide2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155.xml"/><Relationship Id="rId7" Type="http://schemas.openxmlformats.org/officeDocument/2006/relationships/notesSlide" Target="../notesSlides/notesSlide27.xml"/><Relationship Id="rId2" Type="http://schemas.openxmlformats.org/officeDocument/2006/relationships/tags" Target="../tags/tag154.xml"/><Relationship Id="rId1" Type="http://schemas.openxmlformats.org/officeDocument/2006/relationships/tags" Target="../tags/tag153.xml"/><Relationship Id="rId6" Type="http://schemas.openxmlformats.org/officeDocument/2006/relationships/slideLayout" Target="../slideLayouts/slideLayout10.xml"/><Relationship Id="rId5" Type="http://schemas.openxmlformats.org/officeDocument/2006/relationships/tags" Target="../tags/tag157.xml"/><Relationship Id="rId4" Type="http://schemas.openxmlformats.org/officeDocument/2006/relationships/tags" Target="../tags/tag15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0.xml"/><Relationship Id="rId1" Type="http://schemas.openxmlformats.org/officeDocument/2006/relationships/tags" Target="../tags/tag158.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8" Type="http://schemas.openxmlformats.org/officeDocument/2006/relationships/notesSlide" Target="../notesSlides/notesSlide29.xml"/><Relationship Id="rId3" Type="http://schemas.openxmlformats.org/officeDocument/2006/relationships/tags" Target="../tags/tag161.xml"/><Relationship Id="rId7" Type="http://schemas.openxmlformats.org/officeDocument/2006/relationships/slideLayout" Target="../slideLayouts/slideLayout10.xml"/><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tags" Target="../tags/tag164.xml"/><Relationship Id="rId5" Type="http://schemas.openxmlformats.org/officeDocument/2006/relationships/tags" Target="../tags/tag163.xml"/><Relationship Id="rId4" Type="http://schemas.openxmlformats.org/officeDocument/2006/relationships/tags" Target="../tags/tag162.xml"/><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tags" Target="../tags/tag19.xml"/><Relationship Id="rId3" Type="http://schemas.openxmlformats.org/officeDocument/2006/relationships/tags" Target="../tags/tag14.xml"/><Relationship Id="rId7" Type="http://schemas.openxmlformats.org/officeDocument/2006/relationships/tags" Target="../tags/tag18.xml"/><Relationship Id="rId12" Type="http://schemas.openxmlformats.org/officeDocument/2006/relationships/notesSlide" Target="../notesSlides/notesSlide3.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slideLayout" Target="../slideLayouts/slideLayout19.xml"/><Relationship Id="rId5" Type="http://schemas.openxmlformats.org/officeDocument/2006/relationships/tags" Target="../tags/tag16.xml"/><Relationship Id="rId10" Type="http://schemas.openxmlformats.org/officeDocument/2006/relationships/tags" Target="../tags/tag21.xml"/><Relationship Id="rId4" Type="http://schemas.openxmlformats.org/officeDocument/2006/relationships/tags" Target="../tags/tag15.xml"/><Relationship Id="rId9" Type="http://schemas.openxmlformats.org/officeDocument/2006/relationships/tags" Target="../tags/tag20.xml"/></Relationships>
</file>

<file path=ppt/slides/_rels/slide30.xml.rels><?xml version="1.0" encoding="UTF-8" standalone="yes"?>
<Relationships xmlns="http://schemas.openxmlformats.org/package/2006/relationships"><Relationship Id="rId8" Type="http://schemas.openxmlformats.org/officeDocument/2006/relationships/tags" Target="../tags/tag172.xml"/><Relationship Id="rId3" Type="http://schemas.openxmlformats.org/officeDocument/2006/relationships/tags" Target="../tags/tag167.xml"/><Relationship Id="rId7" Type="http://schemas.openxmlformats.org/officeDocument/2006/relationships/tags" Target="../tags/tag171.xml"/><Relationship Id="rId12" Type="http://schemas.openxmlformats.org/officeDocument/2006/relationships/notesSlide" Target="../notesSlides/notesSlide30.xml"/><Relationship Id="rId2" Type="http://schemas.openxmlformats.org/officeDocument/2006/relationships/tags" Target="../tags/tag166.xml"/><Relationship Id="rId1" Type="http://schemas.openxmlformats.org/officeDocument/2006/relationships/tags" Target="../tags/tag165.xml"/><Relationship Id="rId6" Type="http://schemas.openxmlformats.org/officeDocument/2006/relationships/tags" Target="../tags/tag170.xml"/><Relationship Id="rId11" Type="http://schemas.openxmlformats.org/officeDocument/2006/relationships/slideLayout" Target="../slideLayouts/slideLayout10.xml"/><Relationship Id="rId5" Type="http://schemas.openxmlformats.org/officeDocument/2006/relationships/tags" Target="../tags/tag169.xml"/><Relationship Id="rId10" Type="http://schemas.openxmlformats.org/officeDocument/2006/relationships/tags" Target="../tags/tag174.xml"/><Relationship Id="rId4" Type="http://schemas.openxmlformats.org/officeDocument/2006/relationships/tags" Target="../tags/tag168.xml"/><Relationship Id="rId9" Type="http://schemas.openxmlformats.org/officeDocument/2006/relationships/tags" Target="../tags/tag173.xml"/></Relationships>
</file>

<file path=ppt/slides/_rels/slide31.xml.rels><?xml version="1.0" encoding="UTF-8" standalone="yes"?>
<Relationships xmlns="http://schemas.openxmlformats.org/package/2006/relationships"><Relationship Id="rId3" Type="http://schemas.openxmlformats.org/officeDocument/2006/relationships/tags" Target="../tags/tag177.xml"/><Relationship Id="rId7" Type="http://schemas.openxmlformats.org/officeDocument/2006/relationships/notesSlide" Target="../notesSlides/notesSlide31.xml"/><Relationship Id="rId2" Type="http://schemas.openxmlformats.org/officeDocument/2006/relationships/tags" Target="../tags/tag176.xml"/><Relationship Id="rId1" Type="http://schemas.openxmlformats.org/officeDocument/2006/relationships/tags" Target="../tags/tag175.xml"/><Relationship Id="rId6" Type="http://schemas.openxmlformats.org/officeDocument/2006/relationships/slideLayout" Target="../slideLayouts/slideLayout10.xml"/><Relationship Id="rId5" Type="http://schemas.openxmlformats.org/officeDocument/2006/relationships/tags" Target="../tags/tag179.xml"/><Relationship Id="rId4" Type="http://schemas.openxmlformats.org/officeDocument/2006/relationships/tags" Target="../tags/tag178.xml"/></Relationships>
</file>

<file path=ppt/slides/_rels/slide32.xml.rels><?xml version="1.0" encoding="UTF-8" standalone="yes"?>
<Relationships xmlns="http://schemas.openxmlformats.org/package/2006/relationships"><Relationship Id="rId3" Type="http://schemas.openxmlformats.org/officeDocument/2006/relationships/tags" Target="../tags/tag182.xml"/><Relationship Id="rId7" Type="http://schemas.openxmlformats.org/officeDocument/2006/relationships/notesSlide" Target="../notesSlides/notesSlide32.xml"/><Relationship Id="rId2" Type="http://schemas.openxmlformats.org/officeDocument/2006/relationships/tags" Target="../tags/tag181.xml"/><Relationship Id="rId1" Type="http://schemas.openxmlformats.org/officeDocument/2006/relationships/tags" Target="../tags/tag180.xml"/><Relationship Id="rId6" Type="http://schemas.openxmlformats.org/officeDocument/2006/relationships/slideLayout" Target="../slideLayouts/slideLayout10.xml"/><Relationship Id="rId5" Type="http://schemas.openxmlformats.org/officeDocument/2006/relationships/tags" Target="../tags/tag184.xml"/><Relationship Id="rId4" Type="http://schemas.openxmlformats.org/officeDocument/2006/relationships/tags" Target="../tags/tag183.xml"/></Relationships>
</file>

<file path=ppt/slides/_rels/slide33.xml.rels><?xml version="1.0" encoding="UTF-8" standalone="yes"?>
<Relationships xmlns="http://schemas.openxmlformats.org/package/2006/relationships"><Relationship Id="rId3" Type="http://schemas.openxmlformats.org/officeDocument/2006/relationships/tags" Target="../tags/tag187.xml"/><Relationship Id="rId7" Type="http://schemas.openxmlformats.org/officeDocument/2006/relationships/notesSlide" Target="../notesSlides/notesSlide33.xml"/><Relationship Id="rId2" Type="http://schemas.openxmlformats.org/officeDocument/2006/relationships/tags" Target="../tags/tag186.xml"/><Relationship Id="rId1" Type="http://schemas.openxmlformats.org/officeDocument/2006/relationships/tags" Target="../tags/tag185.xml"/><Relationship Id="rId6" Type="http://schemas.openxmlformats.org/officeDocument/2006/relationships/slideLayout" Target="../slideLayouts/slideLayout10.xml"/><Relationship Id="rId5" Type="http://schemas.openxmlformats.org/officeDocument/2006/relationships/tags" Target="../tags/tag189.xml"/><Relationship Id="rId4" Type="http://schemas.openxmlformats.org/officeDocument/2006/relationships/tags" Target="../tags/tag188.xml"/></Relationships>
</file>

<file path=ppt/slides/_rels/slide34.xml.rels><?xml version="1.0" encoding="UTF-8" standalone="yes"?>
<Relationships xmlns="http://schemas.openxmlformats.org/package/2006/relationships"><Relationship Id="rId8" Type="http://schemas.openxmlformats.org/officeDocument/2006/relationships/tags" Target="../tags/tag197.xml"/><Relationship Id="rId3" Type="http://schemas.openxmlformats.org/officeDocument/2006/relationships/tags" Target="../tags/tag192.xml"/><Relationship Id="rId7" Type="http://schemas.openxmlformats.org/officeDocument/2006/relationships/tags" Target="../tags/tag196.xml"/><Relationship Id="rId2" Type="http://schemas.openxmlformats.org/officeDocument/2006/relationships/tags" Target="../tags/tag191.xml"/><Relationship Id="rId1" Type="http://schemas.openxmlformats.org/officeDocument/2006/relationships/tags" Target="../tags/tag190.xml"/><Relationship Id="rId6" Type="http://schemas.openxmlformats.org/officeDocument/2006/relationships/tags" Target="../tags/tag195.xml"/><Relationship Id="rId11" Type="http://schemas.openxmlformats.org/officeDocument/2006/relationships/notesSlide" Target="../notesSlides/notesSlide34.xml"/><Relationship Id="rId5" Type="http://schemas.openxmlformats.org/officeDocument/2006/relationships/tags" Target="../tags/tag194.xml"/><Relationship Id="rId10" Type="http://schemas.openxmlformats.org/officeDocument/2006/relationships/slideLayout" Target="../slideLayouts/slideLayout10.xml"/><Relationship Id="rId4" Type="http://schemas.openxmlformats.org/officeDocument/2006/relationships/tags" Target="../tags/tag193.xml"/><Relationship Id="rId9" Type="http://schemas.openxmlformats.org/officeDocument/2006/relationships/tags" Target="../tags/tag198.xml"/></Relationships>
</file>

<file path=ppt/slides/_rels/slide35.xml.rels><?xml version="1.0" encoding="UTF-8" standalone="yes"?>
<Relationships xmlns="http://schemas.openxmlformats.org/package/2006/relationships"><Relationship Id="rId3" Type="http://schemas.openxmlformats.org/officeDocument/2006/relationships/tags" Target="../tags/tag201.xml"/><Relationship Id="rId7" Type="http://schemas.openxmlformats.org/officeDocument/2006/relationships/notesSlide" Target="../notesSlides/notesSlide35.xml"/><Relationship Id="rId2" Type="http://schemas.openxmlformats.org/officeDocument/2006/relationships/tags" Target="../tags/tag200.xml"/><Relationship Id="rId1" Type="http://schemas.openxmlformats.org/officeDocument/2006/relationships/tags" Target="../tags/tag199.xml"/><Relationship Id="rId6" Type="http://schemas.openxmlformats.org/officeDocument/2006/relationships/slideLayout" Target="../slideLayouts/slideLayout10.xml"/><Relationship Id="rId5" Type="http://schemas.openxmlformats.org/officeDocument/2006/relationships/tags" Target="../tags/tag203.xml"/><Relationship Id="rId4" Type="http://schemas.openxmlformats.org/officeDocument/2006/relationships/tags" Target="../tags/tag202.xml"/></Relationships>
</file>

<file path=ppt/slides/_rels/slide36.xml.rels><?xml version="1.0" encoding="UTF-8" standalone="yes"?>
<Relationships xmlns="http://schemas.openxmlformats.org/package/2006/relationships"><Relationship Id="rId8" Type="http://schemas.openxmlformats.org/officeDocument/2006/relationships/notesSlide" Target="../notesSlides/notesSlide36.xml"/><Relationship Id="rId3" Type="http://schemas.openxmlformats.org/officeDocument/2006/relationships/tags" Target="../tags/tag206.xml"/><Relationship Id="rId7" Type="http://schemas.openxmlformats.org/officeDocument/2006/relationships/slideLayout" Target="../slideLayouts/slideLayout10.xml"/><Relationship Id="rId2" Type="http://schemas.openxmlformats.org/officeDocument/2006/relationships/tags" Target="../tags/tag205.xml"/><Relationship Id="rId1" Type="http://schemas.openxmlformats.org/officeDocument/2006/relationships/tags" Target="../tags/tag204.xml"/><Relationship Id="rId6" Type="http://schemas.openxmlformats.org/officeDocument/2006/relationships/tags" Target="../tags/tag209.xml"/><Relationship Id="rId5" Type="http://schemas.openxmlformats.org/officeDocument/2006/relationships/tags" Target="../tags/tag208.xml"/><Relationship Id="rId4" Type="http://schemas.openxmlformats.org/officeDocument/2006/relationships/tags" Target="../tags/tag207.xml"/><Relationship Id="rId9"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0.xml"/><Relationship Id="rId1" Type="http://schemas.openxmlformats.org/officeDocument/2006/relationships/tags" Target="../tags/tag210.xml"/><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8" Type="http://schemas.openxmlformats.org/officeDocument/2006/relationships/tags" Target="../tags/tag218.xml"/><Relationship Id="rId3" Type="http://schemas.openxmlformats.org/officeDocument/2006/relationships/tags" Target="../tags/tag213.xml"/><Relationship Id="rId7" Type="http://schemas.openxmlformats.org/officeDocument/2006/relationships/tags" Target="../tags/tag217.xml"/><Relationship Id="rId2" Type="http://schemas.openxmlformats.org/officeDocument/2006/relationships/tags" Target="../tags/tag212.xml"/><Relationship Id="rId1" Type="http://schemas.openxmlformats.org/officeDocument/2006/relationships/tags" Target="../tags/tag211.xml"/><Relationship Id="rId6" Type="http://schemas.openxmlformats.org/officeDocument/2006/relationships/tags" Target="../tags/tag216.xml"/><Relationship Id="rId5" Type="http://schemas.openxmlformats.org/officeDocument/2006/relationships/tags" Target="../tags/tag215.xml"/><Relationship Id="rId10" Type="http://schemas.openxmlformats.org/officeDocument/2006/relationships/notesSlide" Target="../notesSlides/notesSlide38.xml"/><Relationship Id="rId4" Type="http://schemas.openxmlformats.org/officeDocument/2006/relationships/tags" Target="../tags/tag214.xml"/><Relationship Id="rId9"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8" Type="http://schemas.openxmlformats.org/officeDocument/2006/relationships/notesSlide" Target="../notesSlides/notesSlide39.xml"/><Relationship Id="rId3" Type="http://schemas.openxmlformats.org/officeDocument/2006/relationships/tags" Target="../tags/tag221.xml"/><Relationship Id="rId7" Type="http://schemas.openxmlformats.org/officeDocument/2006/relationships/slideLayout" Target="../slideLayouts/slideLayout10.xml"/><Relationship Id="rId2" Type="http://schemas.openxmlformats.org/officeDocument/2006/relationships/tags" Target="../tags/tag220.xml"/><Relationship Id="rId1" Type="http://schemas.openxmlformats.org/officeDocument/2006/relationships/tags" Target="../tags/tag219.xml"/><Relationship Id="rId6" Type="http://schemas.openxmlformats.org/officeDocument/2006/relationships/tags" Target="../tags/tag224.xml"/><Relationship Id="rId5" Type="http://schemas.openxmlformats.org/officeDocument/2006/relationships/tags" Target="../tags/tag223.xml"/><Relationship Id="rId4" Type="http://schemas.openxmlformats.org/officeDocument/2006/relationships/tags" Target="../tags/tag222.xml"/><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24.xml"/><Relationship Id="rId7" Type="http://schemas.openxmlformats.org/officeDocument/2006/relationships/slideLayout" Target="../slideLayouts/slideLayout19.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0.xml"/><Relationship Id="rId1" Type="http://schemas.openxmlformats.org/officeDocument/2006/relationships/tags" Target="../tags/tag225.xml"/><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8" Type="http://schemas.openxmlformats.org/officeDocument/2006/relationships/notesSlide" Target="../notesSlides/notesSlide41.xml"/><Relationship Id="rId3" Type="http://schemas.openxmlformats.org/officeDocument/2006/relationships/tags" Target="../tags/tag228.xml"/><Relationship Id="rId7" Type="http://schemas.openxmlformats.org/officeDocument/2006/relationships/slideLayout" Target="../slideLayouts/slideLayout10.xml"/><Relationship Id="rId2" Type="http://schemas.openxmlformats.org/officeDocument/2006/relationships/tags" Target="../tags/tag227.xml"/><Relationship Id="rId1" Type="http://schemas.openxmlformats.org/officeDocument/2006/relationships/tags" Target="../tags/tag226.xml"/><Relationship Id="rId6" Type="http://schemas.openxmlformats.org/officeDocument/2006/relationships/tags" Target="../tags/tag231.xml"/><Relationship Id="rId5" Type="http://schemas.openxmlformats.org/officeDocument/2006/relationships/tags" Target="../tags/tag230.xml"/><Relationship Id="rId4" Type="http://schemas.openxmlformats.org/officeDocument/2006/relationships/tags" Target="../tags/tag229.xml"/><Relationship Id="rId9" Type="http://schemas.openxmlformats.org/officeDocument/2006/relationships/image" Target="../media/image6.png"/></Relationships>
</file>

<file path=ppt/slides/_rels/slide42.xml.rels><?xml version="1.0" encoding="UTF-8" standalone="yes"?>
<Relationships xmlns="http://schemas.openxmlformats.org/package/2006/relationships"><Relationship Id="rId8" Type="http://schemas.openxmlformats.org/officeDocument/2006/relationships/tags" Target="../tags/tag239.xml"/><Relationship Id="rId3" Type="http://schemas.openxmlformats.org/officeDocument/2006/relationships/tags" Target="../tags/tag234.xml"/><Relationship Id="rId7" Type="http://schemas.openxmlformats.org/officeDocument/2006/relationships/tags" Target="../tags/tag238.xml"/><Relationship Id="rId2" Type="http://schemas.openxmlformats.org/officeDocument/2006/relationships/tags" Target="../tags/tag233.xml"/><Relationship Id="rId1" Type="http://schemas.openxmlformats.org/officeDocument/2006/relationships/tags" Target="../tags/tag232.xml"/><Relationship Id="rId6" Type="http://schemas.openxmlformats.org/officeDocument/2006/relationships/tags" Target="../tags/tag237.xml"/><Relationship Id="rId11" Type="http://schemas.openxmlformats.org/officeDocument/2006/relationships/notesSlide" Target="../notesSlides/notesSlide42.xml"/><Relationship Id="rId5" Type="http://schemas.openxmlformats.org/officeDocument/2006/relationships/tags" Target="../tags/tag236.xml"/><Relationship Id="rId10" Type="http://schemas.openxmlformats.org/officeDocument/2006/relationships/slideLayout" Target="../slideLayouts/slideLayout10.xml"/><Relationship Id="rId4" Type="http://schemas.openxmlformats.org/officeDocument/2006/relationships/tags" Target="../tags/tag235.xml"/><Relationship Id="rId9" Type="http://schemas.openxmlformats.org/officeDocument/2006/relationships/tags" Target="../tags/tag240.xml"/></Relationships>
</file>

<file path=ppt/slides/_rels/slide43.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tags" Target="../tags/tag243.xml"/><Relationship Id="rId7" Type="http://schemas.openxmlformats.org/officeDocument/2006/relationships/tags" Target="../tags/tag247.xml"/><Relationship Id="rId2" Type="http://schemas.openxmlformats.org/officeDocument/2006/relationships/tags" Target="../tags/tag242.xml"/><Relationship Id="rId1" Type="http://schemas.openxmlformats.org/officeDocument/2006/relationships/tags" Target="../tags/tag241.xml"/><Relationship Id="rId6" Type="http://schemas.openxmlformats.org/officeDocument/2006/relationships/tags" Target="../tags/tag246.xml"/><Relationship Id="rId5" Type="http://schemas.openxmlformats.org/officeDocument/2006/relationships/tags" Target="../tags/tag245.xml"/><Relationship Id="rId4" Type="http://schemas.openxmlformats.org/officeDocument/2006/relationships/tags" Target="../tags/tag244.xml"/><Relationship Id="rId9"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250.xml"/><Relationship Id="rId7" Type="http://schemas.openxmlformats.org/officeDocument/2006/relationships/notesSlide" Target="../notesSlides/notesSlide44.xml"/><Relationship Id="rId2" Type="http://schemas.openxmlformats.org/officeDocument/2006/relationships/tags" Target="../tags/tag249.xml"/><Relationship Id="rId1" Type="http://schemas.openxmlformats.org/officeDocument/2006/relationships/tags" Target="../tags/tag248.xml"/><Relationship Id="rId6" Type="http://schemas.openxmlformats.org/officeDocument/2006/relationships/slideLayout" Target="../slideLayouts/slideLayout10.xml"/><Relationship Id="rId5" Type="http://schemas.openxmlformats.org/officeDocument/2006/relationships/tags" Target="../tags/tag252.xml"/><Relationship Id="rId4" Type="http://schemas.openxmlformats.org/officeDocument/2006/relationships/tags" Target="../tags/tag25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0.xml"/><Relationship Id="rId1" Type="http://schemas.openxmlformats.org/officeDocument/2006/relationships/tags" Target="../tags/tag253.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8" Type="http://schemas.openxmlformats.org/officeDocument/2006/relationships/notesSlide" Target="../notesSlides/notesSlide47.xml"/><Relationship Id="rId3" Type="http://schemas.openxmlformats.org/officeDocument/2006/relationships/tags" Target="../tags/tag256.xml"/><Relationship Id="rId7" Type="http://schemas.openxmlformats.org/officeDocument/2006/relationships/slideLayout" Target="../slideLayouts/slideLayout10.xml"/><Relationship Id="rId2" Type="http://schemas.openxmlformats.org/officeDocument/2006/relationships/tags" Target="../tags/tag255.xml"/><Relationship Id="rId1" Type="http://schemas.openxmlformats.org/officeDocument/2006/relationships/tags" Target="../tags/tag254.xml"/><Relationship Id="rId6" Type="http://schemas.openxmlformats.org/officeDocument/2006/relationships/tags" Target="../tags/tag259.xml"/><Relationship Id="rId5" Type="http://schemas.openxmlformats.org/officeDocument/2006/relationships/tags" Target="../tags/tag258.xml"/><Relationship Id="rId4" Type="http://schemas.openxmlformats.org/officeDocument/2006/relationships/tags" Target="../tags/tag257.xml"/><Relationship Id="rId9" Type="http://schemas.openxmlformats.org/officeDocument/2006/relationships/image" Target="../media/image6.png"/></Relationships>
</file>

<file path=ppt/slides/_rels/slide48.xml.rels><?xml version="1.0" encoding="UTF-8" standalone="yes"?>
<Relationships xmlns="http://schemas.openxmlformats.org/package/2006/relationships"><Relationship Id="rId3" Type="http://schemas.openxmlformats.org/officeDocument/2006/relationships/tags" Target="../tags/tag262.xml"/><Relationship Id="rId7" Type="http://schemas.openxmlformats.org/officeDocument/2006/relationships/notesSlide" Target="../notesSlides/notesSlide48.xml"/><Relationship Id="rId2" Type="http://schemas.openxmlformats.org/officeDocument/2006/relationships/tags" Target="../tags/tag261.xml"/><Relationship Id="rId1" Type="http://schemas.openxmlformats.org/officeDocument/2006/relationships/tags" Target="../tags/tag260.xml"/><Relationship Id="rId6" Type="http://schemas.openxmlformats.org/officeDocument/2006/relationships/slideLayout" Target="../slideLayouts/slideLayout10.xml"/><Relationship Id="rId5" Type="http://schemas.openxmlformats.org/officeDocument/2006/relationships/tags" Target="../tags/tag264.xml"/><Relationship Id="rId4" Type="http://schemas.openxmlformats.org/officeDocument/2006/relationships/tags" Target="../tags/tag263.xml"/></Relationships>
</file>

<file path=ppt/slides/_rels/slide49.xml.rels><?xml version="1.0" encoding="UTF-8" standalone="yes"?>
<Relationships xmlns="http://schemas.openxmlformats.org/package/2006/relationships"><Relationship Id="rId8" Type="http://schemas.openxmlformats.org/officeDocument/2006/relationships/notesSlide" Target="../notesSlides/notesSlide49.xml"/><Relationship Id="rId3" Type="http://schemas.openxmlformats.org/officeDocument/2006/relationships/tags" Target="../tags/tag267.xml"/><Relationship Id="rId7" Type="http://schemas.openxmlformats.org/officeDocument/2006/relationships/slideLayout" Target="../slideLayouts/slideLayout10.xml"/><Relationship Id="rId2" Type="http://schemas.openxmlformats.org/officeDocument/2006/relationships/tags" Target="../tags/tag266.xml"/><Relationship Id="rId1" Type="http://schemas.openxmlformats.org/officeDocument/2006/relationships/tags" Target="../tags/tag265.xml"/><Relationship Id="rId6" Type="http://schemas.openxmlformats.org/officeDocument/2006/relationships/tags" Target="../tags/tag270.xml"/><Relationship Id="rId5" Type="http://schemas.openxmlformats.org/officeDocument/2006/relationships/tags" Target="../tags/tag269.xml"/><Relationship Id="rId4" Type="http://schemas.openxmlformats.org/officeDocument/2006/relationships/tags" Target="../tags/tag268.xml"/><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4.jpeg"/></Relationships>
</file>

<file path=ppt/slides/_rels/slide50.xml.rels><?xml version="1.0" encoding="UTF-8" standalone="yes"?>
<Relationships xmlns="http://schemas.openxmlformats.org/package/2006/relationships"><Relationship Id="rId8" Type="http://schemas.openxmlformats.org/officeDocument/2006/relationships/tags" Target="../tags/tag278.xml"/><Relationship Id="rId3" Type="http://schemas.openxmlformats.org/officeDocument/2006/relationships/tags" Target="../tags/tag273.xml"/><Relationship Id="rId7" Type="http://schemas.openxmlformats.org/officeDocument/2006/relationships/tags" Target="../tags/tag277.xml"/><Relationship Id="rId12" Type="http://schemas.openxmlformats.org/officeDocument/2006/relationships/image" Target="../media/image6.png"/><Relationship Id="rId2" Type="http://schemas.openxmlformats.org/officeDocument/2006/relationships/tags" Target="../tags/tag272.xml"/><Relationship Id="rId1" Type="http://schemas.openxmlformats.org/officeDocument/2006/relationships/tags" Target="../tags/tag271.xml"/><Relationship Id="rId6" Type="http://schemas.openxmlformats.org/officeDocument/2006/relationships/tags" Target="../tags/tag276.xml"/><Relationship Id="rId11" Type="http://schemas.openxmlformats.org/officeDocument/2006/relationships/notesSlide" Target="../notesSlides/notesSlide50.xml"/><Relationship Id="rId5" Type="http://schemas.openxmlformats.org/officeDocument/2006/relationships/tags" Target="../tags/tag275.xml"/><Relationship Id="rId10" Type="http://schemas.openxmlformats.org/officeDocument/2006/relationships/slideLayout" Target="../slideLayouts/slideLayout10.xml"/><Relationship Id="rId4" Type="http://schemas.openxmlformats.org/officeDocument/2006/relationships/tags" Target="../tags/tag274.xml"/><Relationship Id="rId9" Type="http://schemas.openxmlformats.org/officeDocument/2006/relationships/tags" Target="../tags/tag279.xml"/></Relationships>
</file>

<file path=ppt/slides/_rels/slide51.xml.rels><?xml version="1.0" encoding="UTF-8" standalone="yes"?>
<Relationships xmlns="http://schemas.openxmlformats.org/package/2006/relationships"><Relationship Id="rId3" Type="http://schemas.openxmlformats.org/officeDocument/2006/relationships/tags" Target="../tags/tag282.xml"/><Relationship Id="rId7" Type="http://schemas.openxmlformats.org/officeDocument/2006/relationships/notesSlide" Target="../notesSlides/notesSlide51.xml"/><Relationship Id="rId2" Type="http://schemas.openxmlformats.org/officeDocument/2006/relationships/tags" Target="../tags/tag281.xml"/><Relationship Id="rId1" Type="http://schemas.openxmlformats.org/officeDocument/2006/relationships/tags" Target="../tags/tag280.xml"/><Relationship Id="rId6" Type="http://schemas.openxmlformats.org/officeDocument/2006/relationships/slideLayout" Target="../slideLayouts/slideLayout10.xml"/><Relationship Id="rId5" Type="http://schemas.openxmlformats.org/officeDocument/2006/relationships/tags" Target="../tags/tag284.xml"/><Relationship Id="rId4" Type="http://schemas.openxmlformats.org/officeDocument/2006/relationships/tags" Target="../tags/tag283.xml"/></Relationships>
</file>

<file path=ppt/slides/_rels/slide52.xml.rels><?xml version="1.0" encoding="UTF-8" standalone="yes"?>
<Relationships xmlns="http://schemas.openxmlformats.org/package/2006/relationships"><Relationship Id="rId3" Type="http://schemas.openxmlformats.org/officeDocument/2006/relationships/tags" Target="../tags/tag287.xml"/><Relationship Id="rId7" Type="http://schemas.openxmlformats.org/officeDocument/2006/relationships/notesSlide" Target="../notesSlides/notesSlide52.xml"/><Relationship Id="rId2" Type="http://schemas.openxmlformats.org/officeDocument/2006/relationships/tags" Target="../tags/tag286.xml"/><Relationship Id="rId1" Type="http://schemas.openxmlformats.org/officeDocument/2006/relationships/tags" Target="../tags/tag285.xml"/><Relationship Id="rId6" Type="http://schemas.openxmlformats.org/officeDocument/2006/relationships/slideLayout" Target="../slideLayouts/slideLayout10.xml"/><Relationship Id="rId5" Type="http://schemas.openxmlformats.org/officeDocument/2006/relationships/tags" Target="../tags/tag289.xml"/><Relationship Id="rId4" Type="http://schemas.openxmlformats.org/officeDocument/2006/relationships/tags" Target="../tags/tag288.xml"/></Relationships>
</file>

<file path=ppt/slides/_rels/slide53.xml.rels><?xml version="1.0" encoding="UTF-8" standalone="yes"?>
<Relationships xmlns="http://schemas.openxmlformats.org/package/2006/relationships"><Relationship Id="rId8" Type="http://schemas.openxmlformats.org/officeDocument/2006/relationships/tags" Target="../tags/tag297.xml"/><Relationship Id="rId3" Type="http://schemas.openxmlformats.org/officeDocument/2006/relationships/tags" Target="../tags/tag292.xml"/><Relationship Id="rId7" Type="http://schemas.openxmlformats.org/officeDocument/2006/relationships/tags" Target="../tags/tag296.xml"/><Relationship Id="rId2" Type="http://schemas.openxmlformats.org/officeDocument/2006/relationships/tags" Target="../tags/tag291.xml"/><Relationship Id="rId1" Type="http://schemas.openxmlformats.org/officeDocument/2006/relationships/tags" Target="../tags/tag290.xml"/><Relationship Id="rId6" Type="http://schemas.openxmlformats.org/officeDocument/2006/relationships/tags" Target="../tags/tag295.xml"/><Relationship Id="rId5" Type="http://schemas.openxmlformats.org/officeDocument/2006/relationships/tags" Target="../tags/tag294.xml"/><Relationship Id="rId10" Type="http://schemas.openxmlformats.org/officeDocument/2006/relationships/notesSlide" Target="../notesSlides/notesSlide53.xml"/><Relationship Id="rId4" Type="http://schemas.openxmlformats.org/officeDocument/2006/relationships/tags" Target="../tags/tag293.xml"/><Relationship Id="rId9"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8" Type="http://schemas.openxmlformats.org/officeDocument/2006/relationships/tags" Target="../tags/tag305.xml"/><Relationship Id="rId3" Type="http://schemas.openxmlformats.org/officeDocument/2006/relationships/tags" Target="../tags/tag300.xml"/><Relationship Id="rId7" Type="http://schemas.openxmlformats.org/officeDocument/2006/relationships/tags" Target="../tags/tag304.xml"/><Relationship Id="rId2" Type="http://schemas.openxmlformats.org/officeDocument/2006/relationships/tags" Target="../tags/tag299.xml"/><Relationship Id="rId1" Type="http://schemas.openxmlformats.org/officeDocument/2006/relationships/tags" Target="../tags/tag298.xml"/><Relationship Id="rId6" Type="http://schemas.openxmlformats.org/officeDocument/2006/relationships/tags" Target="../tags/tag303.xml"/><Relationship Id="rId5" Type="http://schemas.openxmlformats.org/officeDocument/2006/relationships/tags" Target="../tags/tag302.xml"/><Relationship Id="rId10" Type="http://schemas.openxmlformats.org/officeDocument/2006/relationships/notesSlide" Target="../notesSlides/notesSlide54.xml"/><Relationship Id="rId4" Type="http://schemas.openxmlformats.org/officeDocument/2006/relationships/tags" Target="../tags/tag301.xml"/><Relationship Id="rId9"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8" Type="http://schemas.openxmlformats.org/officeDocument/2006/relationships/tags" Target="../tags/tag313.xml"/><Relationship Id="rId3" Type="http://schemas.openxmlformats.org/officeDocument/2006/relationships/tags" Target="../tags/tag308.xml"/><Relationship Id="rId7" Type="http://schemas.openxmlformats.org/officeDocument/2006/relationships/tags" Target="../tags/tag312.xml"/><Relationship Id="rId2" Type="http://schemas.openxmlformats.org/officeDocument/2006/relationships/tags" Target="../tags/tag307.xml"/><Relationship Id="rId1" Type="http://schemas.openxmlformats.org/officeDocument/2006/relationships/tags" Target="../tags/tag306.xml"/><Relationship Id="rId6" Type="http://schemas.openxmlformats.org/officeDocument/2006/relationships/tags" Target="../tags/tag311.xml"/><Relationship Id="rId11" Type="http://schemas.openxmlformats.org/officeDocument/2006/relationships/notesSlide" Target="../notesSlides/notesSlide55.xml"/><Relationship Id="rId5" Type="http://schemas.openxmlformats.org/officeDocument/2006/relationships/tags" Target="../tags/tag310.xml"/><Relationship Id="rId10" Type="http://schemas.openxmlformats.org/officeDocument/2006/relationships/slideLayout" Target="../slideLayouts/slideLayout10.xml"/><Relationship Id="rId4" Type="http://schemas.openxmlformats.org/officeDocument/2006/relationships/tags" Target="../tags/tag309.xml"/><Relationship Id="rId9" Type="http://schemas.openxmlformats.org/officeDocument/2006/relationships/tags" Target="../tags/tag314.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0.xml"/><Relationship Id="rId1" Type="http://schemas.openxmlformats.org/officeDocument/2006/relationships/tags" Target="../tags/tag315.xml"/><Relationship Id="rId4" Type="http://schemas.openxmlformats.org/officeDocument/2006/relationships/image" Target="../media/image5.png"/></Relationships>
</file>

<file path=ppt/slides/_rels/slide57.xml.rels><?xml version="1.0" encoding="UTF-8" standalone="yes"?>
<Relationships xmlns="http://schemas.openxmlformats.org/package/2006/relationships"><Relationship Id="rId8" Type="http://schemas.openxmlformats.org/officeDocument/2006/relationships/notesSlide" Target="../notesSlides/notesSlide57.xml"/><Relationship Id="rId3" Type="http://schemas.openxmlformats.org/officeDocument/2006/relationships/tags" Target="../tags/tag318.xml"/><Relationship Id="rId7" Type="http://schemas.openxmlformats.org/officeDocument/2006/relationships/slideLayout" Target="../slideLayouts/slideLayout10.xml"/><Relationship Id="rId2" Type="http://schemas.openxmlformats.org/officeDocument/2006/relationships/tags" Target="../tags/tag317.xml"/><Relationship Id="rId1" Type="http://schemas.openxmlformats.org/officeDocument/2006/relationships/tags" Target="../tags/tag316.xml"/><Relationship Id="rId6" Type="http://schemas.openxmlformats.org/officeDocument/2006/relationships/tags" Target="../tags/tag321.xml"/><Relationship Id="rId5" Type="http://schemas.openxmlformats.org/officeDocument/2006/relationships/tags" Target="../tags/tag320.xml"/><Relationship Id="rId4" Type="http://schemas.openxmlformats.org/officeDocument/2006/relationships/tags" Target="../tags/tag319.xml"/><Relationship Id="rId9" Type="http://schemas.openxmlformats.org/officeDocument/2006/relationships/image" Target="../media/image6.png"/></Relationships>
</file>

<file path=ppt/slides/_rels/slide58.xml.rels><?xml version="1.0" encoding="UTF-8" standalone="yes"?>
<Relationships xmlns="http://schemas.openxmlformats.org/package/2006/relationships"><Relationship Id="rId3" Type="http://schemas.openxmlformats.org/officeDocument/2006/relationships/tags" Target="../tags/tag324.xml"/><Relationship Id="rId7" Type="http://schemas.openxmlformats.org/officeDocument/2006/relationships/notesSlide" Target="../notesSlides/notesSlide58.xml"/><Relationship Id="rId2" Type="http://schemas.openxmlformats.org/officeDocument/2006/relationships/tags" Target="../tags/tag323.xml"/><Relationship Id="rId1" Type="http://schemas.openxmlformats.org/officeDocument/2006/relationships/tags" Target="../tags/tag322.xml"/><Relationship Id="rId6" Type="http://schemas.openxmlformats.org/officeDocument/2006/relationships/slideLayout" Target="../slideLayouts/slideLayout10.xml"/><Relationship Id="rId5" Type="http://schemas.openxmlformats.org/officeDocument/2006/relationships/tags" Target="../tags/tag326.xml"/><Relationship Id="rId4" Type="http://schemas.openxmlformats.org/officeDocument/2006/relationships/tags" Target="../tags/tag325.xml"/></Relationships>
</file>

<file path=ppt/slides/_rels/slide59.xml.rels><?xml version="1.0" encoding="UTF-8" standalone="yes"?>
<Relationships xmlns="http://schemas.openxmlformats.org/package/2006/relationships"><Relationship Id="rId8" Type="http://schemas.openxmlformats.org/officeDocument/2006/relationships/notesSlide" Target="../notesSlides/notesSlide59.xml"/><Relationship Id="rId3" Type="http://schemas.openxmlformats.org/officeDocument/2006/relationships/tags" Target="../tags/tag329.xml"/><Relationship Id="rId7" Type="http://schemas.openxmlformats.org/officeDocument/2006/relationships/slideLayout" Target="../slideLayouts/slideLayout10.xml"/><Relationship Id="rId2" Type="http://schemas.openxmlformats.org/officeDocument/2006/relationships/tags" Target="../tags/tag328.xml"/><Relationship Id="rId1" Type="http://schemas.openxmlformats.org/officeDocument/2006/relationships/tags" Target="../tags/tag327.xml"/><Relationship Id="rId6" Type="http://schemas.openxmlformats.org/officeDocument/2006/relationships/tags" Target="../tags/tag332.xml"/><Relationship Id="rId5" Type="http://schemas.openxmlformats.org/officeDocument/2006/relationships/tags" Target="../tags/tag331.xml"/><Relationship Id="rId4" Type="http://schemas.openxmlformats.org/officeDocument/2006/relationships/tags" Target="../tags/tag330.xml"/><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tags" Target="../tags/tag40.xml"/><Relationship Id="rId18" Type="http://schemas.openxmlformats.org/officeDocument/2006/relationships/tags" Target="../tags/tag45.xml"/><Relationship Id="rId3" Type="http://schemas.openxmlformats.org/officeDocument/2006/relationships/tags" Target="../tags/tag30.xml"/><Relationship Id="rId21" Type="http://schemas.openxmlformats.org/officeDocument/2006/relationships/slideLayout" Target="../slideLayouts/slideLayout19.xml"/><Relationship Id="rId7" Type="http://schemas.openxmlformats.org/officeDocument/2006/relationships/tags" Target="../tags/tag34.xml"/><Relationship Id="rId12" Type="http://schemas.openxmlformats.org/officeDocument/2006/relationships/tags" Target="../tags/tag39.xml"/><Relationship Id="rId17" Type="http://schemas.openxmlformats.org/officeDocument/2006/relationships/tags" Target="../tags/tag44.xml"/><Relationship Id="rId2" Type="http://schemas.openxmlformats.org/officeDocument/2006/relationships/tags" Target="../tags/tag29.xml"/><Relationship Id="rId16" Type="http://schemas.openxmlformats.org/officeDocument/2006/relationships/tags" Target="../tags/tag43.xml"/><Relationship Id="rId20" Type="http://schemas.openxmlformats.org/officeDocument/2006/relationships/tags" Target="../tags/tag47.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tags" Target="../tags/tag38.xml"/><Relationship Id="rId5" Type="http://schemas.openxmlformats.org/officeDocument/2006/relationships/tags" Target="../tags/tag32.xml"/><Relationship Id="rId15" Type="http://schemas.openxmlformats.org/officeDocument/2006/relationships/tags" Target="../tags/tag42.xml"/><Relationship Id="rId10" Type="http://schemas.openxmlformats.org/officeDocument/2006/relationships/tags" Target="../tags/tag37.xml"/><Relationship Id="rId19" Type="http://schemas.openxmlformats.org/officeDocument/2006/relationships/tags" Target="../tags/tag46.xml"/><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tags" Target="../tags/tag41.xml"/><Relationship Id="rId2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8" Type="http://schemas.openxmlformats.org/officeDocument/2006/relationships/notesSlide" Target="../notesSlides/notesSlide60.xml"/><Relationship Id="rId3" Type="http://schemas.openxmlformats.org/officeDocument/2006/relationships/tags" Target="../tags/tag335.xml"/><Relationship Id="rId7" Type="http://schemas.openxmlformats.org/officeDocument/2006/relationships/slideLayout" Target="../slideLayouts/slideLayout10.xml"/><Relationship Id="rId2" Type="http://schemas.openxmlformats.org/officeDocument/2006/relationships/tags" Target="../tags/tag334.xml"/><Relationship Id="rId1" Type="http://schemas.openxmlformats.org/officeDocument/2006/relationships/tags" Target="../tags/tag333.xml"/><Relationship Id="rId6" Type="http://schemas.openxmlformats.org/officeDocument/2006/relationships/tags" Target="../tags/tag338.xml"/><Relationship Id="rId5" Type="http://schemas.openxmlformats.org/officeDocument/2006/relationships/tags" Target="../tags/tag337.xml"/><Relationship Id="rId4" Type="http://schemas.openxmlformats.org/officeDocument/2006/relationships/tags" Target="../tags/tag336.xml"/><Relationship Id="rId9" Type="http://schemas.openxmlformats.org/officeDocument/2006/relationships/image" Target="../media/image6.png"/></Relationships>
</file>

<file path=ppt/slides/_rels/slide61.xml.rels><?xml version="1.0" encoding="UTF-8" standalone="yes"?>
<Relationships xmlns="http://schemas.openxmlformats.org/package/2006/relationships"><Relationship Id="rId3" Type="http://schemas.openxmlformats.org/officeDocument/2006/relationships/tags" Target="../tags/tag341.xml"/><Relationship Id="rId7" Type="http://schemas.openxmlformats.org/officeDocument/2006/relationships/notesSlide" Target="../notesSlides/notesSlide61.xml"/><Relationship Id="rId2" Type="http://schemas.openxmlformats.org/officeDocument/2006/relationships/tags" Target="../tags/tag340.xml"/><Relationship Id="rId1" Type="http://schemas.openxmlformats.org/officeDocument/2006/relationships/tags" Target="../tags/tag339.xml"/><Relationship Id="rId6" Type="http://schemas.openxmlformats.org/officeDocument/2006/relationships/slideLayout" Target="../slideLayouts/slideLayout10.xml"/><Relationship Id="rId5" Type="http://schemas.openxmlformats.org/officeDocument/2006/relationships/tags" Target="../tags/tag343.xml"/><Relationship Id="rId4" Type="http://schemas.openxmlformats.org/officeDocument/2006/relationships/tags" Target="../tags/tag342.xml"/></Relationships>
</file>

<file path=ppt/slides/_rels/slide62.xml.rels><?xml version="1.0" encoding="UTF-8" standalone="yes"?>
<Relationships xmlns="http://schemas.openxmlformats.org/package/2006/relationships"><Relationship Id="rId8" Type="http://schemas.openxmlformats.org/officeDocument/2006/relationships/notesSlide" Target="../notesSlides/notesSlide62.xml"/><Relationship Id="rId3" Type="http://schemas.openxmlformats.org/officeDocument/2006/relationships/tags" Target="../tags/tag346.xml"/><Relationship Id="rId7" Type="http://schemas.openxmlformats.org/officeDocument/2006/relationships/slideLayout" Target="../slideLayouts/slideLayout10.xml"/><Relationship Id="rId2" Type="http://schemas.openxmlformats.org/officeDocument/2006/relationships/tags" Target="../tags/tag345.xml"/><Relationship Id="rId1" Type="http://schemas.openxmlformats.org/officeDocument/2006/relationships/tags" Target="../tags/tag344.xml"/><Relationship Id="rId6" Type="http://schemas.openxmlformats.org/officeDocument/2006/relationships/tags" Target="../tags/tag349.xml"/><Relationship Id="rId5" Type="http://schemas.openxmlformats.org/officeDocument/2006/relationships/tags" Target="../tags/tag348.xml"/><Relationship Id="rId4" Type="http://schemas.openxmlformats.org/officeDocument/2006/relationships/tags" Target="../tags/tag347.xml"/><Relationship Id="rId9" Type="http://schemas.openxmlformats.org/officeDocument/2006/relationships/image" Target="../media/image6.png"/></Relationships>
</file>

<file path=ppt/slides/_rels/slide63.xml.rels><?xml version="1.0" encoding="UTF-8" standalone="yes"?>
<Relationships xmlns="http://schemas.openxmlformats.org/package/2006/relationships"><Relationship Id="rId3" Type="http://schemas.openxmlformats.org/officeDocument/2006/relationships/tags" Target="../tags/tag352.xml"/><Relationship Id="rId7" Type="http://schemas.openxmlformats.org/officeDocument/2006/relationships/notesSlide" Target="../notesSlides/notesSlide63.xml"/><Relationship Id="rId2" Type="http://schemas.openxmlformats.org/officeDocument/2006/relationships/tags" Target="../tags/tag351.xml"/><Relationship Id="rId1" Type="http://schemas.openxmlformats.org/officeDocument/2006/relationships/tags" Target="../tags/tag350.xml"/><Relationship Id="rId6" Type="http://schemas.openxmlformats.org/officeDocument/2006/relationships/slideLayout" Target="../slideLayouts/slideLayout10.xml"/><Relationship Id="rId5" Type="http://schemas.openxmlformats.org/officeDocument/2006/relationships/tags" Target="../tags/tag354.xml"/><Relationship Id="rId4" Type="http://schemas.openxmlformats.org/officeDocument/2006/relationships/tags" Target="../tags/tag353.xml"/></Relationships>
</file>

<file path=ppt/slides/_rels/slide64.xml.rels><?xml version="1.0" encoding="UTF-8" standalone="yes"?>
<Relationships xmlns="http://schemas.openxmlformats.org/package/2006/relationships"><Relationship Id="rId8" Type="http://schemas.openxmlformats.org/officeDocument/2006/relationships/notesSlide" Target="../notesSlides/notesSlide64.xml"/><Relationship Id="rId3" Type="http://schemas.openxmlformats.org/officeDocument/2006/relationships/tags" Target="../tags/tag357.xml"/><Relationship Id="rId7" Type="http://schemas.openxmlformats.org/officeDocument/2006/relationships/slideLayout" Target="../slideLayouts/slideLayout10.xml"/><Relationship Id="rId2" Type="http://schemas.openxmlformats.org/officeDocument/2006/relationships/tags" Target="../tags/tag356.xml"/><Relationship Id="rId1" Type="http://schemas.openxmlformats.org/officeDocument/2006/relationships/tags" Target="../tags/tag355.xml"/><Relationship Id="rId6" Type="http://schemas.openxmlformats.org/officeDocument/2006/relationships/tags" Target="../tags/tag360.xml"/><Relationship Id="rId5" Type="http://schemas.openxmlformats.org/officeDocument/2006/relationships/tags" Target="../tags/tag359.xml"/><Relationship Id="rId4" Type="http://schemas.openxmlformats.org/officeDocument/2006/relationships/tags" Target="../tags/tag358.xml"/><Relationship Id="rId9" Type="http://schemas.openxmlformats.org/officeDocument/2006/relationships/image" Target="../media/image6.png"/></Relationships>
</file>

<file path=ppt/slides/_rels/slide65.xml.rels><?xml version="1.0" encoding="UTF-8" standalone="yes"?>
<Relationships xmlns="http://schemas.openxmlformats.org/package/2006/relationships"><Relationship Id="rId3" Type="http://schemas.openxmlformats.org/officeDocument/2006/relationships/tags" Target="../tags/tag363.xml"/><Relationship Id="rId7" Type="http://schemas.openxmlformats.org/officeDocument/2006/relationships/notesSlide" Target="../notesSlides/notesSlide65.xml"/><Relationship Id="rId2" Type="http://schemas.openxmlformats.org/officeDocument/2006/relationships/tags" Target="../tags/tag362.xml"/><Relationship Id="rId1" Type="http://schemas.openxmlformats.org/officeDocument/2006/relationships/tags" Target="../tags/tag361.xml"/><Relationship Id="rId6" Type="http://schemas.openxmlformats.org/officeDocument/2006/relationships/slideLayout" Target="../slideLayouts/slideLayout10.xml"/><Relationship Id="rId5" Type="http://schemas.openxmlformats.org/officeDocument/2006/relationships/tags" Target="../tags/tag365.xml"/><Relationship Id="rId4" Type="http://schemas.openxmlformats.org/officeDocument/2006/relationships/tags" Target="../tags/tag364.xml"/></Relationships>
</file>

<file path=ppt/slides/_rels/slide66.xml.rels><?xml version="1.0" encoding="UTF-8" standalone="yes"?>
<Relationships xmlns="http://schemas.openxmlformats.org/package/2006/relationships"><Relationship Id="rId3" Type="http://schemas.openxmlformats.org/officeDocument/2006/relationships/tags" Target="../tags/tag368.xml"/><Relationship Id="rId7" Type="http://schemas.openxmlformats.org/officeDocument/2006/relationships/notesSlide" Target="../notesSlides/notesSlide66.xml"/><Relationship Id="rId2" Type="http://schemas.openxmlformats.org/officeDocument/2006/relationships/tags" Target="../tags/tag367.xml"/><Relationship Id="rId1" Type="http://schemas.openxmlformats.org/officeDocument/2006/relationships/tags" Target="../tags/tag366.xml"/><Relationship Id="rId6" Type="http://schemas.openxmlformats.org/officeDocument/2006/relationships/slideLayout" Target="../slideLayouts/slideLayout10.xml"/><Relationship Id="rId5" Type="http://schemas.openxmlformats.org/officeDocument/2006/relationships/tags" Target="../tags/tag370.xml"/><Relationship Id="rId4" Type="http://schemas.openxmlformats.org/officeDocument/2006/relationships/tags" Target="../tags/tag369.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0.xml"/><Relationship Id="rId1" Type="http://schemas.openxmlformats.org/officeDocument/2006/relationships/tags" Target="../tags/tag371.xml"/><Relationship Id="rId4" Type="http://schemas.openxmlformats.org/officeDocument/2006/relationships/image" Target="../media/image5.png"/></Relationships>
</file>

<file path=ppt/slides/_rels/slide68.xml.rels><?xml version="1.0" encoding="UTF-8" standalone="yes"?>
<Relationships xmlns="http://schemas.openxmlformats.org/package/2006/relationships"><Relationship Id="rId8" Type="http://schemas.openxmlformats.org/officeDocument/2006/relationships/notesSlide" Target="../notesSlides/notesSlide68.xml"/><Relationship Id="rId3" Type="http://schemas.openxmlformats.org/officeDocument/2006/relationships/tags" Target="../tags/tag374.xml"/><Relationship Id="rId7" Type="http://schemas.openxmlformats.org/officeDocument/2006/relationships/slideLayout" Target="../slideLayouts/slideLayout10.xml"/><Relationship Id="rId2" Type="http://schemas.openxmlformats.org/officeDocument/2006/relationships/tags" Target="../tags/tag373.xml"/><Relationship Id="rId1" Type="http://schemas.openxmlformats.org/officeDocument/2006/relationships/tags" Target="../tags/tag372.xml"/><Relationship Id="rId6" Type="http://schemas.openxmlformats.org/officeDocument/2006/relationships/tags" Target="../tags/tag377.xml"/><Relationship Id="rId5" Type="http://schemas.openxmlformats.org/officeDocument/2006/relationships/tags" Target="../tags/tag376.xml"/><Relationship Id="rId4" Type="http://schemas.openxmlformats.org/officeDocument/2006/relationships/tags" Target="../tags/tag375.xml"/><Relationship Id="rId9" Type="http://schemas.openxmlformats.org/officeDocument/2006/relationships/image" Target="../media/image6.png"/></Relationships>
</file>

<file path=ppt/slides/_rels/slide69.xml.rels><?xml version="1.0" encoding="UTF-8" standalone="yes"?>
<Relationships xmlns="http://schemas.openxmlformats.org/package/2006/relationships"><Relationship Id="rId8" Type="http://schemas.openxmlformats.org/officeDocument/2006/relationships/tags" Target="../tags/tag385.xml"/><Relationship Id="rId3" Type="http://schemas.openxmlformats.org/officeDocument/2006/relationships/tags" Target="../tags/tag380.xml"/><Relationship Id="rId7" Type="http://schemas.openxmlformats.org/officeDocument/2006/relationships/tags" Target="../tags/tag384.xml"/><Relationship Id="rId2" Type="http://schemas.openxmlformats.org/officeDocument/2006/relationships/tags" Target="../tags/tag379.xml"/><Relationship Id="rId1" Type="http://schemas.openxmlformats.org/officeDocument/2006/relationships/tags" Target="../tags/tag378.xml"/><Relationship Id="rId6" Type="http://schemas.openxmlformats.org/officeDocument/2006/relationships/tags" Target="../tags/tag383.xml"/><Relationship Id="rId11" Type="http://schemas.openxmlformats.org/officeDocument/2006/relationships/notesSlide" Target="../notesSlides/notesSlide69.xml"/><Relationship Id="rId5" Type="http://schemas.openxmlformats.org/officeDocument/2006/relationships/tags" Target="../tags/tag382.xml"/><Relationship Id="rId10" Type="http://schemas.openxmlformats.org/officeDocument/2006/relationships/slideLayout" Target="../slideLayouts/slideLayout10.xml"/><Relationship Id="rId4" Type="http://schemas.openxmlformats.org/officeDocument/2006/relationships/tags" Target="../tags/tag381.xml"/><Relationship Id="rId9" Type="http://schemas.openxmlformats.org/officeDocument/2006/relationships/tags" Target="../tags/tag38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3" Type="http://schemas.openxmlformats.org/officeDocument/2006/relationships/tags" Target="../tags/tag389.xml"/><Relationship Id="rId7" Type="http://schemas.openxmlformats.org/officeDocument/2006/relationships/notesSlide" Target="../notesSlides/notesSlide70.xml"/><Relationship Id="rId2" Type="http://schemas.openxmlformats.org/officeDocument/2006/relationships/tags" Target="../tags/tag388.xml"/><Relationship Id="rId1" Type="http://schemas.openxmlformats.org/officeDocument/2006/relationships/tags" Target="../tags/tag387.xml"/><Relationship Id="rId6" Type="http://schemas.openxmlformats.org/officeDocument/2006/relationships/slideLayout" Target="../slideLayouts/slideLayout10.xml"/><Relationship Id="rId5" Type="http://schemas.openxmlformats.org/officeDocument/2006/relationships/tags" Target="../tags/tag391.xml"/><Relationship Id="rId4" Type="http://schemas.openxmlformats.org/officeDocument/2006/relationships/tags" Target="../tags/tag390.xml"/></Relationships>
</file>

<file path=ppt/slides/_rels/slide71.xml.rels><?xml version="1.0" encoding="UTF-8" standalone="yes"?>
<Relationships xmlns="http://schemas.openxmlformats.org/package/2006/relationships"><Relationship Id="rId8" Type="http://schemas.openxmlformats.org/officeDocument/2006/relationships/tags" Target="../tags/tag399.xml"/><Relationship Id="rId3" Type="http://schemas.openxmlformats.org/officeDocument/2006/relationships/tags" Target="../tags/tag394.xml"/><Relationship Id="rId7" Type="http://schemas.openxmlformats.org/officeDocument/2006/relationships/tags" Target="../tags/tag398.xml"/><Relationship Id="rId2" Type="http://schemas.openxmlformats.org/officeDocument/2006/relationships/tags" Target="../tags/tag393.xml"/><Relationship Id="rId1" Type="http://schemas.openxmlformats.org/officeDocument/2006/relationships/tags" Target="../tags/tag392.xml"/><Relationship Id="rId6" Type="http://schemas.openxmlformats.org/officeDocument/2006/relationships/tags" Target="../tags/tag397.xml"/><Relationship Id="rId11" Type="http://schemas.openxmlformats.org/officeDocument/2006/relationships/notesSlide" Target="../notesSlides/notesSlide71.xml"/><Relationship Id="rId5" Type="http://schemas.openxmlformats.org/officeDocument/2006/relationships/tags" Target="../tags/tag396.xml"/><Relationship Id="rId10" Type="http://schemas.openxmlformats.org/officeDocument/2006/relationships/slideLayout" Target="../slideLayouts/slideLayout10.xml"/><Relationship Id="rId4" Type="http://schemas.openxmlformats.org/officeDocument/2006/relationships/tags" Target="../tags/tag395.xml"/><Relationship Id="rId9" Type="http://schemas.openxmlformats.org/officeDocument/2006/relationships/tags" Target="../tags/tag400.xml"/></Relationships>
</file>

<file path=ppt/slides/_rels/slide72.xml.rels><?xml version="1.0" encoding="UTF-8" standalone="yes"?>
<Relationships xmlns="http://schemas.openxmlformats.org/package/2006/relationships"><Relationship Id="rId3" Type="http://schemas.openxmlformats.org/officeDocument/2006/relationships/tags" Target="../tags/tag403.xml"/><Relationship Id="rId7" Type="http://schemas.openxmlformats.org/officeDocument/2006/relationships/notesSlide" Target="../notesSlides/notesSlide72.xml"/><Relationship Id="rId2" Type="http://schemas.openxmlformats.org/officeDocument/2006/relationships/tags" Target="../tags/tag402.xml"/><Relationship Id="rId1" Type="http://schemas.openxmlformats.org/officeDocument/2006/relationships/tags" Target="../tags/tag401.xml"/><Relationship Id="rId6" Type="http://schemas.openxmlformats.org/officeDocument/2006/relationships/slideLayout" Target="../slideLayouts/slideLayout10.xml"/><Relationship Id="rId5" Type="http://schemas.openxmlformats.org/officeDocument/2006/relationships/tags" Target="../tags/tag405.xml"/><Relationship Id="rId4" Type="http://schemas.openxmlformats.org/officeDocument/2006/relationships/tags" Target="../tags/tag404.xml"/></Relationships>
</file>

<file path=ppt/slides/_rels/slide73.xml.rels><?xml version="1.0" encoding="UTF-8" standalone="yes"?>
<Relationships xmlns="http://schemas.openxmlformats.org/package/2006/relationships"><Relationship Id="rId8" Type="http://schemas.openxmlformats.org/officeDocument/2006/relationships/notesSlide" Target="../notesSlides/notesSlide73.xml"/><Relationship Id="rId3" Type="http://schemas.openxmlformats.org/officeDocument/2006/relationships/tags" Target="../tags/tag408.xml"/><Relationship Id="rId7" Type="http://schemas.openxmlformats.org/officeDocument/2006/relationships/slideLayout" Target="../slideLayouts/slideLayout10.xml"/><Relationship Id="rId2" Type="http://schemas.openxmlformats.org/officeDocument/2006/relationships/tags" Target="../tags/tag407.xml"/><Relationship Id="rId1" Type="http://schemas.openxmlformats.org/officeDocument/2006/relationships/tags" Target="../tags/tag406.xml"/><Relationship Id="rId6" Type="http://schemas.openxmlformats.org/officeDocument/2006/relationships/tags" Target="../tags/tag411.xml"/><Relationship Id="rId5" Type="http://schemas.openxmlformats.org/officeDocument/2006/relationships/tags" Target="../tags/tag410.xml"/><Relationship Id="rId4" Type="http://schemas.openxmlformats.org/officeDocument/2006/relationships/tags" Target="../tags/tag409.xml"/><Relationship Id="rId9" Type="http://schemas.openxmlformats.org/officeDocument/2006/relationships/image" Target="../media/image6.png"/></Relationships>
</file>

<file path=ppt/slides/_rels/slide74.xml.rels><?xml version="1.0" encoding="UTF-8" standalone="yes"?>
<Relationships xmlns="http://schemas.openxmlformats.org/package/2006/relationships"><Relationship Id="rId3" Type="http://schemas.openxmlformats.org/officeDocument/2006/relationships/tags" Target="../tags/tag414.xml"/><Relationship Id="rId7" Type="http://schemas.openxmlformats.org/officeDocument/2006/relationships/notesSlide" Target="../notesSlides/notesSlide74.xml"/><Relationship Id="rId2" Type="http://schemas.openxmlformats.org/officeDocument/2006/relationships/tags" Target="../tags/tag413.xml"/><Relationship Id="rId1" Type="http://schemas.openxmlformats.org/officeDocument/2006/relationships/tags" Target="../tags/tag412.xml"/><Relationship Id="rId6" Type="http://schemas.openxmlformats.org/officeDocument/2006/relationships/slideLayout" Target="../slideLayouts/slideLayout10.xml"/><Relationship Id="rId5" Type="http://schemas.openxmlformats.org/officeDocument/2006/relationships/tags" Target="../tags/tag416.xml"/><Relationship Id="rId4" Type="http://schemas.openxmlformats.org/officeDocument/2006/relationships/tags" Target="../tags/tag415.xml"/></Relationships>
</file>

<file path=ppt/slides/_rels/slide75.xml.rels><?xml version="1.0" encoding="UTF-8" standalone="yes"?>
<Relationships xmlns="http://schemas.openxmlformats.org/package/2006/relationships"><Relationship Id="rId3" Type="http://schemas.openxmlformats.org/officeDocument/2006/relationships/tags" Target="../tags/tag419.xml"/><Relationship Id="rId7" Type="http://schemas.openxmlformats.org/officeDocument/2006/relationships/notesSlide" Target="../notesSlides/notesSlide75.xml"/><Relationship Id="rId2" Type="http://schemas.openxmlformats.org/officeDocument/2006/relationships/tags" Target="../tags/tag418.xml"/><Relationship Id="rId1" Type="http://schemas.openxmlformats.org/officeDocument/2006/relationships/tags" Target="../tags/tag417.xml"/><Relationship Id="rId6" Type="http://schemas.openxmlformats.org/officeDocument/2006/relationships/slideLayout" Target="../slideLayouts/slideLayout10.xml"/><Relationship Id="rId5" Type="http://schemas.openxmlformats.org/officeDocument/2006/relationships/tags" Target="../tags/tag421.xml"/><Relationship Id="rId4" Type="http://schemas.openxmlformats.org/officeDocument/2006/relationships/tags" Target="../tags/tag420.xml"/></Relationships>
</file>

<file path=ppt/slides/_rels/slide76.xml.rels><?xml version="1.0" encoding="UTF-8" standalone="yes"?>
<Relationships xmlns="http://schemas.openxmlformats.org/package/2006/relationships"><Relationship Id="rId3" Type="http://schemas.openxmlformats.org/officeDocument/2006/relationships/tags" Target="../tags/tag424.xml"/><Relationship Id="rId7" Type="http://schemas.openxmlformats.org/officeDocument/2006/relationships/notesSlide" Target="../notesSlides/notesSlide76.xml"/><Relationship Id="rId2" Type="http://schemas.openxmlformats.org/officeDocument/2006/relationships/tags" Target="../tags/tag423.xml"/><Relationship Id="rId1" Type="http://schemas.openxmlformats.org/officeDocument/2006/relationships/tags" Target="../tags/tag422.xml"/><Relationship Id="rId6" Type="http://schemas.openxmlformats.org/officeDocument/2006/relationships/slideLayout" Target="../slideLayouts/slideLayout10.xml"/><Relationship Id="rId5" Type="http://schemas.openxmlformats.org/officeDocument/2006/relationships/tags" Target="../tags/tag426.xml"/><Relationship Id="rId4" Type="http://schemas.openxmlformats.org/officeDocument/2006/relationships/tags" Target="../tags/tag425.xml"/></Relationships>
</file>

<file path=ppt/slides/_rels/slide77.xml.rels><?xml version="1.0" encoding="UTF-8" standalone="yes"?>
<Relationships xmlns="http://schemas.openxmlformats.org/package/2006/relationships"><Relationship Id="rId3" Type="http://schemas.openxmlformats.org/officeDocument/2006/relationships/tags" Target="../tags/tag429.xml"/><Relationship Id="rId7" Type="http://schemas.openxmlformats.org/officeDocument/2006/relationships/notesSlide" Target="../notesSlides/notesSlide77.xml"/><Relationship Id="rId2" Type="http://schemas.openxmlformats.org/officeDocument/2006/relationships/tags" Target="../tags/tag428.xml"/><Relationship Id="rId1" Type="http://schemas.openxmlformats.org/officeDocument/2006/relationships/tags" Target="../tags/tag427.xml"/><Relationship Id="rId6" Type="http://schemas.openxmlformats.org/officeDocument/2006/relationships/slideLayout" Target="../slideLayouts/slideLayout10.xml"/><Relationship Id="rId5" Type="http://schemas.openxmlformats.org/officeDocument/2006/relationships/tags" Target="../tags/tag431.xml"/><Relationship Id="rId4" Type="http://schemas.openxmlformats.org/officeDocument/2006/relationships/tags" Target="../tags/tag430.xml"/></Relationships>
</file>

<file path=ppt/slides/_rels/slide78.xml.rels><?xml version="1.0" encoding="UTF-8" standalone="yes"?>
<Relationships xmlns="http://schemas.openxmlformats.org/package/2006/relationships"><Relationship Id="rId3" Type="http://schemas.openxmlformats.org/officeDocument/2006/relationships/tags" Target="../tags/tag434.xml"/><Relationship Id="rId7" Type="http://schemas.openxmlformats.org/officeDocument/2006/relationships/notesSlide" Target="../notesSlides/notesSlide78.xml"/><Relationship Id="rId2" Type="http://schemas.openxmlformats.org/officeDocument/2006/relationships/tags" Target="../tags/tag433.xml"/><Relationship Id="rId1" Type="http://schemas.openxmlformats.org/officeDocument/2006/relationships/tags" Target="../tags/tag432.xml"/><Relationship Id="rId6" Type="http://schemas.openxmlformats.org/officeDocument/2006/relationships/slideLayout" Target="../slideLayouts/slideLayout10.xml"/><Relationship Id="rId5" Type="http://schemas.openxmlformats.org/officeDocument/2006/relationships/tags" Target="../tags/tag436.xml"/><Relationship Id="rId4" Type="http://schemas.openxmlformats.org/officeDocument/2006/relationships/tags" Target="../tags/tag435.xml"/></Relationships>
</file>

<file path=ppt/slides/_rels/slide79.xml.rels><?xml version="1.0" encoding="UTF-8" standalone="yes"?>
<Relationships xmlns="http://schemas.openxmlformats.org/package/2006/relationships"><Relationship Id="rId3" Type="http://schemas.openxmlformats.org/officeDocument/2006/relationships/tags" Target="../tags/tag439.xml"/><Relationship Id="rId7" Type="http://schemas.openxmlformats.org/officeDocument/2006/relationships/notesSlide" Target="../notesSlides/notesSlide79.xml"/><Relationship Id="rId2" Type="http://schemas.openxmlformats.org/officeDocument/2006/relationships/tags" Target="../tags/tag438.xml"/><Relationship Id="rId1" Type="http://schemas.openxmlformats.org/officeDocument/2006/relationships/tags" Target="../tags/tag437.xml"/><Relationship Id="rId6" Type="http://schemas.openxmlformats.org/officeDocument/2006/relationships/slideLayout" Target="../slideLayouts/slideLayout10.xml"/><Relationship Id="rId5" Type="http://schemas.openxmlformats.org/officeDocument/2006/relationships/tags" Target="../tags/tag441.xml"/><Relationship Id="rId4" Type="http://schemas.openxmlformats.org/officeDocument/2006/relationships/tags" Target="../tags/tag44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xml"/><Relationship Id="rId1" Type="http://schemas.openxmlformats.org/officeDocument/2006/relationships/tags" Target="../tags/tag48.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3" Type="http://schemas.openxmlformats.org/officeDocument/2006/relationships/tags" Target="../tags/tag444.xml"/><Relationship Id="rId7" Type="http://schemas.openxmlformats.org/officeDocument/2006/relationships/notesSlide" Target="../notesSlides/notesSlide80.xml"/><Relationship Id="rId2" Type="http://schemas.openxmlformats.org/officeDocument/2006/relationships/tags" Target="../tags/tag443.xml"/><Relationship Id="rId1" Type="http://schemas.openxmlformats.org/officeDocument/2006/relationships/tags" Target="../tags/tag442.xml"/><Relationship Id="rId6" Type="http://schemas.openxmlformats.org/officeDocument/2006/relationships/slideLayout" Target="../slideLayouts/slideLayout10.xml"/><Relationship Id="rId5" Type="http://schemas.openxmlformats.org/officeDocument/2006/relationships/tags" Target="../tags/tag446.xml"/><Relationship Id="rId4" Type="http://schemas.openxmlformats.org/officeDocument/2006/relationships/tags" Target="../tags/tag445.xml"/></Relationships>
</file>

<file path=ppt/slides/_rels/slide81.xml.rels><?xml version="1.0" encoding="UTF-8" standalone="yes"?>
<Relationships xmlns="http://schemas.openxmlformats.org/package/2006/relationships"><Relationship Id="rId3" Type="http://schemas.openxmlformats.org/officeDocument/2006/relationships/tags" Target="../tags/tag449.xml"/><Relationship Id="rId7" Type="http://schemas.openxmlformats.org/officeDocument/2006/relationships/notesSlide" Target="../notesSlides/notesSlide81.xml"/><Relationship Id="rId2" Type="http://schemas.openxmlformats.org/officeDocument/2006/relationships/tags" Target="../tags/tag448.xml"/><Relationship Id="rId1" Type="http://schemas.openxmlformats.org/officeDocument/2006/relationships/tags" Target="../tags/tag447.xml"/><Relationship Id="rId6" Type="http://schemas.openxmlformats.org/officeDocument/2006/relationships/slideLayout" Target="../slideLayouts/slideLayout10.xml"/><Relationship Id="rId5" Type="http://schemas.openxmlformats.org/officeDocument/2006/relationships/tags" Target="../tags/tag451.xml"/><Relationship Id="rId4" Type="http://schemas.openxmlformats.org/officeDocument/2006/relationships/tags" Target="../tags/tag450.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10.xml"/><Relationship Id="rId1" Type="http://schemas.openxmlformats.org/officeDocument/2006/relationships/tags" Target="../tags/tag452.xml"/><Relationship Id="rId4" Type="http://schemas.openxmlformats.org/officeDocument/2006/relationships/image" Target="../media/image5.png"/></Relationships>
</file>

<file path=ppt/slides/_rels/slide84.xml.rels><?xml version="1.0" encoding="UTF-8" standalone="yes"?>
<Relationships xmlns="http://schemas.openxmlformats.org/package/2006/relationships"><Relationship Id="rId8" Type="http://schemas.openxmlformats.org/officeDocument/2006/relationships/notesSlide" Target="../notesSlides/notesSlide84.xml"/><Relationship Id="rId3" Type="http://schemas.openxmlformats.org/officeDocument/2006/relationships/tags" Target="../tags/tag455.xml"/><Relationship Id="rId7" Type="http://schemas.openxmlformats.org/officeDocument/2006/relationships/slideLayout" Target="../slideLayouts/slideLayout10.xml"/><Relationship Id="rId2" Type="http://schemas.openxmlformats.org/officeDocument/2006/relationships/tags" Target="../tags/tag454.xml"/><Relationship Id="rId1" Type="http://schemas.openxmlformats.org/officeDocument/2006/relationships/tags" Target="../tags/tag453.xml"/><Relationship Id="rId6" Type="http://schemas.openxmlformats.org/officeDocument/2006/relationships/tags" Target="../tags/tag458.xml"/><Relationship Id="rId5" Type="http://schemas.openxmlformats.org/officeDocument/2006/relationships/tags" Target="../tags/tag457.xml"/><Relationship Id="rId4" Type="http://schemas.openxmlformats.org/officeDocument/2006/relationships/tags" Target="../tags/tag456.xml"/><Relationship Id="rId9" Type="http://schemas.openxmlformats.org/officeDocument/2006/relationships/image" Target="../media/image6.png"/></Relationships>
</file>

<file path=ppt/slides/_rels/slide85.xml.rels><?xml version="1.0" encoding="UTF-8" standalone="yes"?>
<Relationships xmlns="http://schemas.openxmlformats.org/package/2006/relationships"><Relationship Id="rId8" Type="http://schemas.openxmlformats.org/officeDocument/2006/relationships/notesSlide" Target="../notesSlides/notesSlide85.xml"/><Relationship Id="rId3" Type="http://schemas.openxmlformats.org/officeDocument/2006/relationships/tags" Target="../tags/tag461.xml"/><Relationship Id="rId7" Type="http://schemas.openxmlformats.org/officeDocument/2006/relationships/slideLayout" Target="../slideLayouts/slideLayout10.xml"/><Relationship Id="rId2" Type="http://schemas.openxmlformats.org/officeDocument/2006/relationships/tags" Target="../tags/tag460.xml"/><Relationship Id="rId1" Type="http://schemas.openxmlformats.org/officeDocument/2006/relationships/tags" Target="../tags/tag459.xml"/><Relationship Id="rId6" Type="http://schemas.openxmlformats.org/officeDocument/2006/relationships/tags" Target="../tags/tag464.xml"/><Relationship Id="rId5" Type="http://schemas.openxmlformats.org/officeDocument/2006/relationships/tags" Target="../tags/tag463.xml"/><Relationship Id="rId4" Type="http://schemas.openxmlformats.org/officeDocument/2006/relationships/tags" Target="../tags/tag462.xml"/><Relationship Id="rId9" Type="http://schemas.openxmlformats.org/officeDocument/2006/relationships/image" Target="../media/image6.png"/></Relationships>
</file>

<file path=ppt/slides/_rels/slide86.xml.rels><?xml version="1.0" encoding="UTF-8" standalone="yes"?>
<Relationships xmlns="http://schemas.openxmlformats.org/package/2006/relationships"><Relationship Id="rId3" Type="http://schemas.openxmlformats.org/officeDocument/2006/relationships/tags" Target="../tags/tag467.xml"/><Relationship Id="rId7" Type="http://schemas.openxmlformats.org/officeDocument/2006/relationships/notesSlide" Target="../notesSlides/notesSlide86.xml"/><Relationship Id="rId2" Type="http://schemas.openxmlformats.org/officeDocument/2006/relationships/tags" Target="../tags/tag466.xml"/><Relationship Id="rId1" Type="http://schemas.openxmlformats.org/officeDocument/2006/relationships/tags" Target="../tags/tag465.xml"/><Relationship Id="rId6" Type="http://schemas.openxmlformats.org/officeDocument/2006/relationships/slideLayout" Target="../slideLayouts/slideLayout10.xml"/><Relationship Id="rId5" Type="http://schemas.openxmlformats.org/officeDocument/2006/relationships/tags" Target="../tags/tag469.xml"/><Relationship Id="rId4" Type="http://schemas.openxmlformats.org/officeDocument/2006/relationships/tags" Target="../tags/tag468.xml"/></Relationships>
</file>

<file path=ppt/slides/_rels/slide87.xml.rels><?xml version="1.0" encoding="UTF-8" standalone="yes"?>
<Relationships xmlns="http://schemas.openxmlformats.org/package/2006/relationships"><Relationship Id="rId3" Type="http://schemas.openxmlformats.org/officeDocument/2006/relationships/tags" Target="../tags/tag472.xml"/><Relationship Id="rId2" Type="http://schemas.openxmlformats.org/officeDocument/2006/relationships/tags" Target="../tags/tag471.xml"/><Relationship Id="rId1" Type="http://schemas.openxmlformats.org/officeDocument/2006/relationships/tags" Target="../tags/tag470.xml"/><Relationship Id="rId6" Type="http://schemas.openxmlformats.org/officeDocument/2006/relationships/notesSlide" Target="../notesSlides/notesSlide87.xml"/><Relationship Id="rId5" Type="http://schemas.openxmlformats.org/officeDocument/2006/relationships/slideLayout" Target="../slideLayouts/slideLayout10.xml"/><Relationship Id="rId4" Type="http://schemas.openxmlformats.org/officeDocument/2006/relationships/tags" Target="../tags/tag473.xml"/></Relationships>
</file>

<file path=ppt/slides/_rels/slide88.xml.rels><?xml version="1.0" encoding="UTF-8" standalone="yes"?>
<Relationships xmlns="http://schemas.openxmlformats.org/package/2006/relationships"><Relationship Id="rId3" Type="http://schemas.openxmlformats.org/officeDocument/2006/relationships/tags" Target="../tags/tag476.xml"/><Relationship Id="rId2" Type="http://schemas.openxmlformats.org/officeDocument/2006/relationships/tags" Target="../tags/tag475.xml"/><Relationship Id="rId1" Type="http://schemas.openxmlformats.org/officeDocument/2006/relationships/tags" Target="../tags/tag474.xml"/><Relationship Id="rId6" Type="http://schemas.openxmlformats.org/officeDocument/2006/relationships/notesSlide" Target="../notesSlides/notesSlide88.xml"/><Relationship Id="rId5" Type="http://schemas.openxmlformats.org/officeDocument/2006/relationships/slideLayout" Target="../slideLayouts/slideLayout10.xml"/><Relationship Id="rId4" Type="http://schemas.openxmlformats.org/officeDocument/2006/relationships/tags" Target="../tags/tag477.xml"/></Relationships>
</file>

<file path=ppt/slides/_rels/slide89.xml.rels><?xml version="1.0" encoding="UTF-8" standalone="yes"?>
<Relationships xmlns="http://schemas.openxmlformats.org/package/2006/relationships"><Relationship Id="rId8" Type="http://schemas.openxmlformats.org/officeDocument/2006/relationships/tags" Target="../tags/tag485.xml"/><Relationship Id="rId3" Type="http://schemas.openxmlformats.org/officeDocument/2006/relationships/tags" Target="../tags/tag480.xml"/><Relationship Id="rId7" Type="http://schemas.openxmlformats.org/officeDocument/2006/relationships/tags" Target="../tags/tag484.xml"/><Relationship Id="rId2" Type="http://schemas.openxmlformats.org/officeDocument/2006/relationships/tags" Target="../tags/tag479.xml"/><Relationship Id="rId1" Type="http://schemas.openxmlformats.org/officeDocument/2006/relationships/tags" Target="../tags/tag478.xml"/><Relationship Id="rId6" Type="http://schemas.openxmlformats.org/officeDocument/2006/relationships/tags" Target="../tags/tag483.xml"/><Relationship Id="rId11" Type="http://schemas.openxmlformats.org/officeDocument/2006/relationships/notesSlide" Target="../notesSlides/notesSlide89.xml"/><Relationship Id="rId5" Type="http://schemas.openxmlformats.org/officeDocument/2006/relationships/tags" Target="../tags/tag482.xml"/><Relationship Id="rId10" Type="http://schemas.openxmlformats.org/officeDocument/2006/relationships/slideLayout" Target="../slideLayouts/slideLayout10.xml"/><Relationship Id="rId4" Type="http://schemas.openxmlformats.org/officeDocument/2006/relationships/tags" Target="../tags/tag481.xml"/><Relationship Id="rId9" Type="http://schemas.openxmlformats.org/officeDocument/2006/relationships/tags" Target="../tags/tag486.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3" Type="http://schemas.openxmlformats.org/officeDocument/2006/relationships/tags" Target="../tags/tag51.xml"/><Relationship Id="rId7" Type="http://schemas.openxmlformats.org/officeDocument/2006/relationships/slideLayout" Target="../slideLayouts/slideLayout10.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9" Type="http://schemas.openxmlformats.org/officeDocument/2006/relationships/image" Target="../media/image6.png"/></Relationships>
</file>

<file path=ppt/slides/_rels/slide90.xml.rels><?xml version="1.0" encoding="UTF-8" standalone="yes"?>
<Relationships xmlns="http://schemas.openxmlformats.org/package/2006/relationships"><Relationship Id="rId8" Type="http://schemas.openxmlformats.org/officeDocument/2006/relationships/tags" Target="../tags/tag494.xml"/><Relationship Id="rId3" Type="http://schemas.openxmlformats.org/officeDocument/2006/relationships/tags" Target="../tags/tag489.xml"/><Relationship Id="rId7" Type="http://schemas.openxmlformats.org/officeDocument/2006/relationships/tags" Target="../tags/tag493.xml"/><Relationship Id="rId12" Type="http://schemas.openxmlformats.org/officeDocument/2006/relationships/notesSlide" Target="../notesSlides/notesSlide90.xml"/><Relationship Id="rId2" Type="http://schemas.openxmlformats.org/officeDocument/2006/relationships/tags" Target="../tags/tag488.xml"/><Relationship Id="rId1" Type="http://schemas.openxmlformats.org/officeDocument/2006/relationships/tags" Target="../tags/tag487.xml"/><Relationship Id="rId6" Type="http://schemas.openxmlformats.org/officeDocument/2006/relationships/tags" Target="../tags/tag492.xml"/><Relationship Id="rId11" Type="http://schemas.openxmlformats.org/officeDocument/2006/relationships/slideLayout" Target="../slideLayouts/slideLayout10.xml"/><Relationship Id="rId5" Type="http://schemas.openxmlformats.org/officeDocument/2006/relationships/tags" Target="../tags/tag491.xml"/><Relationship Id="rId10" Type="http://schemas.openxmlformats.org/officeDocument/2006/relationships/tags" Target="../tags/tag496.xml"/><Relationship Id="rId4" Type="http://schemas.openxmlformats.org/officeDocument/2006/relationships/tags" Target="../tags/tag490.xml"/><Relationship Id="rId9" Type="http://schemas.openxmlformats.org/officeDocument/2006/relationships/tags" Target="../tags/tag495.xml"/></Relationships>
</file>

<file path=ppt/slides/_rels/slide9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498.xml"/><Relationship Id="rId1" Type="http://schemas.openxmlformats.org/officeDocument/2006/relationships/tags" Target="../tags/tag497.xml"/><Relationship Id="rId5" Type="http://schemas.openxmlformats.org/officeDocument/2006/relationships/image" Target="../media/image5.png"/><Relationship Id="rId4"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501.xml"/><Relationship Id="rId7" Type="http://schemas.openxmlformats.org/officeDocument/2006/relationships/notesSlide" Target="../notesSlides/notesSlide92.xml"/><Relationship Id="rId2" Type="http://schemas.openxmlformats.org/officeDocument/2006/relationships/tags" Target="../tags/tag500.xml"/><Relationship Id="rId1" Type="http://schemas.openxmlformats.org/officeDocument/2006/relationships/tags" Target="../tags/tag499.xml"/><Relationship Id="rId6" Type="http://schemas.openxmlformats.org/officeDocument/2006/relationships/slideLayout" Target="../slideLayouts/slideLayout10.xml"/><Relationship Id="rId5" Type="http://schemas.openxmlformats.org/officeDocument/2006/relationships/tags" Target="../tags/tag503.xml"/><Relationship Id="rId4" Type="http://schemas.openxmlformats.org/officeDocument/2006/relationships/tags" Target="../tags/tag502.xml"/></Relationships>
</file>

<file path=ppt/slides/_rels/slide93.xml.rels><?xml version="1.0" encoding="UTF-8" standalone="yes"?>
<Relationships xmlns="http://schemas.openxmlformats.org/package/2006/relationships"><Relationship Id="rId8" Type="http://schemas.openxmlformats.org/officeDocument/2006/relationships/tags" Target="../tags/tag511.xml"/><Relationship Id="rId3" Type="http://schemas.openxmlformats.org/officeDocument/2006/relationships/tags" Target="../tags/tag506.xml"/><Relationship Id="rId7" Type="http://schemas.openxmlformats.org/officeDocument/2006/relationships/tags" Target="../tags/tag510.xml"/><Relationship Id="rId2" Type="http://schemas.openxmlformats.org/officeDocument/2006/relationships/tags" Target="../tags/tag505.xml"/><Relationship Id="rId1" Type="http://schemas.openxmlformats.org/officeDocument/2006/relationships/tags" Target="../tags/tag504.xml"/><Relationship Id="rId6" Type="http://schemas.openxmlformats.org/officeDocument/2006/relationships/tags" Target="../tags/tag509.xml"/><Relationship Id="rId11" Type="http://schemas.openxmlformats.org/officeDocument/2006/relationships/notesSlide" Target="../notesSlides/notesSlide93.xml"/><Relationship Id="rId5" Type="http://schemas.openxmlformats.org/officeDocument/2006/relationships/tags" Target="../tags/tag508.xml"/><Relationship Id="rId10" Type="http://schemas.openxmlformats.org/officeDocument/2006/relationships/slideLayout" Target="../slideLayouts/slideLayout10.xml"/><Relationship Id="rId4" Type="http://schemas.openxmlformats.org/officeDocument/2006/relationships/tags" Target="../tags/tag507.xml"/><Relationship Id="rId9" Type="http://schemas.openxmlformats.org/officeDocument/2006/relationships/tags" Target="../tags/tag512.xml"/></Relationships>
</file>

<file path=ppt/slides/_rels/slide94.xml.rels><?xml version="1.0" encoding="UTF-8" standalone="yes"?>
<Relationships xmlns="http://schemas.openxmlformats.org/package/2006/relationships"><Relationship Id="rId8" Type="http://schemas.openxmlformats.org/officeDocument/2006/relationships/notesSlide" Target="../notesSlides/notesSlide94.xml"/><Relationship Id="rId3" Type="http://schemas.openxmlformats.org/officeDocument/2006/relationships/tags" Target="../tags/tag515.xml"/><Relationship Id="rId7" Type="http://schemas.openxmlformats.org/officeDocument/2006/relationships/slideLayout" Target="../slideLayouts/slideLayout10.xml"/><Relationship Id="rId2" Type="http://schemas.openxmlformats.org/officeDocument/2006/relationships/tags" Target="../tags/tag514.xml"/><Relationship Id="rId1" Type="http://schemas.openxmlformats.org/officeDocument/2006/relationships/tags" Target="../tags/tag513.xml"/><Relationship Id="rId6" Type="http://schemas.openxmlformats.org/officeDocument/2006/relationships/tags" Target="../tags/tag518.xml"/><Relationship Id="rId5" Type="http://schemas.openxmlformats.org/officeDocument/2006/relationships/tags" Target="../tags/tag517.xml"/><Relationship Id="rId4" Type="http://schemas.openxmlformats.org/officeDocument/2006/relationships/tags" Target="../tags/tag516.xml"/></Relationships>
</file>

<file path=ppt/slides/_rels/slide95.xml.rels><?xml version="1.0" encoding="UTF-8" standalone="yes"?>
<Relationships xmlns="http://schemas.openxmlformats.org/package/2006/relationships"><Relationship Id="rId8" Type="http://schemas.openxmlformats.org/officeDocument/2006/relationships/tags" Target="../tags/tag526.xml"/><Relationship Id="rId13" Type="http://schemas.openxmlformats.org/officeDocument/2006/relationships/tags" Target="../tags/tag531.xml"/><Relationship Id="rId3" Type="http://schemas.openxmlformats.org/officeDocument/2006/relationships/tags" Target="../tags/tag521.xml"/><Relationship Id="rId7" Type="http://schemas.openxmlformats.org/officeDocument/2006/relationships/tags" Target="../tags/tag525.xml"/><Relationship Id="rId12" Type="http://schemas.openxmlformats.org/officeDocument/2006/relationships/tags" Target="../tags/tag530.xml"/><Relationship Id="rId2" Type="http://schemas.openxmlformats.org/officeDocument/2006/relationships/tags" Target="../tags/tag520.xml"/><Relationship Id="rId16" Type="http://schemas.openxmlformats.org/officeDocument/2006/relationships/notesSlide" Target="../notesSlides/notesSlide95.xml"/><Relationship Id="rId1" Type="http://schemas.openxmlformats.org/officeDocument/2006/relationships/tags" Target="../tags/tag519.xml"/><Relationship Id="rId6" Type="http://schemas.openxmlformats.org/officeDocument/2006/relationships/tags" Target="../tags/tag524.xml"/><Relationship Id="rId11" Type="http://schemas.openxmlformats.org/officeDocument/2006/relationships/tags" Target="../tags/tag529.xml"/><Relationship Id="rId5" Type="http://schemas.openxmlformats.org/officeDocument/2006/relationships/tags" Target="../tags/tag523.xml"/><Relationship Id="rId15" Type="http://schemas.openxmlformats.org/officeDocument/2006/relationships/slideLayout" Target="../slideLayouts/slideLayout10.xml"/><Relationship Id="rId10" Type="http://schemas.openxmlformats.org/officeDocument/2006/relationships/tags" Target="../tags/tag528.xml"/><Relationship Id="rId4" Type="http://schemas.openxmlformats.org/officeDocument/2006/relationships/tags" Target="../tags/tag522.xml"/><Relationship Id="rId9" Type="http://schemas.openxmlformats.org/officeDocument/2006/relationships/tags" Target="../tags/tag527.xml"/><Relationship Id="rId14" Type="http://schemas.openxmlformats.org/officeDocument/2006/relationships/tags" Target="../tags/tag532.xml"/></Relationships>
</file>

<file path=ppt/slides/_rels/slide96.xml.rels><?xml version="1.0" encoding="UTF-8" standalone="yes"?>
<Relationships xmlns="http://schemas.openxmlformats.org/package/2006/relationships"><Relationship Id="rId8" Type="http://schemas.openxmlformats.org/officeDocument/2006/relationships/tags" Target="../tags/tag540.xml"/><Relationship Id="rId3" Type="http://schemas.openxmlformats.org/officeDocument/2006/relationships/tags" Target="../tags/tag535.xml"/><Relationship Id="rId7" Type="http://schemas.openxmlformats.org/officeDocument/2006/relationships/tags" Target="../tags/tag539.xml"/><Relationship Id="rId2" Type="http://schemas.openxmlformats.org/officeDocument/2006/relationships/tags" Target="../tags/tag534.xml"/><Relationship Id="rId1" Type="http://schemas.openxmlformats.org/officeDocument/2006/relationships/tags" Target="../tags/tag533.xml"/><Relationship Id="rId6" Type="http://schemas.openxmlformats.org/officeDocument/2006/relationships/tags" Target="../tags/tag538.xml"/><Relationship Id="rId5" Type="http://schemas.openxmlformats.org/officeDocument/2006/relationships/tags" Target="../tags/tag537.xml"/><Relationship Id="rId10" Type="http://schemas.openxmlformats.org/officeDocument/2006/relationships/notesSlide" Target="../notesSlides/notesSlide96.xml"/><Relationship Id="rId4" Type="http://schemas.openxmlformats.org/officeDocument/2006/relationships/tags" Target="../tags/tag536.xml"/><Relationship Id="rId9" Type="http://schemas.openxmlformats.org/officeDocument/2006/relationships/slideLayout" Target="../slideLayouts/slideLayout10.xml"/></Relationships>
</file>

<file path=ppt/slides/_rels/slide97.xml.rels><?xml version="1.0" encoding="UTF-8" standalone="yes"?>
<Relationships xmlns="http://schemas.openxmlformats.org/package/2006/relationships"><Relationship Id="rId8" Type="http://schemas.openxmlformats.org/officeDocument/2006/relationships/tags" Target="../tags/tag548.xml"/><Relationship Id="rId3" Type="http://schemas.openxmlformats.org/officeDocument/2006/relationships/tags" Target="../tags/tag543.xml"/><Relationship Id="rId7" Type="http://schemas.openxmlformats.org/officeDocument/2006/relationships/tags" Target="../tags/tag547.xml"/><Relationship Id="rId2" Type="http://schemas.openxmlformats.org/officeDocument/2006/relationships/tags" Target="../tags/tag542.xml"/><Relationship Id="rId1" Type="http://schemas.openxmlformats.org/officeDocument/2006/relationships/tags" Target="../tags/tag541.xml"/><Relationship Id="rId6" Type="http://schemas.openxmlformats.org/officeDocument/2006/relationships/tags" Target="../tags/tag546.xml"/><Relationship Id="rId11" Type="http://schemas.openxmlformats.org/officeDocument/2006/relationships/notesSlide" Target="../notesSlides/notesSlide97.xml"/><Relationship Id="rId5" Type="http://schemas.openxmlformats.org/officeDocument/2006/relationships/tags" Target="../tags/tag545.xml"/><Relationship Id="rId10" Type="http://schemas.openxmlformats.org/officeDocument/2006/relationships/slideLayout" Target="../slideLayouts/slideLayout10.xml"/><Relationship Id="rId4" Type="http://schemas.openxmlformats.org/officeDocument/2006/relationships/tags" Target="../tags/tag544.xml"/><Relationship Id="rId9" Type="http://schemas.openxmlformats.org/officeDocument/2006/relationships/tags" Target="../tags/tag549.xml"/></Relationships>
</file>

<file path=ppt/slides/_rels/slide98.xml.rels><?xml version="1.0" encoding="UTF-8" standalone="yes"?>
<Relationships xmlns="http://schemas.openxmlformats.org/package/2006/relationships"><Relationship Id="rId8" Type="http://schemas.openxmlformats.org/officeDocument/2006/relationships/tags" Target="../tags/tag557.xml"/><Relationship Id="rId3" Type="http://schemas.openxmlformats.org/officeDocument/2006/relationships/tags" Target="../tags/tag552.xml"/><Relationship Id="rId7" Type="http://schemas.openxmlformats.org/officeDocument/2006/relationships/tags" Target="../tags/tag556.xml"/><Relationship Id="rId2" Type="http://schemas.openxmlformats.org/officeDocument/2006/relationships/tags" Target="../tags/tag551.xml"/><Relationship Id="rId1" Type="http://schemas.openxmlformats.org/officeDocument/2006/relationships/tags" Target="../tags/tag550.xml"/><Relationship Id="rId6" Type="http://schemas.openxmlformats.org/officeDocument/2006/relationships/tags" Target="../tags/tag555.xml"/><Relationship Id="rId11" Type="http://schemas.openxmlformats.org/officeDocument/2006/relationships/notesSlide" Target="../notesSlides/notesSlide98.xml"/><Relationship Id="rId5" Type="http://schemas.openxmlformats.org/officeDocument/2006/relationships/tags" Target="../tags/tag554.xml"/><Relationship Id="rId10" Type="http://schemas.openxmlformats.org/officeDocument/2006/relationships/slideLayout" Target="../slideLayouts/slideLayout10.xml"/><Relationship Id="rId4" Type="http://schemas.openxmlformats.org/officeDocument/2006/relationships/tags" Target="../tags/tag553.xml"/><Relationship Id="rId9" Type="http://schemas.openxmlformats.org/officeDocument/2006/relationships/tags" Target="../tags/tag558.xml"/></Relationships>
</file>

<file path=ppt/slides/_rels/slide99.xml.rels><?xml version="1.0" encoding="UTF-8" standalone="yes"?>
<Relationships xmlns="http://schemas.openxmlformats.org/package/2006/relationships"><Relationship Id="rId8" Type="http://schemas.openxmlformats.org/officeDocument/2006/relationships/notesSlide" Target="../notesSlides/notesSlide99.xml"/><Relationship Id="rId3" Type="http://schemas.openxmlformats.org/officeDocument/2006/relationships/tags" Target="../tags/tag561.xml"/><Relationship Id="rId7" Type="http://schemas.openxmlformats.org/officeDocument/2006/relationships/slideLayout" Target="../slideLayouts/slideLayout10.xml"/><Relationship Id="rId2" Type="http://schemas.openxmlformats.org/officeDocument/2006/relationships/tags" Target="../tags/tag560.xml"/><Relationship Id="rId1" Type="http://schemas.openxmlformats.org/officeDocument/2006/relationships/tags" Target="../tags/tag559.xml"/><Relationship Id="rId6" Type="http://schemas.openxmlformats.org/officeDocument/2006/relationships/tags" Target="../tags/tag564.xml"/><Relationship Id="rId5" Type="http://schemas.openxmlformats.org/officeDocument/2006/relationships/tags" Target="../tags/tag563.xml"/><Relationship Id="rId4" Type="http://schemas.openxmlformats.org/officeDocument/2006/relationships/tags" Target="../tags/tag56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1831975" y="2534285"/>
            <a:ext cx="9063990" cy="922020"/>
          </a:xfrm>
          <a:prstGeom prst="rect">
            <a:avLst/>
          </a:prstGeom>
          <a:noFill/>
        </p:spPr>
        <p:txBody>
          <a:bodyPr wrap="square" rtlCol="0">
            <a:spAutoFit/>
          </a:bodyPr>
          <a:lstStyle/>
          <a:p>
            <a:pPr algn="ctr"/>
            <a:r>
              <a:rPr lang="zh-CN" altLang="en-US"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16</a:t>
            </a:r>
            <a:r>
              <a:rPr lang="zh-CN" altLang="en-US"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a:t>
            </a:r>
            <a:r>
              <a:rPr lang="en-US" altLang="zh-CN"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Django</a:t>
            </a:r>
            <a:r>
              <a:rPr lang="zh-CN" altLang="en-US"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核心组件详解</a:t>
            </a:r>
          </a:p>
        </p:txBody>
      </p:sp>
      <p:sp>
        <p:nvSpPr>
          <p:cNvPr id="68" name="Rectangle 4"/>
          <p:cNvSpPr txBox="1">
            <a:spLocks noChangeArrowheads="1"/>
          </p:cNvSpPr>
          <p:nvPr/>
        </p:nvSpPr>
        <p:spPr>
          <a:xfrm>
            <a:off x="3192145" y="3861435"/>
            <a:ext cx="5805170" cy="430530"/>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a:t>
            </a:r>
            <a:r>
              <a:rPr sz="2400" dirty="0">
                <a:solidFill>
                  <a:srgbClr val="595959"/>
                </a:solidFill>
                <a:latin typeface="微软雅黑" panose="020B0503020204020204" pitchFamily="34" charset="-122"/>
                <a:ea typeface="微软雅黑" panose="020B0503020204020204" pitchFamily="34" charset="-122"/>
                <a:cs typeface="+mn-ea"/>
                <a:sym typeface="+mn-lt"/>
              </a:rPr>
              <a:t>Python程序开发案例教程（第2版）</a:t>
            </a:r>
            <a:r>
              <a:rPr lang="zh-CN" altLang="en-US" sz="2400" dirty="0">
                <a:solidFill>
                  <a:srgbClr val="595959"/>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a:t>
            </a:r>
            <a:endParaRPr lang="zh-CN" altLang="en-US" sz="24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文本框 1"/>
          <p:cNvSpPr txBox="1"/>
          <p:nvPr/>
        </p:nvSpPr>
        <p:spPr>
          <a:xfrm>
            <a:off x="7302500" y="1569085"/>
            <a:ext cx="4063365" cy="275590"/>
          </a:xfrm>
          <a:prstGeom prst="rect">
            <a:avLst/>
          </a:prstGeom>
          <a:noFill/>
        </p:spPr>
        <p:txBody>
          <a:bodyPr wrap="square" rtlCol="0">
            <a:spAutoFit/>
          </a:bodyPr>
          <a:lstStyle/>
          <a:p>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5"/>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路由系统简介</a:t>
              </a:r>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16.1.1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路由系统简介</a:t>
            </a:r>
          </a:p>
        </p:txBody>
      </p:sp>
      <p:sp>
        <p:nvSpPr>
          <p:cNvPr id="8" name="原创设计师QQ598969553          _4"/>
          <p:cNvSpPr/>
          <p:nvPr>
            <p:custDataLst>
              <p:tags r:id="rId2"/>
            </p:custDataLst>
          </p:nvPr>
        </p:nvSpPr>
        <p:spPr>
          <a:xfrm>
            <a:off x="979170" y="1701165"/>
            <a:ext cx="6137910" cy="4279265"/>
          </a:xfrm>
          <a:prstGeom prst="rect">
            <a:avLst/>
          </a:prstGeom>
        </p:spPr>
        <p:txBody>
          <a:bodyPr wrap="square">
            <a:noAutofit/>
          </a:body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Django会按照以下流程处理HTTP请求，具体过程如下。</a:t>
            </a:r>
          </a:p>
          <a:p>
            <a:pPr marL="342900" indent="-3429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cs typeface="+mn-ea"/>
              </a:rPr>
              <a:t>加载项目的配置文件，从配置文件中查找配置项ROOT_URLCONF对应的值，以获取根URLconf，即根URL配置文件。</a:t>
            </a:r>
          </a:p>
          <a:p>
            <a:pPr marL="342900" indent="-3429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cs typeface="+mn-ea"/>
              </a:rPr>
              <a:t>从根URLconf中查找urlpatterns，将请求的URL与urlpatterns中定义的URL模式按顺序逐个进行匹配。如果成功匹配到URL模式，那么停止匹配，并调用该URL模式对应的视图返回响应。</a:t>
            </a:r>
          </a:p>
          <a:p>
            <a:pPr marL="342900" indent="-3429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cs typeface="+mn-ea"/>
              </a:rPr>
              <a:t>如果没有匹配到URL模式，或匹配过程中出现异常，那么Django的路由系统会调用错误处理视图并返回响应</a:t>
            </a:r>
            <a:r>
              <a:rPr lang="zh-CN" altLang="zh-CN" sz="1700" dirty="0">
                <a:solidFill>
                  <a:srgbClr val="595959"/>
                </a:solidFill>
                <a:latin typeface="微软雅黑" panose="020B0503020204020204" pitchFamily="34" charset="-122"/>
                <a:ea typeface="微软雅黑" panose="020B0503020204020204" pitchFamily="34" charset="-122"/>
                <a:cs typeface="+mn-ea"/>
              </a:rPr>
              <a:t>。</a:t>
            </a:r>
          </a:p>
        </p:txBody>
      </p:sp>
      <p:pic>
        <p:nvPicPr>
          <p:cNvPr id="2" name="图片 3"/>
          <p:cNvPicPr>
            <a:picLocks noChangeAspect="1"/>
          </p:cNvPicPr>
          <p:nvPr>
            <p:custDataLst>
              <p:tags r:id="rId3"/>
            </p:custDataLst>
          </p:nvPr>
        </p:nvPicPr>
        <p:blipFill>
          <a:blip r:embed="rId8"/>
          <a:stretch>
            <a:fillRect/>
          </a:stretch>
        </p:blipFill>
        <p:spPr>
          <a:xfrm>
            <a:off x="7247255" y="1773555"/>
            <a:ext cx="3804285" cy="407289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custDataLst>
              <p:tags r:id="rId1"/>
            </p:custDataLst>
          </p:nvPr>
        </p:nvSpPr>
        <p:spPr>
          <a:xfrm>
            <a:off x="1126490" y="1452245"/>
            <a:ext cx="9785350" cy="2085975"/>
          </a:xfrm>
          <a:prstGeom prst="rect">
            <a:avLst/>
          </a:prstGeom>
        </p:spPr>
        <p:txBody>
          <a:bodyPr wrap="square">
            <a:no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（1）</a:t>
            </a:r>
            <a:r>
              <a:rPr lang="zh-CN" altLang="zh-CN" sz="2000" dirty="0">
                <a:solidFill>
                  <a:srgbClr val="0070C0"/>
                </a:solidFill>
                <a:latin typeface="微软雅黑" panose="020B0503020204020204" pitchFamily="34" charset="-122"/>
                <a:ea typeface="微软雅黑" panose="020B0503020204020204" pitchFamily="34" charset="-122"/>
                <a:cs typeface="+mn-ea"/>
              </a:rPr>
              <a:t>for</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2000" dirty="0">
                <a:solidFill>
                  <a:srgbClr val="0070C0"/>
                </a:solidFill>
                <a:latin typeface="微软雅黑" panose="020B0503020204020204" pitchFamily="34" charset="-122"/>
                <a:ea typeface="微软雅黑" panose="020B0503020204020204" pitchFamily="34" charset="-122"/>
                <a:cs typeface="+mn-ea"/>
              </a:rPr>
              <a:t>循环遍历数组中的每个元素</a:t>
            </a:r>
            <a:r>
              <a:rPr lang="zh-CN" altLang="zh-CN" sz="2000" dirty="0">
                <a:solidFill>
                  <a:srgbClr val="595959"/>
                </a:solidFill>
                <a:latin typeface="微软雅黑" panose="020B0503020204020204" pitchFamily="34" charset="-122"/>
                <a:ea typeface="微软雅黑" panose="020B0503020204020204" pitchFamily="34" charset="-122"/>
                <a:cs typeface="+mn-ea"/>
              </a:rPr>
              <a:t>，以便在上下文变量中使用这些元素。模板语言中for的用法与Python中的for相同。例如，使用for标签遍历书单book_list，并输出所有书名，示例代码如下：</a:t>
            </a:r>
          </a:p>
        </p:txBody>
      </p:sp>
      <p:sp>
        <p:nvSpPr>
          <p:cNvPr id="3"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16.3.2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模板语法</a:t>
            </a:r>
          </a:p>
        </p:txBody>
      </p:sp>
      <p:grpSp>
        <p:nvGrpSpPr>
          <p:cNvPr id="8" name="组合 7"/>
          <p:cNvGrpSpPr/>
          <p:nvPr/>
        </p:nvGrpSpPr>
        <p:grpSpPr>
          <a:xfrm>
            <a:off x="1019175" y="857056"/>
            <a:ext cx="3533775" cy="466725"/>
            <a:chOff x="1019175" y="847725"/>
            <a:chExt cx="3533775" cy="466725"/>
          </a:xfrm>
        </p:grpSpPr>
        <p:sp>
          <p:nvSpPr>
            <p:cNvPr id="18"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3.</a:t>
              </a:r>
              <a:r>
                <a:rPr lang="zh-CN" altLang="en-US" sz="2000" dirty="0">
                  <a:solidFill>
                    <a:srgbClr val="595959"/>
                  </a:solidFill>
                  <a:latin typeface="微软雅黑" panose="020B0503020204020204" pitchFamily="34" charset="-122"/>
                  <a:ea typeface="微软雅黑" panose="020B0503020204020204" pitchFamily="34" charset="-122"/>
                </a:rPr>
                <a:t>标签</a:t>
              </a:r>
            </a:p>
          </p:txBody>
        </p:sp>
      </p:grpSp>
      <p:sp>
        <p:nvSpPr>
          <p:cNvPr id="20" name="矩形 19"/>
          <p:cNvSpPr/>
          <p:nvPr>
            <p:custDataLst>
              <p:tags r:id="rId3"/>
            </p:custDataLst>
          </p:nvPr>
        </p:nvSpPr>
        <p:spPr bwMode="auto">
          <a:xfrm>
            <a:off x="1342390" y="3801745"/>
            <a:ext cx="8130540" cy="141351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for book in book_list %}</a:t>
            </a:r>
          </a:p>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&lt;li&gt;{{ book.name }}&lt;/li&gt;</a:t>
            </a:r>
          </a:p>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endfor %}</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custDataLst>
              <p:tags r:id="rId1"/>
            </p:custDataLst>
          </p:nvPr>
        </p:nvSpPr>
        <p:spPr>
          <a:xfrm>
            <a:off x="1126490" y="1452245"/>
            <a:ext cx="9785350" cy="694055"/>
          </a:xfrm>
          <a:prstGeom prst="rect">
            <a:avLst/>
          </a:prstGeom>
        </p:spPr>
        <p:txBody>
          <a:bodyPr wrap="square">
            <a:no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模板中的for支持</a:t>
            </a:r>
            <a:r>
              <a:rPr lang="zh-CN" altLang="zh-CN" sz="2000" dirty="0">
                <a:solidFill>
                  <a:srgbClr val="0070C0"/>
                </a:solidFill>
                <a:latin typeface="微软雅黑" panose="020B0503020204020204" pitchFamily="34" charset="-122"/>
                <a:ea typeface="微软雅黑" panose="020B0503020204020204" pitchFamily="34" charset="-122"/>
                <a:cs typeface="+mn-ea"/>
              </a:rPr>
              <a:t>反向遍历列表</a:t>
            </a:r>
            <a:r>
              <a:rPr lang="zh-CN" altLang="zh-CN" sz="2000" dirty="0">
                <a:solidFill>
                  <a:srgbClr val="595959"/>
                </a:solidFill>
                <a:latin typeface="微软雅黑" panose="020B0503020204020204" pitchFamily="34" charset="-122"/>
                <a:ea typeface="微软雅黑" panose="020B0503020204020204" pitchFamily="34" charset="-122"/>
                <a:cs typeface="+mn-ea"/>
              </a:rPr>
              <a:t>，语法格式如下：</a:t>
            </a:r>
          </a:p>
        </p:txBody>
      </p:sp>
      <p:sp>
        <p:nvSpPr>
          <p:cNvPr id="3"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16.3.2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模板语法</a:t>
            </a:r>
          </a:p>
        </p:txBody>
      </p:sp>
      <p:grpSp>
        <p:nvGrpSpPr>
          <p:cNvPr id="8" name="组合 7"/>
          <p:cNvGrpSpPr/>
          <p:nvPr/>
        </p:nvGrpSpPr>
        <p:grpSpPr>
          <a:xfrm>
            <a:off x="1019175" y="857056"/>
            <a:ext cx="3533775" cy="466725"/>
            <a:chOff x="1019175" y="847725"/>
            <a:chExt cx="3533775" cy="466725"/>
          </a:xfrm>
        </p:grpSpPr>
        <p:sp>
          <p:nvSpPr>
            <p:cNvPr id="18" name="同侧圆角矩形 3"/>
            <p:cNvSpPr/>
            <p:nvPr>
              <p:custDataLst>
                <p:tags r:id="rId9"/>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custDataLst>
                <p:tags r:id="rId10"/>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3.</a:t>
              </a:r>
              <a:r>
                <a:rPr lang="zh-CN" altLang="en-US" sz="2000" dirty="0">
                  <a:solidFill>
                    <a:srgbClr val="595959"/>
                  </a:solidFill>
                  <a:latin typeface="微软雅黑" panose="020B0503020204020204" pitchFamily="34" charset="-122"/>
                  <a:ea typeface="微软雅黑" panose="020B0503020204020204" pitchFamily="34" charset="-122"/>
                </a:rPr>
                <a:t>标签</a:t>
              </a:r>
            </a:p>
          </p:txBody>
        </p:sp>
      </p:grpSp>
      <p:grpSp>
        <p:nvGrpSpPr>
          <p:cNvPr id="2" name="组合 1"/>
          <p:cNvGrpSpPr/>
          <p:nvPr/>
        </p:nvGrpSpPr>
        <p:grpSpPr>
          <a:xfrm>
            <a:off x="1368425" y="2213610"/>
            <a:ext cx="8951595" cy="807720"/>
            <a:chOff x="1143691" y="2082481"/>
            <a:chExt cx="9588176" cy="808297"/>
          </a:xfrm>
        </p:grpSpPr>
        <p:sp>
          <p:nvSpPr>
            <p:cNvPr id="4" name="矩形 3"/>
            <p:cNvSpPr/>
            <p:nvPr>
              <p:custDataLst>
                <p:tags r:id="rId5"/>
              </p:custDataLst>
            </p:nvPr>
          </p:nvSpPr>
          <p:spPr bwMode="auto">
            <a:xfrm>
              <a:off x="2244979" y="2082481"/>
              <a:ext cx="8486888" cy="808013"/>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for obj in list </a:t>
              </a:r>
              <a:r>
                <a:rPr sz="1800" kern="0">
                  <a:solidFill>
                    <a:srgbClr val="FF0000"/>
                  </a:solidFill>
                  <a:latin typeface="微软雅黑" panose="020B0503020204020204" pitchFamily="34" charset="-122"/>
                  <a:ea typeface="微软雅黑" panose="020B0503020204020204" pitchFamily="34" charset="-122"/>
                  <a:cs typeface="Times New Roman" panose="02020603050405020304" charset="0"/>
                </a:rPr>
                <a:t>reversed</a:t>
              </a: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p>
          </p:txBody>
        </p:sp>
        <p:sp>
          <p:nvSpPr>
            <p:cNvPr id="13" name="剪去单角的矩形 12"/>
            <p:cNvSpPr/>
            <p:nvPr>
              <p:custDataLst>
                <p:tags r:id="rId6"/>
              </p:custDataLst>
            </p:nvPr>
          </p:nvSpPr>
          <p:spPr>
            <a:xfrm flipH="1">
              <a:off x="1143691" y="2082765"/>
              <a:ext cx="989765"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custDataLst>
                <p:tags r:id="rId7"/>
              </p:custDataLst>
            </p:nvPr>
          </p:nvSpPr>
          <p:spPr>
            <a:xfrm>
              <a:off x="1198755" y="2174238"/>
              <a:ext cx="837815" cy="647935"/>
            </a:xfrm>
            <a:prstGeom prst="rect">
              <a:avLst/>
            </a:prstGeom>
            <a:noFill/>
          </p:spPr>
          <p:txBody>
            <a:bodyPr wrap="square" rtlCol="0">
              <a:no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语法格式</a:t>
              </a:r>
            </a:p>
          </p:txBody>
        </p:sp>
        <p:sp>
          <p:nvSpPr>
            <p:cNvPr id="5" name="Freeform 16"/>
            <p:cNvSpPr/>
            <p:nvPr>
              <p:custDataLst>
                <p:tags r:id="rId8"/>
              </p:custDataLst>
            </p:nvPr>
          </p:nvSpPr>
          <p:spPr bwMode="auto">
            <a:xfrm>
              <a:off x="2133261" y="2082481"/>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6" name="矩形 5"/>
          <p:cNvSpPr/>
          <p:nvPr>
            <p:custDataLst>
              <p:tags r:id="rId3"/>
            </p:custDataLst>
          </p:nvPr>
        </p:nvSpPr>
        <p:spPr>
          <a:xfrm>
            <a:off x="1253490" y="3070860"/>
            <a:ext cx="9785350" cy="1229995"/>
          </a:xfrm>
          <a:prstGeom prst="rect">
            <a:avLst/>
          </a:prstGeom>
        </p:spPr>
        <p:txBody>
          <a:bodyPr wrap="square">
            <a:no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若要遍历双层列表，可以解包内层列表中的每个元素到多个变量中。例如，列表points中的每个元素都是[x,y]形式的坐标，输出每一个坐标的x、y值，示例代码如下：</a:t>
            </a:r>
          </a:p>
        </p:txBody>
      </p:sp>
      <p:sp>
        <p:nvSpPr>
          <p:cNvPr id="7" name="矩形 6"/>
          <p:cNvSpPr/>
          <p:nvPr>
            <p:custDataLst>
              <p:tags r:id="rId4"/>
            </p:custDataLst>
          </p:nvPr>
        </p:nvSpPr>
        <p:spPr bwMode="auto">
          <a:xfrm>
            <a:off x="1198245" y="4378960"/>
            <a:ext cx="9719945" cy="164147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for x, y in points %}</a:t>
            </a:r>
          </a:p>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There is a point at {{ x }},{{ y }}</a:t>
            </a:r>
          </a:p>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endfor %}</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288790" y="3739515"/>
            <a:ext cx="6788785" cy="1746885"/>
          </a:xfrm>
          <a:prstGeom prst="rect">
            <a:avLst/>
          </a:prstGeom>
          <a:noFill/>
        </p:spPr>
        <p:txBody>
          <a:bodyPr wrap="square" rtlCol="0" anchor="t">
            <a:noAutofit/>
          </a:bodyPr>
          <a:lstStyle/>
          <a:p>
            <a:pPr algn="l">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需要注意的是，</a:t>
            </a:r>
            <a:r>
              <a:rPr lang="zh-CN" altLang="zh-CN" sz="1800" dirty="0">
                <a:solidFill>
                  <a:srgbClr val="0070C0"/>
                </a:solidFill>
                <a:latin typeface="微软雅黑" panose="020B0503020204020204" pitchFamily="34" charset="-122"/>
                <a:ea typeface="微软雅黑" panose="020B0503020204020204" pitchFamily="34" charset="-122"/>
                <a:cs typeface="+mn-ea"/>
              </a:rPr>
              <a:t>操作符“.”</a:t>
            </a:r>
            <a:r>
              <a:rPr lang="zh-CN" altLang="zh-CN" sz="1800" dirty="0">
                <a:solidFill>
                  <a:srgbClr val="595959"/>
                </a:solidFill>
                <a:latin typeface="微软雅黑" panose="020B0503020204020204" pitchFamily="34" charset="-122"/>
                <a:ea typeface="微软雅黑" panose="020B0503020204020204" pitchFamily="34" charset="-122"/>
                <a:cs typeface="+mn-ea"/>
              </a:rPr>
              <a:t>查找</a:t>
            </a:r>
            <a:r>
              <a:rPr lang="zh-CN" altLang="zh-CN" sz="1800" dirty="0">
                <a:solidFill>
                  <a:srgbClr val="0070C0"/>
                </a:solidFill>
                <a:latin typeface="微软雅黑" panose="020B0503020204020204" pitchFamily="34" charset="-122"/>
                <a:ea typeface="微软雅黑" panose="020B0503020204020204" pitchFamily="34" charset="-122"/>
                <a:cs typeface="+mn-ea"/>
              </a:rPr>
              <a:t>优先于方法查找</a:t>
            </a:r>
            <a:r>
              <a:rPr lang="zh-CN" altLang="zh-CN" sz="1800" dirty="0">
                <a:solidFill>
                  <a:srgbClr val="595959"/>
                </a:solidFill>
                <a:latin typeface="微软雅黑" panose="020B0503020204020204" pitchFamily="34" charset="-122"/>
                <a:ea typeface="微软雅黑" panose="020B0503020204020204" pitchFamily="34" charset="-122"/>
                <a:cs typeface="+mn-ea"/>
              </a:rPr>
              <a:t>，因此若字典中包含键items，data.items将返回data[‘items’]而非data.items()。如果想在模板中使用字典的方法，如items、values、keys等，需避免使用字典的方法名作为键名。</a:t>
            </a:r>
          </a:p>
        </p:txBody>
      </p:sp>
      <p:pic>
        <p:nvPicPr>
          <p:cNvPr id="11" name="图片 10"/>
          <p:cNvPicPr>
            <a:picLocks noChangeAspect="1"/>
          </p:cNvPicPr>
          <p:nvPr>
            <p:custDataLst>
              <p:tags r:id="rId1"/>
            </p:custDataLst>
          </p:nvPr>
        </p:nvPicPr>
        <p:blipFill>
          <a:blip r:embed="rId8"/>
          <a:stretch>
            <a:fillRect/>
          </a:stretch>
        </p:blipFill>
        <p:spPr>
          <a:xfrm>
            <a:off x="1143635" y="2277745"/>
            <a:ext cx="2324100" cy="3362325"/>
          </a:xfrm>
          <a:prstGeom prst="rect">
            <a:avLst/>
          </a:prstGeom>
        </p:spPr>
      </p:pic>
      <p:sp>
        <p:nvSpPr>
          <p:cNvPr id="4" name="原创设计师QQ598969553          _3"/>
          <p:cNvSpPr/>
          <p:nvPr>
            <p:custDataLst>
              <p:tags r:id="rId2"/>
            </p:custDataLst>
          </p:nvPr>
        </p:nvSpPr>
        <p:spPr>
          <a:xfrm>
            <a:off x="4079240" y="3547745"/>
            <a:ext cx="7131050" cy="2091690"/>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标题 1"/>
          <p:cNvSpPr>
            <a:spLocks noChangeArrowheads="1"/>
          </p:cNvSpPr>
          <p:nvPr>
            <p:custDataLst>
              <p:tags r:id="rId3"/>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16.3.2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模板语法</a:t>
            </a:r>
          </a:p>
        </p:txBody>
      </p:sp>
      <p:grpSp>
        <p:nvGrpSpPr>
          <p:cNvPr id="8" name="组合 7"/>
          <p:cNvGrpSpPr/>
          <p:nvPr/>
        </p:nvGrpSpPr>
        <p:grpSpPr>
          <a:xfrm>
            <a:off x="1019175" y="857056"/>
            <a:ext cx="3533775" cy="466725"/>
            <a:chOff x="1019175" y="847725"/>
            <a:chExt cx="3533775" cy="466725"/>
          </a:xfrm>
        </p:grpSpPr>
        <p:sp>
          <p:nvSpPr>
            <p:cNvPr id="18"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3.</a:t>
              </a:r>
              <a:r>
                <a:rPr lang="zh-CN" altLang="en-US" sz="2000" dirty="0">
                  <a:solidFill>
                    <a:srgbClr val="595959"/>
                  </a:solidFill>
                  <a:latin typeface="微软雅黑" panose="020B0503020204020204" pitchFamily="34" charset="-122"/>
                  <a:ea typeface="微软雅黑" panose="020B0503020204020204" pitchFamily="34" charset="-122"/>
                </a:rPr>
                <a:t>标签</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custDataLst>
              <p:tags r:id="rId1"/>
            </p:custDataLst>
          </p:nvPr>
        </p:nvSpPr>
        <p:spPr>
          <a:xfrm>
            <a:off x="1126490" y="1452245"/>
            <a:ext cx="9785350" cy="1588135"/>
          </a:xfrm>
          <a:prstGeom prst="rect">
            <a:avLst/>
          </a:prstGeom>
        </p:spPr>
        <p:txBody>
          <a:bodyPr wrap="square">
            <a:no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（2）</a:t>
            </a:r>
            <a:r>
              <a:rPr lang="zh-CN" altLang="zh-CN" sz="2000" dirty="0">
                <a:solidFill>
                  <a:srgbClr val="0070C0"/>
                </a:solidFill>
                <a:latin typeface="微软雅黑" panose="020B0503020204020204" pitchFamily="34" charset="-122"/>
                <a:ea typeface="微软雅黑" panose="020B0503020204020204" pitchFamily="34" charset="-122"/>
                <a:cs typeface="+mn-ea"/>
              </a:rPr>
              <a:t>if</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2000" dirty="0">
                <a:solidFill>
                  <a:srgbClr val="0070C0"/>
                </a:solidFill>
                <a:latin typeface="微软雅黑" panose="020B0503020204020204" pitchFamily="34" charset="-122"/>
                <a:ea typeface="微软雅黑" panose="020B0503020204020204" pitchFamily="34" charset="-122"/>
                <a:cs typeface="+mn-ea"/>
              </a:rPr>
              <a:t>if是条件判断标签</a:t>
            </a:r>
            <a:r>
              <a:rPr lang="zh-CN" altLang="zh-CN" sz="2000" dirty="0">
                <a:solidFill>
                  <a:srgbClr val="595959"/>
                </a:solidFill>
                <a:latin typeface="微软雅黑" panose="020B0503020204020204" pitchFamily="34" charset="-122"/>
                <a:ea typeface="微软雅黑" panose="020B0503020204020204" pitchFamily="34" charset="-122"/>
                <a:cs typeface="+mn-ea"/>
              </a:rPr>
              <a:t>，可以选择与elif、else搭配使用，它们与Python中关键字if、elif、else的含义相同。若满足判断条件，则会显示相应子句中的内容。示例代码如下：</a:t>
            </a:r>
          </a:p>
        </p:txBody>
      </p:sp>
      <p:sp>
        <p:nvSpPr>
          <p:cNvPr id="3"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16.3.2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模板语法</a:t>
            </a:r>
          </a:p>
        </p:txBody>
      </p:sp>
      <p:grpSp>
        <p:nvGrpSpPr>
          <p:cNvPr id="8" name="组合 7"/>
          <p:cNvGrpSpPr/>
          <p:nvPr/>
        </p:nvGrpSpPr>
        <p:grpSpPr>
          <a:xfrm>
            <a:off x="1019175" y="857056"/>
            <a:ext cx="3533775" cy="466725"/>
            <a:chOff x="1019175" y="847725"/>
            <a:chExt cx="3533775" cy="466725"/>
          </a:xfrm>
        </p:grpSpPr>
        <p:sp>
          <p:nvSpPr>
            <p:cNvPr id="18"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3.</a:t>
              </a:r>
              <a:r>
                <a:rPr lang="zh-CN" altLang="en-US" sz="2000" dirty="0">
                  <a:solidFill>
                    <a:srgbClr val="595959"/>
                  </a:solidFill>
                  <a:latin typeface="微软雅黑" panose="020B0503020204020204" pitchFamily="34" charset="-122"/>
                  <a:ea typeface="微软雅黑" panose="020B0503020204020204" pitchFamily="34" charset="-122"/>
                </a:rPr>
                <a:t>标签</a:t>
              </a:r>
            </a:p>
          </p:txBody>
        </p:sp>
      </p:grpSp>
      <p:sp>
        <p:nvSpPr>
          <p:cNvPr id="20" name="矩形 19"/>
          <p:cNvSpPr/>
          <p:nvPr>
            <p:custDataLst>
              <p:tags r:id="rId3"/>
            </p:custDataLst>
          </p:nvPr>
        </p:nvSpPr>
        <p:spPr bwMode="auto">
          <a:xfrm>
            <a:off x="1342390" y="3102610"/>
            <a:ext cx="8130540" cy="321373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if book_list %}</a:t>
            </a:r>
          </a:p>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现有闲余图书: {{ book_list|length }}本</a:t>
            </a:r>
          </a:p>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elif book_leased_list %}</a:t>
            </a:r>
          </a:p>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图书待归还……</a:t>
            </a:r>
          </a:p>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else %}</a:t>
            </a:r>
          </a:p>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没有图书</a:t>
            </a:r>
          </a:p>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endif %}</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custDataLst>
              <p:tags r:id="rId1"/>
            </p:custDataLst>
          </p:nvPr>
        </p:nvSpPr>
        <p:spPr>
          <a:xfrm>
            <a:off x="1126490" y="1452245"/>
            <a:ext cx="9785350" cy="962660"/>
          </a:xfrm>
          <a:prstGeom prst="rect">
            <a:avLst/>
          </a:prstGeom>
        </p:spPr>
        <p:txBody>
          <a:bodyPr wrap="square">
            <a:noAutofit/>
          </a:bodyPr>
          <a:lstStyle/>
          <a:p>
            <a:pPr>
              <a:lnSpc>
                <a:spcPct val="150000"/>
              </a:lnSpc>
            </a:pPr>
            <a:r>
              <a:rPr lang="zh-CN" altLang="zh-CN" sz="1800" dirty="0">
                <a:solidFill>
                  <a:srgbClr val="0070C0"/>
                </a:solidFill>
                <a:latin typeface="微软雅黑" panose="020B0503020204020204" pitchFamily="34" charset="-122"/>
                <a:ea typeface="微软雅黑" panose="020B0503020204020204" pitchFamily="34" charset="-122"/>
                <a:cs typeface="+mn-ea"/>
              </a:rPr>
              <a:t>if标签</a:t>
            </a:r>
            <a:r>
              <a:rPr lang="zh-CN" altLang="zh-CN" sz="1800" dirty="0">
                <a:solidFill>
                  <a:srgbClr val="595959"/>
                </a:solidFill>
                <a:latin typeface="微软雅黑" panose="020B0503020204020204" pitchFamily="34" charset="-122"/>
                <a:ea typeface="微软雅黑" panose="020B0503020204020204" pitchFamily="34" charset="-122"/>
                <a:cs typeface="+mn-ea"/>
              </a:rPr>
              <a:t>允许使用逻辑运算符</a:t>
            </a:r>
            <a:r>
              <a:rPr lang="zh-CN" altLang="zh-CN" sz="1800" dirty="0">
                <a:solidFill>
                  <a:srgbClr val="0070C0"/>
                </a:solidFill>
                <a:latin typeface="微软雅黑" panose="020B0503020204020204" pitchFamily="34" charset="-122"/>
                <a:ea typeface="微软雅黑" panose="020B0503020204020204" pitchFamily="34" charset="-122"/>
                <a:cs typeface="+mn-ea"/>
              </a:rPr>
              <a:t>and</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or</a:t>
            </a:r>
            <a:r>
              <a:rPr lang="zh-CN" altLang="zh-CN" sz="1800" dirty="0">
                <a:solidFill>
                  <a:srgbClr val="595959"/>
                </a:solidFill>
                <a:latin typeface="微软雅黑" panose="020B0503020204020204" pitchFamily="34" charset="-122"/>
                <a:ea typeface="微软雅黑" panose="020B0503020204020204" pitchFamily="34" charset="-122"/>
                <a:cs typeface="+mn-ea"/>
              </a:rPr>
              <a:t>或</a:t>
            </a:r>
            <a:r>
              <a:rPr lang="zh-CN" altLang="zh-CN" sz="1800" dirty="0">
                <a:solidFill>
                  <a:srgbClr val="0070C0"/>
                </a:solidFill>
                <a:latin typeface="微软雅黑" panose="020B0503020204020204" pitchFamily="34" charset="-122"/>
                <a:ea typeface="微软雅黑" panose="020B0503020204020204" pitchFamily="34" charset="-122"/>
                <a:cs typeface="+mn-ea"/>
              </a:rPr>
              <a:t>not</a:t>
            </a:r>
            <a:r>
              <a:rPr lang="zh-CN" altLang="zh-CN" sz="1800" dirty="0">
                <a:solidFill>
                  <a:srgbClr val="595959"/>
                </a:solidFill>
                <a:latin typeface="微软雅黑" panose="020B0503020204020204" pitchFamily="34" charset="-122"/>
                <a:ea typeface="微软雅黑" panose="020B0503020204020204" pitchFamily="34" charset="-122"/>
                <a:cs typeface="+mn-ea"/>
              </a:rPr>
              <a:t>进行布尔测试，允许同一标签中同时使用and和or，and的优先级高于or。示例如下：</a:t>
            </a:r>
          </a:p>
        </p:txBody>
      </p:sp>
      <p:sp>
        <p:nvSpPr>
          <p:cNvPr id="3"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16.3.2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模板语法</a:t>
            </a:r>
          </a:p>
        </p:txBody>
      </p:sp>
      <p:grpSp>
        <p:nvGrpSpPr>
          <p:cNvPr id="8" name="组合 7"/>
          <p:cNvGrpSpPr/>
          <p:nvPr/>
        </p:nvGrpSpPr>
        <p:grpSpPr>
          <a:xfrm>
            <a:off x="1019175" y="857056"/>
            <a:ext cx="3533775" cy="466725"/>
            <a:chOff x="1019175" y="847725"/>
            <a:chExt cx="3533775" cy="466725"/>
          </a:xfrm>
        </p:grpSpPr>
        <p:sp>
          <p:nvSpPr>
            <p:cNvPr id="18" name="同侧圆角矩形 3"/>
            <p:cNvSpPr/>
            <p:nvPr>
              <p:custDataLst>
                <p:tags r:id="rId8"/>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custDataLst>
                <p:tags r:id="rId9"/>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3.</a:t>
              </a:r>
              <a:r>
                <a:rPr lang="zh-CN" altLang="en-US" sz="2000" dirty="0">
                  <a:solidFill>
                    <a:srgbClr val="595959"/>
                  </a:solidFill>
                  <a:latin typeface="微软雅黑" panose="020B0503020204020204" pitchFamily="34" charset="-122"/>
                  <a:ea typeface="微软雅黑" panose="020B0503020204020204" pitchFamily="34" charset="-122"/>
                </a:rPr>
                <a:t>标签</a:t>
              </a:r>
            </a:p>
          </p:txBody>
        </p:sp>
      </p:grpSp>
      <p:sp>
        <p:nvSpPr>
          <p:cNvPr id="20" name="矩形 19"/>
          <p:cNvSpPr/>
          <p:nvPr>
            <p:custDataLst>
              <p:tags r:id="rId3"/>
            </p:custDataLst>
          </p:nvPr>
        </p:nvSpPr>
        <p:spPr bwMode="auto">
          <a:xfrm>
            <a:off x="1793240" y="2528570"/>
            <a:ext cx="7679690" cy="70866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if athlete_list and coach_list or cheerleader_list %}</a:t>
            </a:r>
          </a:p>
        </p:txBody>
      </p:sp>
      <p:sp>
        <p:nvSpPr>
          <p:cNvPr id="2" name="矩形 1"/>
          <p:cNvSpPr/>
          <p:nvPr>
            <p:custDataLst>
              <p:tags r:id="rId4"/>
            </p:custDataLst>
          </p:nvPr>
        </p:nvSpPr>
        <p:spPr>
          <a:xfrm>
            <a:off x="1253490" y="3430270"/>
            <a:ext cx="9785350" cy="1245870"/>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需要注意的是，模板语言的if标签不支持括号，若需明确表示混合语句中子句的优先级，应使用if嵌套语句。</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if标签还支持运算符</a:t>
            </a:r>
            <a:r>
              <a:rPr lang="zh-CN" altLang="zh-CN" sz="1800" dirty="0">
                <a:solidFill>
                  <a:srgbClr val="0070C0"/>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&lt;</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&gt;</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&lt;=</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&gt;=</a:t>
            </a:r>
            <a:r>
              <a:rPr lang="zh-CN" altLang="zh-CN" sz="1800" dirty="0">
                <a:solidFill>
                  <a:srgbClr val="595959"/>
                </a:solidFill>
                <a:latin typeface="微软雅黑" panose="020B0503020204020204" pitchFamily="34" charset="-122"/>
                <a:ea typeface="微软雅黑" panose="020B0503020204020204" pitchFamily="34" charset="-122"/>
                <a:cs typeface="+mn-ea"/>
              </a:rPr>
              <a:t>以及</a:t>
            </a:r>
            <a:r>
              <a:rPr lang="zh-CN" altLang="zh-CN" sz="1800" dirty="0">
                <a:solidFill>
                  <a:srgbClr val="0070C0"/>
                </a:solidFill>
                <a:latin typeface="微软雅黑" panose="020B0503020204020204" pitchFamily="34" charset="-122"/>
                <a:ea typeface="微软雅黑" panose="020B0503020204020204" pitchFamily="34" charset="-122"/>
                <a:cs typeface="+mn-ea"/>
              </a:rPr>
              <a:t>in</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not in</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is</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is not</a:t>
            </a:r>
            <a:r>
              <a:rPr lang="zh-CN" altLang="zh-CN" sz="1800" dirty="0">
                <a:solidFill>
                  <a:srgbClr val="595959"/>
                </a:solidFill>
                <a:latin typeface="微软雅黑" panose="020B0503020204020204" pitchFamily="34" charset="-122"/>
                <a:ea typeface="微软雅黑" panose="020B0503020204020204" pitchFamily="34" charset="-122"/>
                <a:cs typeface="+mn-ea"/>
              </a:rPr>
              <a:t>，示例代码如下：</a:t>
            </a:r>
          </a:p>
        </p:txBody>
      </p:sp>
      <p:sp>
        <p:nvSpPr>
          <p:cNvPr id="4" name="矩形 3"/>
          <p:cNvSpPr/>
          <p:nvPr>
            <p:custDataLst>
              <p:tags r:id="rId5"/>
            </p:custDataLst>
          </p:nvPr>
        </p:nvSpPr>
        <p:spPr bwMode="auto">
          <a:xfrm>
            <a:off x="1822450" y="4921885"/>
            <a:ext cx="7650480" cy="138938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if somevar == "x" %}</a:t>
            </a:r>
          </a:p>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This appears if variable somevar equals the string "x"</a:t>
            </a:r>
          </a:p>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endif %}</a:t>
            </a:r>
          </a:p>
        </p:txBody>
      </p:sp>
      <p:sp>
        <p:nvSpPr>
          <p:cNvPr id="34" name="文本框 33"/>
          <p:cNvSpPr txBox="1"/>
          <p:nvPr>
            <p:custDataLst>
              <p:tags r:id="rId6"/>
            </p:custDataLst>
          </p:nvPr>
        </p:nvSpPr>
        <p:spPr>
          <a:xfrm>
            <a:off x="1198261" y="2506838"/>
            <a:ext cx="492444" cy="830997"/>
          </a:xfrm>
          <a:prstGeom prst="rect">
            <a:avLst/>
          </a:prstGeom>
          <a:noFill/>
        </p:spPr>
        <p:txBody>
          <a:bodyPr wrap="none" rtlCol="0">
            <a:sp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sp>
        <p:nvSpPr>
          <p:cNvPr id="5" name="文本框 4"/>
          <p:cNvSpPr txBox="1"/>
          <p:nvPr>
            <p:custDataLst>
              <p:tags r:id="rId7"/>
            </p:custDataLst>
          </p:nvPr>
        </p:nvSpPr>
        <p:spPr>
          <a:xfrm>
            <a:off x="1198896" y="5157328"/>
            <a:ext cx="492444" cy="830997"/>
          </a:xfrm>
          <a:prstGeom prst="rect">
            <a:avLst/>
          </a:prstGeom>
          <a:noFill/>
        </p:spPr>
        <p:txBody>
          <a:bodyPr wrap="none" rtlCol="0">
            <a:sp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8112125"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视图</a:t>
            </a:r>
          </a:p>
        </p:txBody>
      </p:sp>
      <p:sp>
        <p:nvSpPr>
          <p:cNvPr id="2" name="TextBox 48"/>
          <p:cNvSpPr txBox="1"/>
          <p:nvPr/>
        </p:nvSpPr>
        <p:spPr>
          <a:xfrm>
            <a:off x="1626870" y="2809240"/>
            <a:ext cx="1734820" cy="922020"/>
          </a:xfrm>
          <a:prstGeom prst="rect">
            <a:avLst/>
          </a:prstGeom>
          <a:noFill/>
        </p:spPr>
        <p:txBody>
          <a:bodyPr wrap="square" lIns="91443" tIns="45720" rIns="91443" bIns="45720" rtlCol="0">
            <a:spAutoFit/>
          </a:bodyPr>
          <a:lstStyle/>
          <a:p>
            <a:r>
              <a:rPr lang="en-US" altLang="en-GB" sz="5400" b="1" dirty="0">
                <a:solidFill>
                  <a:srgbClr val="FAFAFA"/>
                </a:solidFill>
                <a:latin typeface="微软雅黑" panose="020B0503020204020204" pitchFamily="34" charset="-122"/>
                <a:ea typeface="微软雅黑" panose="020B0503020204020204" pitchFamily="34" charset="-122"/>
                <a:cs typeface="+mn-ea"/>
                <a:sym typeface="+mn-lt"/>
              </a:rPr>
              <a:t>16.4</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5"/>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TextBox 35"/>
          <p:cNvSpPr txBox="1">
            <a:spLocks noChangeArrowheads="1"/>
          </p:cNvSpPr>
          <p:nvPr>
            <p:custDataLst>
              <p:tags r:id="rId1"/>
            </p:custDataLst>
          </p:nvPr>
        </p:nvSpPr>
        <p:spPr bwMode="auto">
          <a:xfrm>
            <a:off x="5663798" y="3428921"/>
            <a:ext cx="498348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掌握</a:t>
            </a:r>
            <a:r>
              <a:rPr lang="zh-CN" altLang="en-US" sz="1800" dirty="0">
                <a:solidFill>
                  <a:srgbClr val="0070C0"/>
                </a:solidFill>
                <a:latin typeface="微软雅黑" panose="020B0503020204020204" pitchFamily="34" charset="-122"/>
                <a:ea typeface="微软雅黑" panose="020B0503020204020204" pitchFamily="34" charset="-122"/>
                <a:cs typeface="+mn-ea"/>
              </a:rPr>
              <a:t>视图的定义</a:t>
            </a:r>
            <a:r>
              <a:rPr lang="zh-CN" altLang="en-US" sz="1800" dirty="0">
                <a:solidFill>
                  <a:srgbClr val="595959"/>
                </a:solidFill>
                <a:latin typeface="微软雅黑" panose="020B0503020204020204" pitchFamily="34" charset="-122"/>
                <a:ea typeface="微软雅黑" panose="020B0503020204020204" pitchFamily="34" charset="-122"/>
                <a:cs typeface="+mn-ea"/>
              </a:rPr>
              <a:t>，能够在</a:t>
            </a:r>
            <a:r>
              <a:rPr lang="en-US" altLang="zh-CN" sz="1800" dirty="0">
                <a:solidFill>
                  <a:srgbClr val="595959"/>
                </a:solidFill>
                <a:latin typeface="微软雅黑" panose="020B0503020204020204" pitchFamily="34" charset="-122"/>
                <a:ea typeface="微软雅黑" panose="020B0503020204020204" pitchFamily="34" charset="-122"/>
                <a:cs typeface="+mn-ea"/>
              </a:rPr>
              <a:t>Django</a:t>
            </a:r>
            <a:r>
              <a:rPr lang="zh-CN" altLang="en-US" sz="1800" dirty="0">
                <a:solidFill>
                  <a:srgbClr val="595959"/>
                </a:solidFill>
                <a:latin typeface="微软雅黑" panose="020B0503020204020204" pitchFamily="34" charset="-122"/>
                <a:ea typeface="微软雅黑" panose="020B0503020204020204" pitchFamily="34" charset="-122"/>
                <a:cs typeface="+mn-ea"/>
              </a:rPr>
              <a:t>项目中定义函数视图</a:t>
            </a:r>
          </a:p>
        </p:txBody>
      </p:sp>
      <p:sp>
        <p:nvSpPr>
          <p:cNvPr id="2"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16.4.1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视图简介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019175" y="857056"/>
            <a:ext cx="3533775" cy="466725"/>
            <a:chOff x="1019175" y="847725"/>
            <a:chExt cx="3533775" cy="466725"/>
          </a:xfrm>
        </p:grpSpPr>
        <p:sp>
          <p:nvSpPr>
            <p:cNvPr id="9" name="同侧圆角矩形 3"/>
            <p:cNvSpPr/>
            <p:nvPr>
              <p:custDataLst>
                <p:tags r:id="rId8"/>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9"/>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视图简介</a:t>
              </a:r>
            </a:p>
          </p:txBody>
        </p:sp>
      </p:grpSp>
      <p:sp>
        <p:nvSpPr>
          <p:cNvPr id="6" name="矩形 5"/>
          <p:cNvSpPr/>
          <p:nvPr>
            <p:custDataLst>
              <p:tags r:id="rId1"/>
            </p:custDataLst>
          </p:nvPr>
        </p:nvSpPr>
        <p:spPr>
          <a:xfrm>
            <a:off x="1054100" y="1471930"/>
            <a:ext cx="9785350" cy="728980"/>
          </a:xfrm>
          <a:prstGeom prst="rect">
            <a:avLst/>
          </a:prstGeom>
        </p:spPr>
        <p:txBody>
          <a:bodyPr wrap="square">
            <a:noAutofit/>
          </a:bodyPr>
          <a:lstStyle/>
          <a:p>
            <a:pPr>
              <a:lnSpc>
                <a:spcPct val="150000"/>
              </a:lnSpc>
            </a:pPr>
            <a:r>
              <a:rPr lang="zh-CN" altLang="zh-CN" sz="1800" dirty="0">
                <a:solidFill>
                  <a:srgbClr val="0070C0"/>
                </a:solidFill>
                <a:latin typeface="微软雅黑" panose="020B0503020204020204" pitchFamily="34" charset="-122"/>
                <a:ea typeface="微软雅黑" panose="020B0503020204020204" pitchFamily="34" charset="-122"/>
                <a:cs typeface="+mn-ea"/>
              </a:rPr>
              <a:t>视图</a:t>
            </a:r>
            <a:r>
              <a:rPr lang="zh-CN" altLang="zh-CN" sz="1800" dirty="0">
                <a:solidFill>
                  <a:srgbClr val="595959"/>
                </a:solidFill>
                <a:latin typeface="微软雅黑" panose="020B0503020204020204" pitchFamily="34" charset="-122"/>
                <a:ea typeface="微软雅黑" panose="020B0503020204020204" pitchFamily="34" charset="-122"/>
                <a:cs typeface="+mn-ea"/>
              </a:rPr>
              <a:t>用于</a:t>
            </a:r>
            <a:r>
              <a:rPr lang="zh-CN" altLang="zh-CN" sz="1800" dirty="0">
                <a:solidFill>
                  <a:srgbClr val="0070C0"/>
                </a:solidFill>
                <a:latin typeface="微软雅黑" panose="020B0503020204020204" pitchFamily="34" charset="-122"/>
                <a:ea typeface="微软雅黑" panose="020B0503020204020204" pitchFamily="34" charset="-122"/>
                <a:cs typeface="+mn-ea"/>
              </a:rPr>
              <a:t>处理HTTP请求</a:t>
            </a:r>
            <a:r>
              <a:rPr lang="zh-CN" altLang="zh-CN" sz="1800" dirty="0">
                <a:solidFill>
                  <a:srgbClr val="595959"/>
                </a:solidFill>
                <a:latin typeface="微软雅黑" panose="020B0503020204020204" pitchFamily="34" charset="-122"/>
                <a:ea typeface="微软雅黑" panose="020B0503020204020204" pitchFamily="34" charset="-122"/>
                <a:cs typeface="+mn-ea"/>
              </a:rPr>
              <a:t>，并</a:t>
            </a:r>
            <a:r>
              <a:rPr lang="zh-CN" altLang="zh-CN" sz="1800" dirty="0">
                <a:solidFill>
                  <a:srgbClr val="0070C0"/>
                </a:solidFill>
                <a:latin typeface="微软雅黑" panose="020B0503020204020204" pitchFamily="34" charset="-122"/>
                <a:ea typeface="微软雅黑" panose="020B0503020204020204" pitchFamily="34" charset="-122"/>
                <a:cs typeface="+mn-ea"/>
              </a:rPr>
              <a:t>返回响应</a:t>
            </a:r>
            <a:r>
              <a:rPr lang="zh-CN" altLang="zh-CN" sz="1800" dirty="0">
                <a:solidFill>
                  <a:srgbClr val="595959"/>
                </a:solidFill>
                <a:latin typeface="微软雅黑" panose="020B0503020204020204" pitchFamily="34" charset="-122"/>
                <a:ea typeface="微软雅黑" panose="020B0503020204020204" pitchFamily="34" charset="-122"/>
                <a:cs typeface="+mn-ea"/>
              </a:rPr>
              <a:t>。视图的功能决定了它的基本结构，具体如下：</a:t>
            </a:r>
          </a:p>
        </p:txBody>
      </p:sp>
      <p:grpSp>
        <p:nvGrpSpPr>
          <p:cNvPr id="8" name="组合 7"/>
          <p:cNvGrpSpPr/>
          <p:nvPr/>
        </p:nvGrpSpPr>
        <p:grpSpPr>
          <a:xfrm>
            <a:off x="1331059" y="2347942"/>
            <a:ext cx="9587865" cy="1457325"/>
            <a:chOff x="1143691" y="2082765"/>
            <a:chExt cx="9587865" cy="1457325"/>
          </a:xfrm>
        </p:grpSpPr>
        <p:sp>
          <p:nvSpPr>
            <p:cNvPr id="12" name="矩形 11"/>
            <p:cNvSpPr/>
            <p:nvPr>
              <p:custDataLst>
                <p:tags r:id="rId4"/>
              </p:custDataLst>
            </p:nvPr>
          </p:nvSpPr>
          <p:spPr bwMode="auto">
            <a:xfrm>
              <a:off x="2062536" y="2082765"/>
              <a:ext cx="8669020" cy="145732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pPr>
              <a:r>
                <a:rPr lang="en-US"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def view_name(request, *arg=None, **kwargs=None):</a:t>
              </a:r>
            </a:p>
            <a:p>
              <a:pPr algn="l">
                <a:lnSpc>
                  <a:spcPct val="150000"/>
                </a:lnSpc>
              </a:pPr>
              <a:r>
                <a:rPr lang="en-US"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代码段</a:t>
              </a:r>
            </a:p>
            <a:p>
              <a:pPr algn="l">
                <a:lnSpc>
                  <a:spcPct val="150000"/>
                </a:lnSpc>
              </a:pPr>
              <a:r>
                <a:rPr lang="en-US"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return HttpResponse(response)</a:t>
              </a:r>
            </a:p>
          </p:txBody>
        </p:sp>
        <p:sp>
          <p:nvSpPr>
            <p:cNvPr id="13" name="剪去单角的矩形 12"/>
            <p:cNvSpPr/>
            <p:nvPr>
              <p:custDataLst>
                <p:tags r:id="rId5"/>
              </p:custDataLst>
            </p:nvPr>
          </p:nvSpPr>
          <p:spPr>
            <a:xfrm flipH="1">
              <a:off x="1143691" y="2082765"/>
              <a:ext cx="807720" cy="1454785"/>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custDataLst>
                <p:tags r:id="rId6"/>
              </p:custDataLst>
            </p:nvPr>
          </p:nvSpPr>
          <p:spPr>
            <a:xfrm>
              <a:off x="1329423" y="2127535"/>
              <a:ext cx="436880" cy="132207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a:t>
              </a:r>
            </a:p>
            <a:p>
              <a:pPr algn="ctr"/>
              <a:r>
                <a:rPr lang="zh-CN" altLang="en-US" sz="2000" b="1" dirty="0">
                  <a:solidFill>
                    <a:schemeClr val="bg1"/>
                  </a:solidFill>
                  <a:latin typeface="微软雅黑" panose="020B0503020204020204" pitchFamily="34" charset="-122"/>
                  <a:ea typeface="微软雅黑" panose="020B0503020204020204" pitchFamily="34" charset="-122"/>
                </a:rPr>
                <a:t>法</a:t>
              </a:r>
            </a:p>
            <a:p>
              <a:pPr algn="ctr"/>
              <a:r>
                <a:rPr lang="zh-CN" altLang="en-US" sz="2000" b="1" dirty="0">
                  <a:solidFill>
                    <a:schemeClr val="bg1"/>
                  </a:solidFill>
                  <a:latin typeface="微软雅黑" panose="020B0503020204020204" pitchFamily="34" charset="-122"/>
                  <a:ea typeface="微软雅黑" panose="020B0503020204020204" pitchFamily="34" charset="-122"/>
                </a:rPr>
                <a:t>格</a:t>
              </a:r>
            </a:p>
            <a:p>
              <a:pPr algn="ctr"/>
              <a:r>
                <a:rPr lang="zh-CN" altLang="en-US" sz="2000" b="1" dirty="0">
                  <a:solidFill>
                    <a:schemeClr val="bg1"/>
                  </a:solidFill>
                  <a:latin typeface="微软雅黑" panose="020B0503020204020204" pitchFamily="34" charset="-122"/>
                  <a:ea typeface="微软雅黑" panose="020B0503020204020204" pitchFamily="34" charset="-122"/>
                </a:rPr>
                <a:t>式</a:t>
              </a:r>
            </a:p>
          </p:txBody>
        </p:sp>
        <p:sp>
          <p:nvSpPr>
            <p:cNvPr id="15" name="Freeform 16"/>
            <p:cNvSpPr/>
            <p:nvPr>
              <p:custDataLst>
                <p:tags r:id="rId7"/>
              </p:custDataLst>
            </p:nvPr>
          </p:nvSpPr>
          <p:spPr bwMode="auto">
            <a:xfrm>
              <a:off x="1952046" y="2105625"/>
              <a:ext cx="110490" cy="1434465"/>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3"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16.4.1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视图简介</a:t>
            </a:r>
          </a:p>
        </p:txBody>
      </p:sp>
      <p:sp>
        <p:nvSpPr>
          <p:cNvPr id="4" name="矩形 3"/>
          <p:cNvSpPr/>
          <p:nvPr>
            <p:custDataLst>
              <p:tags r:id="rId3"/>
            </p:custDataLst>
          </p:nvPr>
        </p:nvSpPr>
        <p:spPr>
          <a:xfrm>
            <a:off x="1181100" y="4253865"/>
            <a:ext cx="9785350" cy="2025650"/>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使用以上结构可以定义一个基本视图，显然这个视图本质上是一个</a:t>
            </a:r>
            <a:r>
              <a:rPr lang="zh-CN" altLang="zh-CN" sz="1800" dirty="0">
                <a:solidFill>
                  <a:srgbClr val="0070C0"/>
                </a:solidFill>
                <a:latin typeface="微软雅黑" panose="020B0503020204020204" pitchFamily="34" charset="-122"/>
                <a:ea typeface="微软雅黑" panose="020B0503020204020204" pitchFamily="34" charset="-122"/>
                <a:cs typeface="+mn-ea"/>
              </a:rPr>
              <a:t>Python函数</a:t>
            </a:r>
            <a:r>
              <a:rPr lang="zh-CN" altLang="zh-CN" sz="1800" dirty="0">
                <a:solidFill>
                  <a:srgbClr val="595959"/>
                </a:solidFill>
                <a:latin typeface="微软雅黑" panose="020B0503020204020204" pitchFamily="34" charset="-122"/>
                <a:ea typeface="微软雅黑" panose="020B0503020204020204" pitchFamily="34" charset="-122"/>
                <a:cs typeface="+mn-ea"/>
              </a:rPr>
              <a:t>。在上述结构中，view_name表示视图名称；参数</a:t>
            </a:r>
            <a:r>
              <a:rPr lang="zh-CN" altLang="zh-CN" sz="1800" dirty="0">
                <a:solidFill>
                  <a:srgbClr val="0070C0"/>
                </a:solidFill>
                <a:latin typeface="微软雅黑" panose="020B0503020204020204" pitchFamily="34" charset="-122"/>
                <a:ea typeface="微软雅黑" panose="020B0503020204020204" pitchFamily="34" charset="-122"/>
                <a:cs typeface="+mn-ea"/>
              </a:rPr>
              <a:t>request是必选参数</a:t>
            </a:r>
            <a:r>
              <a:rPr lang="zh-CN" altLang="zh-CN" sz="1800" dirty="0">
                <a:solidFill>
                  <a:srgbClr val="595959"/>
                </a:solidFill>
                <a:latin typeface="微软雅黑" panose="020B0503020204020204" pitchFamily="34" charset="-122"/>
                <a:ea typeface="微软雅黑" panose="020B0503020204020204" pitchFamily="34" charset="-122"/>
                <a:cs typeface="+mn-ea"/>
              </a:rPr>
              <a:t>，用于</a:t>
            </a:r>
            <a:r>
              <a:rPr lang="zh-CN" altLang="zh-CN" sz="1800" dirty="0">
                <a:solidFill>
                  <a:srgbClr val="0070C0"/>
                </a:solidFill>
                <a:latin typeface="微软雅黑" panose="020B0503020204020204" pitchFamily="34" charset="-122"/>
                <a:ea typeface="微软雅黑" panose="020B0503020204020204" pitchFamily="34" charset="-122"/>
                <a:cs typeface="+mn-ea"/>
              </a:rPr>
              <a:t>接收请求对象</a:t>
            </a:r>
            <a:r>
              <a:rPr lang="zh-CN" altLang="zh-CN" sz="1800" dirty="0">
                <a:solidFill>
                  <a:srgbClr val="595959"/>
                </a:solidFill>
                <a:latin typeface="微软雅黑" panose="020B0503020204020204" pitchFamily="34" charset="-122"/>
                <a:ea typeface="微软雅黑" panose="020B0503020204020204" pitchFamily="34" charset="-122"/>
                <a:cs typeface="+mn-ea"/>
              </a:rPr>
              <a:t>，即</a:t>
            </a:r>
            <a:r>
              <a:rPr lang="zh-CN" altLang="zh-CN" sz="1800" dirty="0">
                <a:solidFill>
                  <a:srgbClr val="0070C0"/>
                </a:solidFill>
                <a:latin typeface="微软雅黑" panose="020B0503020204020204" pitchFamily="34" charset="-122"/>
                <a:ea typeface="微软雅黑" panose="020B0503020204020204" pitchFamily="34" charset="-122"/>
                <a:cs typeface="+mn-ea"/>
              </a:rPr>
              <a:t>HttpRequest类的实例</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参数args和kwargs为可选参数</a:t>
            </a:r>
            <a:r>
              <a:rPr lang="zh-CN" altLang="zh-CN" sz="1800" dirty="0">
                <a:solidFill>
                  <a:srgbClr val="595959"/>
                </a:solidFill>
                <a:latin typeface="微软雅黑" panose="020B0503020204020204" pitchFamily="34" charset="-122"/>
                <a:ea typeface="微软雅黑" panose="020B0503020204020204" pitchFamily="34" charset="-122"/>
                <a:cs typeface="+mn-ea"/>
              </a:rPr>
              <a:t>，用于接收URL中的</a:t>
            </a:r>
            <a:r>
              <a:rPr lang="zh-CN" altLang="zh-CN" sz="1800" dirty="0">
                <a:solidFill>
                  <a:srgbClr val="0070C0"/>
                </a:solidFill>
                <a:latin typeface="微软雅黑" panose="020B0503020204020204" pitchFamily="34" charset="-122"/>
                <a:ea typeface="微软雅黑" panose="020B0503020204020204" pitchFamily="34" charset="-122"/>
                <a:cs typeface="+mn-ea"/>
              </a:rPr>
              <a:t>额外参数</a:t>
            </a:r>
            <a:r>
              <a:rPr lang="zh-CN" altLang="zh-CN" sz="1800" dirty="0">
                <a:solidFill>
                  <a:srgbClr val="595959"/>
                </a:solidFill>
                <a:latin typeface="微软雅黑" panose="020B0503020204020204" pitchFamily="34" charset="-122"/>
                <a:ea typeface="微软雅黑" panose="020B0503020204020204" pitchFamily="34" charset="-122"/>
                <a:cs typeface="+mn-ea"/>
              </a:rPr>
              <a:t>；返回值用于</a:t>
            </a:r>
            <a:r>
              <a:rPr lang="zh-CN" altLang="zh-CN" sz="1800" dirty="0">
                <a:solidFill>
                  <a:srgbClr val="0070C0"/>
                </a:solidFill>
                <a:latin typeface="微软雅黑" panose="020B0503020204020204" pitchFamily="34" charset="-122"/>
                <a:ea typeface="微软雅黑" panose="020B0503020204020204" pitchFamily="34" charset="-122"/>
                <a:cs typeface="+mn-ea"/>
              </a:rPr>
              <a:t>返回响应对象</a:t>
            </a:r>
            <a:r>
              <a:rPr lang="zh-CN" altLang="zh-CN" sz="1800" dirty="0">
                <a:solidFill>
                  <a:srgbClr val="595959"/>
                </a:solidFill>
                <a:latin typeface="微软雅黑" panose="020B0503020204020204" pitchFamily="34" charset="-122"/>
                <a:ea typeface="微软雅黑" panose="020B0503020204020204" pitchFamily="34" charset="-122"/>
                <a:cs typeface="+mn-ea"/>
              </a:rPr>
              <a:t>，即HttpResponse类或其子类的实例。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custDataLst>
              <p:tags r:id="rId1"/>
            </p:custDataLst>
          </p:nvPr>
        </p:nvSpPr>
        <p:spPr>
          <a:xfrm>
            <a:off x="1054100" y="1471930"/>
            <a:ext cx="9785350" cy="932815"/>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在app03应用的views.py文件中定义一个视图curr_time()，用于返回当前日期和时间，具体代码如下：</a:t>
            </a:r>
          </a:p>
        </p:txBody>
      </p:sp>
      <p:sp>
        <p:nvSpPr>
          <p:cNvPr id="2" name="矩形 1"/>
          <p:cNvSpPr/>
          <p:nvPr>
            <p:custDataLst>
              <p:tags r:id="rId2"/>
            </p:custDataLst>
          </p:nvPr>
        </p:nvSpPr>
        <p:spPr>
          <a:xfrm>
            <a:off x="1126490" y="5184775"/>
            <a:ext cx="9712960" cy="850900"/>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（1）若要修改视图返回的页面样式，必须修改Python代码。</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（2）若页面内容较多，视图中的代码会变得非常臃肿。</a:t>
            </a:r>
          </a:p>
        </p:txBody>
      </p:sp>
      <p:sp>
        <p:nvSpPr>
          <p:cNvPr id="21" name="矩形 20"/>
          <p:cNvSpPr/>
          <p:nvPr>
            <p:custDataLst>
              <p:tags r:id="rId3"/>
            </p:custDataLst>
          </p:nvPr>
        </p:nvSpPr>
        <p:spPr bwMode="auto">
          <a:xfrm>
            <a:off x="1119505" y="2476500"/>
            <a:ext cx="9719945" cy="263652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import time</a:t>
            </a:r>
          </a:p>
          <a:p>
            <a:pPr algn="l">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def curr_time(request):</a:t>
            </a:r>
          </a:p>
          <a:p>
            <a:pPr algn="l">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current_time = time.time()</a:t>
            </a:r>
          </a:p>
          <a:p>
            <a:pPr algn="l">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local_time = time.localtime(current_time)</a:t>
            </a:r>
          </a:p>
          <a:p>
            <a:pPr algn="l">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now = time.strftime("%Y-%m-%d %H:%M:%S", local_time)</a:t>
            </a:r>
          </a:p>
          <a:p>
            <a:pPr algn="l">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response = "&lt;html&gt;&lt;body&gt;当前时间：%s&lt;/body&gt;&lt;/html&gt;" % now</a:t>
            </a:r>
          </a:p>
          <a:p>
            <a:pPr algn="l">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return HttpResponse(response)</a:t>
            </a:r>
          </a:p>
        </p:txBody>
      </p:sp>
      <p:sp>
        <p:nvSpPr>
          <p:cNvPr id="4" name="标题 1"/>
          <p:cNvSpPr>
            <a:spLocks noChangeArrowheads="1"/>
          </p:cNvSpPr>
          <p:nvPr>
            <p:custDataLst>
              <p:tags r:id="rId4"/>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16.4.1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视图简介</a:t>
            </a:r>
          </a:p>
        </p:txBody>
      </p:sp>
      <p:grpSp>
        <p:nvGrpSpPr>
          <p:cNvPr id="5" name="组合 4"/>
          <p:cNvGrpSpPr/>
          <p:nvPr/>
        </p:nvGrpSpPr>
        <p:grpSpPr>
          <a:xfrm>
            <a:off x="1019175" y="857056"/>
            <a:ext cx="3533775" cy="466725"/>
            <a:chOff x="1019175" y="847725"/>
            <a:chExt cx="3533775" cy="466725"/>
          </a:xfrm>
        </p:grpSpPr>
        <p:sp>
          <p:nvSpPr>
            <p:cNvPr id="6"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6"/>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视图简介</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custDataLst>
              <p:tags r:id="rId1"/>
            </p:custDataLst>
          </p:nvPr>
        </p:nvSpPr>
        <p:spPr>
          <a:xfrm>
            <a:off x="1054100" y="1471930"/>
            <a:ext cx="9785350" cy="932815"/>
          </a:xfrm>
          <a:prstGeom prst="rect">
            <a:avLst/>
          </a:prstGeom>
        </p:spPr>
        <p:txBody>
          <a:bodyPr wrap="square">
            <a:noAutofit/>
          </a:bodyPr>
          <a:lstStyle/>
          <a:p>
            <a:pPr algn="l">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Django提倡将页面样式放在模板文件之中，在视图文件中使用字典向模板传递数据。提取视图curr_time()中的样式代码，将这些样式代码全部放在新创建的time.html文件中，示例代码如下：</a:t>
            </a:r>
          </a:p>
        </p:txBody>
      </p:sp>
      <p:sp>
        <p:nvSpPr>
          <p:cNvPr id="2" name="矩形 1"/>
          <p:cNvSpPr/>
          <p:nvPr>
            <p:custDataLst>
              <p:tags r:id="rId2"/>
            </p:custDataLst>
          </p:nvPr>
        </p:nvSpPr>
        <p:spPr>
          <a:xfrm>
            <a:off x="1126490" y="5184775"/>
            <a:ext cx="9712960" cy="850900"/>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模板的变量now表示当前时间，它接收从视图函数中传来的数据。下面修改views.py文件中视图函数的代码。</a:t>
            </a:r>
          </a:p>
        </p:txBody>
      </p:sp>
      <p:sp>
        <p:nvSpPr>
          <p:cNvPr id="21" name="矩形 20"/>
          <p:cNvSpPr/>
          <p:nvPr>
            <p:custDataLst>
              <p:tags r:id="rId3"/>
            </p:custDataLst>
          </p:nvPr>
        </p:nvSpPr>
        <p:spPr bwMode="auto">
          <a:xfrm>
            <a:off x="1119505" y="2515235"/>
            <a:ext cx="9719945" cy="259778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&lt;head&gt;</a:t>
            </a:r>
          </a:p>
          <a:p>
            <a:pPr algn="l">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&lt;meta charset="UTF-8"&gt;</a:t>
            </a:r>
          </a:p>
          <a:p>
            <a:pPr algn="l">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&lt;title&gt;当前时间&lt;/title&gt;</a:t>
            </a:r>
          </a:p>
          <a:p>
            <a:pPr algn="l">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&lt;/head&gt;</a:t>
            </a:r>
          </a:p>
          <a:p>
            <a:pPr algn="l">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&lt;body&gt;</a:t>
            </a:r>
          </a:p>
          <a:p>
            <a:pPr algn="l">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当前时间：{{now}}</a:t>
            </a:r>
          </a:p>
          <a:p>
            <a:pPr algn="l">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&lt;/body&gt;</a:t>
            </a:r>
          </a:p>
        </p:txBody>
      </p:sp>
      <p:sp>
        <p:nvSpPr>
          <p:cNvPr id="4" name="标题 1"/>
          <p:cNvSpPr>
            <a:spLocks noChangeArrowheads="1"/>
          </p:cNvSpPr>
          <p:nvPr>
            <p:custDataLst>
              <p:tags r:id="rId4"/>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16.4.1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视图简介</a:t>
            </a:r>
          </a:p>
        </p:txBody>
      </p:sp>
      <p:grpSp>
        <p:nvGrpSpPr>
          <p:cNvPr id="5" name="组合 4"/>
          <p:cNvGrpSpPr/>
          <p:nvPr/>
        </p:nvGrpSpPr>
        <p:grpSpPr>
          <a:xfrm>
            <a:off x="1019175" y="857056"/>
            <a:ext cx="3533775" cy="466725"/>
            <a:chOff x="1019175" y="847725"/>
            <a:chExt cx="3533775" cy="466725"/>
          </a:xfrm>
        </p:grpSpPr>
        <p:sp>
          <p:nvSpPr>
            <p:cNvPr id="6"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6"/>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视图简介</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5"/>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路由系统简介</a:t>
              </a:r>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16.1.1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路由系统简介</a:t>
            </a:r>
          </a:p>
        </p:txBody>
      </p:sp>
      <p:sp>
        <p:nvSpPr>
          <p:cNvPr id="8" name="原创设计师QQ598969553          _4"/>
          <p:cNvSpPr/>
          <p:nvPr>
            <p:custDataLst>
              <p:tags r:id="rId2"/>
            </p:custDataLst>
          </p:nvPr>
        </p:nvSpPr>
        <p:spPr>
          <a:xfrm>
            <a:off x="1126490" y="1701165"/>
            <a:ext cx="9698990" cy="1866900"/>
          </a:xfrm>
          <a:prstGeom prst="rect">
            <a:avLst/>
          </a:prstGeom>
        </p:spPr>
        <p:txBody>
          <a:bodyPr wrap="square">
            <a:noAutofit/>
          </a:body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一个项目允许有多个urls.py，但Django需要一个</a:t>
            </a:r>
            <a:r>
              <a:rPr lang="zh-CN" altLang="zh-CN" sz="1800" dirty="0">
                <a:solidFill>
                  <a:srgbClr val="0070C0"/>
                </a:solidFill>
                <a:latin typeface="微软雅黑" panose="020B0503020204020204" pitchFamily="34" charset="-122"/>
                <a:ea typeface="微软雅黑" panose="020B0503020204020204" pitchFamily="34" charset="-122"/>
                <a:cs typeface="+mn-ea"/>
              </a:rPr>
              <a:t>urls.py</a:t>
            </a:r>
            <a:r>
              <a:rPr lang="zh-CN" altLang="zh-CN" sz="1800" dirty="0">
                <a:solidFill>
                  <a:srgbClr val="595959"/>
                </a:solidFill>
                <a:latin typeface="微软雅黑" panose="020B0503020204020204" pitchFamily="34" charset="-122"/>
                <a:ea typeface="微软雅黑" panose="020B0503020204020204" pitchFamily="34" charset="-122"/>
                <a:cs typeface="+mn-ea"/>
              </a:rPr>
              <a:t>作为入口，这个作为入口的urls.py就是根URLconf，它由settings.py文件中的配置项</a:t>
            </a:r>
            <a:r>
              <a:rPr lang="zh-CN" altLang="zh-CN" sz="1800" dirty="0">
                <a:solidFill>
                  <a:srgbClr val="0070C0"/>
                </a:solidFill>
                <a:latin typeface="微软雅黑" panose="020B0503020204020204" pitchFamily="34" charset="-122"/>
                <a:ea typeface="微软雅黑" panose="020B0503020204020204" pitchFamily="34" charset="-122"/>
                <a:cs typeface="+mn-ea"/>
              </a:rPr>
              <a:t>ROOT_URLCONF</a:t>
            </a:r>
            <a:r>
              <a:rPr lang="zh-CN" altLang="zh-CN" sz="1800" dirty="0">
                <a:solidFill>
                  <a:srgbClr val="595959"/>
                </a:solidFill>
                <a:latin typeface="微软雅黑" panose="020B0503020204020204" pitchFamily="34" charset="-122"/>
                <a:ea typeface="微软雅黑" panose="020B0503020204020204" pitchFamily="34" charset="-122"/>
                <a:cs typeface="+mn-ea"/>
              </a:rPr>
              <a:t>指定。通常情况下，配置项ROOT_URLCONF的值为“</a:t>
            </a:r>
            <a:r>
              <a:rPr lang="zh-CN" altLang="zh-CN" sz="1800" dirty="0">
                <a:solidFill>
                  <a:srgbClr val="0070C0"/>
                </a:solidFill>
                <a:latin typeface="微软雅黑" panose="020B0503020204020204" pitchFamily="34" charset="-122"/>
                <a:ea typeface="微软雅黑" panose="020B0503020204020204" pitchFamily="34" charset="-122"/>
                <a:cs typeface="+mn-ea"/>
              </a:rPr>
              <a:t>项目名.urls</a:t>
            </a:r>
            <a:r>
              <a:rPr lang="zh-CN" altLang="zh-CN" sz="1800" dirty="0">
                <a:solidFill>
                  <a:srgbClr val="595959"/>
                </a:solidFill>
                <a:latin typeface="微软雅黑" panose="020B0503020204020204" pitchFamily="34" charset="-122"/>
                <a:ea typeface="微软雅黑" panose="020B0503020204020204" pitchFamily="34" charset="-122"/>
                <a:cs typeface="+mn-ea"/>
              </a:rPr>
              <a:t>”。例如，在mysite项目的配置文件中ROOT_URLCONF的值为mysite.urls.py，示例代码如下：</a:t>
            </a:r>
          </a:p>
        </p:txBody>
      </p:sp>
      <p:sp>
        <p:nvSpPr>
          <p:cNvPr id="13" name="矩形 12"/>
          <p:cNvSpPr/>
          <p:nvPr>
            <p:custDataLst>
              <p:tags r:id="rId3"/>
            </p:custDataLst>
          </p:nvPr>
        </p:nvSpPr>
        <p:spPr bwMode="auto">
          <a:xfrm>
            <a:off x="1337310" y="3783330"/>
            <a:ext cx="9859645" cy="70294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ROOT_URLCONF = "mysite.urls"</a:t>
            </a:r>
          </a:p>
        </p:txBody>
      </p:sp>
      <p:sp>
        <p:nvSpPr>
          <p:cNvPr id="4" name="文本框 3"/>
          <p:cNvSpPr txBox="1"/>
          <p:nvPr/>
        </p:nvSpPr>
        <p:spPr>
          <a:xfrm>
            <a:off x="1343025" y="4869815"/>
            <a:ext cx="8293100" cy="506730"/>
          </a:xfrm>
          <a:prstGeom prst="rect">
            <a:avLst/>
          </a:prstGeom>
          <a:noFill/>
        </p:spPr>
        <p:txBody>
          <a:bodyPr wrap="square" rtlCol="0" anchor="t">
            <a:spAutoFit/>
          </a:bodyPr>
          <a:lstStyle/>
          <a:p>
            <a:pPr algn="just">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ROOT_URLCONF指定了mysite目录下的urls.py作为根URLconf。</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custDataLst>
              <p:tags r:id="rId1"/>
            </p:custDataLst>
          </p:nvPr>
        </p:nvSpPr>
        <p:spPr>
          <a:xfrm>
            <a:off x="1054100" y="1471930"/>
            <a:ext cx="9785350" cy="561340"/>
          </a:xfrm>
          <a:prstGeom prst="rect">
            <a:avLst/>
          </a:prstGeom>
        </p:spPr>
        <p:txBody>
          <a:bodyPr wrap="square">
            <a:noAutofit/>
          </a:bodyPr>
          <a:lstStyle/>
          <a:p>
            <a:pPr algn="l">
              <a:lnSpc>
                <a:spcPct val="150000"/>
              </a:lnSpc>
              <a:buClrTx/>
              <a:buSzTx/>
              <a:buFontTx/>
            </a:pPr>
            <a:r>
              <a:rPr lang="zh-CN" altLang="zh-CN" sz="2000" dirty="0">
                <a:solidFill>
                  <a:srgbClr val="595959"/>
                </a:solidFill>
                <a:latin typeface="微软雅黑" panose="020B0503020204020204" pitchFamily="34" charset="-122"/>
                <a:ea typeface="微软雅黑" panose="020B0503020204020204" pitchFamily="34" charset="-122"/>
                <a:cs typeface="+mn-ea"/>
              </a:rPr>
              <a:t>修改views.py文件中视图函数的代码，修改后的代码如下：</a:t>
            </a:r>
          </a:p>
        </p:txBody>
      </p:sp>
      <p:sp>
        <p:nvSpPr>
          <p:cNvPr id="21" name="矩形 20"/>
          <p:cNvSpPr/>
          <p:nvPr>
            <p:custDataLst>
              <p:tags r:id="rId2"/>
            </p:custDataLst>
          </p:nvPr>
        </p:nvSpPr>
        <p:spPr bwMode="auto">
          <a:xfrm>
            <a:off x="1119505" y="2231390"/>
            <a:ext cx="9719945" cy="341249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import time</a:t>
            </a:r>
          </a:p>
          <a:p>
            <a:pPr algn="l">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def curr_time(request):</a:t>
            </a:r>
          </a:p>
          <a:p>
            <a:pPr algn="l">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current_time = time.time()</a:t>
            </a: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 获取当前时间</a:t>
            </a:r>
            <a:endPar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gn="l">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local_time = time.localtime(current_time)</a:t>
            </a:r>
          </a:p>
          <a:p>
            <a:pPr algn="l">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now = time.strftime("%Y-%m-%d %H:%M:%S", local_time)</a:t>
            </a:r>
          </a:p>
          <a:p>
            <a:pPr algn="l">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context = {'now': now}                 # 上下文数据</a:t>
            </a:r>
          </a:p>
          <a:p>
            <a:pPr algn="l">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temp_obj = get_template("time.html")</a:t>
            </a:r>
          </a:p>
          <a:p>
            <a:pPr algn="l">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response = temp_obj.render(request=request, context=context)</a:t>
            </a: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 渲染模板，指定上下文数据</a:t>
            </a:r>
            <a:endPar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gn="l">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return HttpResponse(response)</a:t>
            </a:r>
          </a:p>
        </p:txBody>
      </p:sp>
      <p:sp>
        <p:nvSpPr>
          <p:cNvPr id="4" name="标题 1"/>
          <p:cNvSpPr>
            <a:spLocks noChangeArrowheads="1"/>
          </p:cNvSpPr>
          <p:nvPr>
            <p:custDataLst>
              <p:tags r:id="rId3"/>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16.4.1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视图简介</a:t>
            </a:r>
          </a:p>
        </p:txBody>
      </p:sp>
      <p:grpSp>
        <p:nvGrpSpPr>
          <p:cNvPr id="5" name="组合 4"/>
          <p:cNvGrpSpPr/>
          <p:nvPr/>
        </p:nvGrpSpPr>
        <p:grpSpPr>
          <a:xfrm>
            <a:off x="1019175" y="857056"/>
            <a:ext cx="3533775" cy="466725"/>
            <a:chOff x="1019175" y="847725"/>
            <a:chExt cx="3533775" cy="466725"/>
          </a:xfrm>
        </p:grpSpPr>
        <p:sp>
          <p:nvSpPr>
            <p:cNvPr id="6"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5"/>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视图简介</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428921"/>
            <a:ext cx="498348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熟悉</a:t>
            </a:r>
            <a:r>
              <a:rPr lang="zh-CN" altLang="en-US" sz="1800" dirty="0">
                <a:solidFill>
                  <a:srgbClr val="0070C0"/>
                </a:solidFill>
                <a:latin typeface="微软雅黑" panose="020B0503020204020204" pitchFamily="34" charset="-122"/>
                <a:ea typeface="微软雅黑" panose="020B0503020204020204" pitchFamily="34" charset="-122"/>
                <a:cs typeface="+mn-ea"/>
              </a:rPr>
              <a:t>视图</a:t>
            </a:r>
            <a:r>
              <a:rPr lang="zh-CN" altLang="en-US" sz="1800" dirty="0">
                <a:solidFill>
                  <a:srgbClr val="595959"/>
                </a:solidFill>
                <a:latin typeface="微软雅黑" panose="020B0503020204020204" pitchFamily="34" charset="-122"/>
                <a:ea typeface="微软雅黑" panose="020B0503020204020204" pitchFamily="34" charset="-122"/>
                <a:cs typeface="+mn-ea"/>
              </a:rPr>
              <a:t>，能够归纳请求对象的常见属性和方法</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16"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16.4.2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请求对象</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19175" y="857056"/>
            <a:ext cx="3533775" cy="466725"/>
            <a:chOff x="1019175" y="847725"/>
            <a:chExt cx="3533775" cy="466725"/>
          </a:xfrm>
        </p:grpSpPr>
        <p:sp>
          <p:nvSpPr>
            <p:cNvPr id="5"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6"/>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请求对象</a:t>
              </a:r>
            </a:p>
          </p:txBody>
        </p:sp>
      </p:grpSp>
      <p:sp>
        <p:nvSpPr>
          <p:cNvPr id="16"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16.4.2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请求对象</a:t>
            </a:r>
          </a:p>
        </p:txBody>
      </p:sp>
      <p:sp>
        <p:nvSpPr>
          <p:cNvPr id="2" name="文本框 1"/>
          <p:cNvSpPr txBox="1"/>
          <p:nvPr>
            <p:custDataLst>
              <p:tags r:id="rId2"/>
            </p:custDataLst>
          </p:nvPr>
        </p:nvSpPr>
        <p:spPr>
          <a:xfrm>
            <a:off x="4288790" y="3345180"/>
            <a:ext cx="6788785" cy="2152015"/>
          </a:xfrm>
          <a:prstGeom prst="rect">
            <a:avLst/>
          </a:prstGeom>
          <a:noFill/>
        </p:spPr>
        <p:txBody>
          <a:bodyPr wrap="square" rtlCol="0" anchor="t">
            <a:noAutofit/>
          </a:bodyPr>
          <a:lstStyle/>
          <a:p>
            <a:pPr algn="l">
              <a:lnSpc>
                <a:spcPct val="150000"/>
              </a:lnSpc>
              <a:buClrTx/>
              <a:buSzTx/>
              <a:buFontTx/>
            </a:pPr>
            <a:r>
              <a:rPr lang="zh-CN" altLang="zh-CN" sz="1800" dirty="0">
                <a:solidFill>
                  <a:srgbClr val="0070C0"/>
                </a:solidFill>
                <a:latin typeface="微软雅黑" panose="020B0503020204020204" pitchFamily="34" charset="-122"/>
                <a:ea typeface="微软雅黑" panose="020B0503020204020204" pitchFamily="34" charset="-122"/>
                <a:cs typeface="+mn-ea"/>
              </a:rPr>
              <a:t>请求对象</a:t>
            </a:r>
            <a:r>
              <a:rPr lang="zh-CN" altLang="zh-CN" sz="1800" dirty="0">
                <a:solidFill>
                  <a:srgbClr val="595959"/>
                </a:solidFill>
                <a:latin typeface="微软雅黑" panose="020B0503020204020204" pitchFamily="34" charset="-122"/>
                <a:ea typeface="微软雅黑" panose="020B0503020204020204" pitchFamily="34" charset="-122"/>
                <a:cs typeface="+mn-ea"/>
              </a:rPr>
              <a:t>由Django自动创建，并由视图的</a:t>
            </a:r>
            <a:r>
              <a:rPr lang="zh-CN" altLang="zh-CN" sz="1800" dirty="0">
                <a:solidFill>
                  <a:srgbClr val="0070C0"/>
                </a:solidFill>
                <a:latin typeface="微软雅黑" panose="020B0503020204020204" pitchFamily="34" charset="-122"/>
                <a:ea typeface="微软雅黑" panose="020B0503020204020204" pitchFamily="34" charset="-122"/>
                <a:cs typeface="+mn-ea"/>
              </a:rPr>
              <a:t>request参数</a:t>
            </a:r>
            <a:r>
              <a:rPr lang="zh-CN" altLang="zh-CN" sz="1800" dirty="0">
                <a:solidFill>
                  <a:srgbClr val="595959"/>
                </a:solidFill>
                <a:latin typeface="微软雅黑" panose="020B0503020204020204" pitchFamily="34" charset="-122"/>
                <a:ea typeface="微软雅黑" panose="020B0503020204020204" pitchFamily="34" charset="-122"/>
                <a:cs typeface="+mn-ea"/>
              </a:rPr>
              <a:t>接收。Django项目中，几乎所有请求的处理都离不开请求对象。请求对象是</a:t>
            </a:r>
            <a:r>
              <a:rPr lang="zh-CN" altLang="zh-CN" sz="1800" dirty="0">
                <a:solidFill>
                  <a:srgbClr val="0070C0"/>
                </a:solidFill>
                <a:latin typeface="微软雅黑" panose="020B0503020204020204" pitchFamily="34" charset="-122"/>
                <a:ea typeface="微软雅黑" panose="020B0503020204020204" pitchFamily="34" charset="-122"/>
                <a:cs typeface="+mn-ea"/>
              </a:rPr>
              <a:t>HttpRequest类的实例</a:t>
            </a:r>
            <a:r>
              <a:rPr lang="zh-CN" altLang="zh-CN" sz="1800" dirty="0">
                <a:solidFill>
                  <a:srgbClr val="595959"/>
                </a:solidFill>
                <a:latin typeface="微软雅黑" panose="020B0503020204020204" pitchFamily="34" charset="-122"/>
                <a:ea typeface="微软雅黑" panose="020B0503020204020204" pitchFamily="34" charset="-122"/>
                <a:cs typeface="+mn-ea"/>
              </a:rPr>
              <a:t>，它</a:t>
            </a:r>
            <a:r>
              <a:rPr lang="zh-CN" altLang="zh-CN" sz="1800" dirty="0">
                <a:solidFill>
                  <a:srgbClr val="0070C0"/>
                </a:solidFill>
                <a:latin typeface="微软雅黑" panose="020B0503020204020204" pitchFamily="34" charset="-122"/>
                <a:ea typeface="微软雅黑" panose="020B0503020204020204" pitchFamily="34" charset="-122"/>
                <a:cs typeface="+mn-ea"/>
              </a:rPr>
              <a:t>封装了HTTP请求</a:t>
            </a:r>
            <a:r>
              <a:rPr lang="zh-CN" altLang="zh-CN" sz="1800" dirty="0">
                <a:solidFill>
                  <a:srgbClr val="595959"/>
                </a:solidFill>
                <a:latin typeface="微软雅黑" panose="020B0503020204020204" pitchFamily="34" charset="-122"/>
                <a:ea typeface="微软雅黑" panose="020B0503020204020204" pitchFamily="34" charset="-122"/>
                <a:cs typeface="+mn-ea"/>
              </a:rPr>
              <a:t>的所有信息。我们可以使用HttpRequest类定义的</a:t>
            </a:r>
            <a:r>
              <a:rPr lang="zh-CN" altLang="zh-CN" sz="1800" dirty="0">
                <a:solidFill>
                  <a:srgbClr val="0070C0"/>
                </a:solidFill>
                <a:latin typeface="微软雅黑" panose="020B0503020204020204" pitchFamily="34" charset="-122"/>
                <a:ea typeface="微软雅黑" panose="020B0503020204020204" pitchFamily="34" charset="-122"/>
                <a:cs typeface="+mn-ea"/>
              </a:rPr>
              <a:t>属性</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zh-CN" altLang="zh-CN" sz="1800" dirty="0">
                <a:solidFill>
                  <a:srgbClr val="0070C0"/>
                </a:solidFill>
                <a:latin typeface="微软雅黑" panose="020B0503020204020204" pitchFamily="34" charset="-122"/>
                <a:ea typeface="微软雅黑" panose="020B0503020204020204" pitchFamily="34" charset="-122"/>
                <a:cs typeface="+mn-ea"/>
              </a:rPr>
              <a:t>方法</a:t>
            </a:r>
            <a:r>
              <a:rPr lang="zh-CN" altLang="zh-CN" sz="1800" dirty="0">
                <a:solidFill>
                  <a:srgbClr val="595959"/>
                </a:solidFill>
                <a:latin typeface="微软雅黑" panose="020B0503020204020204" pitchFamily="34" charset="-122"/>
                <a:ea typeface="微软雅黑" panose="020B0503020204020204" pitchFamily="34" charset="-122"/>
                <a:cs typeface="+mn-ea"/>
              </a:rPr>
              <a:t>访问与HTTP请求相关的信息。</a:t>
            </a:r>
          </a:p>
        </p:txBody>
      </p:sp>
      <p:pic>
        <p:nvPicPr>
          <p:cNvPr id="7" name="图片 6"/>
          <p:cNvPicPr>
            <a:picLocks noChangeAspect="1"/>
          </p:cNvPicPr>
          <p:nvPr>
            <p:custDataLst>
              <p:tags r:id="rId3"/>
            </p:custDataLst>
          </p:nvPr>
        </p:nvPicPr>
        <p:blipFill>
          <a:blip r:embed="rId9"/>
          <a:stretch>
            <a:fillRect/>
          </a:stretch>
        </p:blipFill>
        <p:spPr>
          <a:xfrm>
            <a:off x="1143635" y="2277745"/>
            <a:ext cx="2324100" cy="3362325"/>
          </a:xfrm>
          <a:prstGeom prst="rect">
            <a:avLst/>
          </a:prstGeom>
        </p:spPr>
      </p:pic>
      <p:sp>
        <p:nvSpPr>
          <p:cNvPr id="9" name="原创设计师QQ598969553          _3"/>
          <p:cNvSpPr/>
          <p:nvPr>
            <p:custDataLst>
              <p:tags r:id="rId4"/>
            </p:custDataLst>
          </p:nvPr>
        </p:nvSpPr>
        <p:spPr>
          <a:xfrm>
            <a:off x="4079240" y="3197860"/>
            <a:ext cx="7131050" cy="2441575"/>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1054100" y="1615440"/>
            <a:ext cx="9785350" cy="1048385"/>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HttpRequest对象提供了很多属性，这些属性可以方便用户获取HTTP请求的各种信息，包括</a:t>
            </a:r>
            <a:r>
              <a:rPr lang="zh-CN" altLang="zh-CN" sz="1800" dirty="0">
                <a:solidFill>
                  <a:srgbClr val="0070C0"/>
                </a:solidFill>
                <a:latin typeface="微软雅黑" panose="020B0503020204020204" pitchFamily="34" charset="-122"/>
                <a:ea typeface="微软雅黑" panose="020B0503020204020204" pitchFamily="34" charset="-122"/>
                <a:cs typeface="+mn-ea"/>
              </a:rPr>
              <a:t>请求体</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请求方法</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请求资源</a:t>
            </a:r>
            <a:r>
              <a:rPr lang="zh-CN" altLang="zh-CN" sz="1800" dirty="0">
                <a:solidFill>
                  <a:srgbClr val="595959"/>
                </a:solidFill>
                <a:latin typeface="微软雅黑" panose="020B0503020204020204" pitchFamily="34" charset="-122"/>
                <a:ea typeface="微软雅黑" panose="020B0503020204020204" pitchFamily="34" charset="-122"/>
                <a:cs typeface="+mn-ea"/>
              </a:rPr>
              <a:t>的路径部分等。HttpRequest对象的常用属性如表所示。</a:t>
            </a:r>
          </a:p>
        </p:txBody>
      </p:sp>
      <p:sp>
        <p:nvSpPr>
          <p:cNvPr id="16"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16.4.2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请求对象</a:t>
            </a:r>
          </a:p>
        </p:txBody>
      </p:sp>
      <p:grpSp>
        <p:nvGrpSpPr>
          <p:cNvPr id="2" name="组合 1"/>
          <p:cNvGrpSpPr/>
          <p:nvPr/>
        </p:nvGrpSpPr>
        <p:grpSpPr>
          <a:xfrm>
            <a:off x="1019175" y="857056"/>
            <a:ext cx="3533775" cy="466725"/>
            <a:chOff x="1019175" y="847725"/>
            <a:chExt cx="3533775" cy="466725"/>
          </a:xfrm>
        </p:grpSpPr>
        <p:sp>
          <p:nvSpPr>
            <p:cNvPr id="7"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HttpRequest</a:t>
              </a:r>
              <a:r>
                <a:rPr lang="zh-CN" altLang="en-US" sz="2000" dirty="0">
                  <a:solidFill>
                    <a:srgbClr val="595959"/>
                  </a:solidFill>
                  <a:latin typeface="微软雅黑" panose="020B0503020204020204" pitchFamily="34" charset="-122"/>
                  <a:ea typeface="微软雅黑" panose="020B0503020204020204" pitchFamily="34" charset="-122"/>
                </a:rPr>
                <a:t>的常用对象</a:t>
              </a:r>
            </a:p>
          </p:txBody>
        </p:sp>
      </p:grpSp>
      <p:graphicFrame>
        <p:nvGraphicFramePr>
          <p:cNvPr id="10" name="表格 9"/>
          <p:cNvGraphicFramePr>
            <a:graphicFrameLocks noGrp="1"/>
          </p:cNvGraphicFramePr>
          <p:nvPr>
            <p:custDataLst>
              <p:tags r:id="rId3"/>
            </p:custDataLst>
          </p:nvPr>
        </p:nvGraphicFramePr>
        <p:xfrm>
          <a:off x="1702435" y="2780030"/>
          <a:ext cx="8650605" cy="3612515"/>
        </p:xfrm>
        <a:graphic>
          <a:graphicData uri="http://schemas.openxmlformats.org/drawingml/2006/table">
            <a:tbl>
              <a:tblPr>
                <a:tableStyleId>{F5AB1C69-6EDB-4FF4-983F-18BD219EF322}</a:tableStyleId>
              </a:tblPr>
              <a:tblGrid>
                <a:gridCol w="1765935">
                  <a:extLst>
                    <a:ext uri="{9D8B030D-6E8A-4147-A177-3AD203B41FA5}">
                      <a16:colId xmlns:a16="http://schemas.microsoft.com/office/drawing/2014/main" val="20000"/>
                    </a:ext>
                  </a:extLst>
                </a:gridCol>
                <a:gridCol w="6884670">
                  <a:extLst>
                    <a:ext uri="{9D8B030D-6E8A-4147-A177-3AD203B41FA5}">
                      <a16:colId xmlns:a16="http://schemas.microsoft.com/office/drawing/2014/main" val="20001"/>
                    </a:ext>
                  </a:extLst>
                </a:gridCol>
              </a:tblGrid>
              <a:tr h="44069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1800" b="1" dirty="0">
                          <a:solidFill>
                            <a:schemeClr val="tx1">
                              <a:lumMod val="65000"/>
                              <a:lumOff val="35000"/>
                            </a:schemeClr>
                          </a:solidFill>
                          <a:effectLst/>
                          <a:latin typeface="微软雅黑" panose="020B0503020204020204" pitchFamily="34" charset="-122"/>
                          <a:ea typeface="微软雅黑" panose="020B0503020204020204" pitchFamily="34" charset="-122"/>
                        </a:rPr>
                        <a:t>属性</a:t>
                      </a:r>
                    </a:p>
                  </a:txBody>
                  <a:tcPr marT="45700" marB="4570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rPr>
                        <a:t>说明</a:t>
                      </a:r>
                    </a:p>
                  </a:txBody>
                  <a:tcPr marT="45700" marB="45700"/>
                </a:tc>
                <a:extLst>
                  <a:ext uri="{0D108BD9-81ED-4DB2-BD59-A6C34878D82A}">
                    <a16:rowId xmlns:a16="http://schemas.microsoft.com/office/drawing/2014/main" val="10000"/>
                  </a:ext>
                </a:extLst>
              </a:tr>
              <a:tr h="4320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body</a:t>
                      </a:r>
                    </a:p>
                  </a:txBody>
                  <a:tcPr marT="45700" marB="457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用于获取原始HTTP请求的请求体信息，获取的结果是字节类型的数据</a:t>
                      </a:r>
                    </a:p>
                  </a:txBody>
                  <a:tcPr marT="45700" marB="45700"/>
                </a:tc>
                <a:extLst>
                  <a:ext uri="{0D108BD9-81ED-4DB2-BD59-A6C34878D82A}">
                    <a16:rowId xmlns:a16="http://schemas.microsoft.com/office/drawing/2014/main" val="10001"/>
                  </a:ext>
                </a:extLst>
              </a:tr>
              <a:tr h="432000">
                <a:tc>
                  <a:txBody>
                    <a:bodyPr/>
                    <a:lstStyle/>
                    <a:p>
                      <a:pPr indent="0" algn="l">
                        <a:buNone/>
                      </a:pPr>
                      <a:r>
                        <a:rPr 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path</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用于获取请求的路径部分，不包括域名和参数</a:t>
                      </a:r>
                    </a:p>
                  </a:txBody>
                  <a:tcPr marT="45700" marB="45700"/>
                </a:tc>
                <a:extLst>
                  <a:ext uri="{0D108BD9-81ED-4DB2-BD59-A6C34878D82A}">
                    <a16:rowId xmlns:a16="http://schemas.microsoft.com/office/drawing/2014/main" val="10002"/>
                  </a:ext>
                </a:extLst>
              </a:tr>
              <a:tr h="396000">
                <a:tc>
                  <a:txBody>
                    <a:bodyPr/>
                    <a:lstStyle/>
                    <a:p>
                      <a:pPr indent="0" algn="l">
                        <a:buNone/>
                      </a:pPr>
                      <a:r>
                        <a:rPr 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method</a:t>
                      </a:r>
                    </a:p>
                  </a:txBody>
                  <a:tcPr marL="68580" marR="68580" marT="0" marB="0" anchor="ctr"/>
                </a:tc>
                <a:tc>
                  <a:txBody>
                    <a:bodyPr/>
                    <a:lstStyle/>
                    <a:p>
                      <a:pPr algn="l"/>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用于获取本次HTTP请求所用的请求方法，常用在根据不同请求方法执行不同逻辑的场景</a:t>
                      </a:r>
                    </a:p>
                  </a:txBody>
                  <a:tcPr marT="45700" marB="45700"/>
                </a:tc>
                <a:extLst>
                  <a:ext uri="{0D108BD9-81ED-4DB2-BD59-A6C34878D82A}">
                    <a16:rowId xmlns:a16="http://schemas.microsoft.com/office/drawing/2014/main" val="10003"/>
                  </a:ext>
                </a:extLst>
              </a:tr>
              <a:tr h="432000">
                <a:tc>
                  <a:txBody>
                    <a:bodyPr/>
                    <a:lstStyle/>
                    <a:p>
                      <a:pPr indent="0" algn="l">
                        <a:buNone/>
                      </a:pPr>
                      <a:r>
                        <a:rPr 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GET</a:t>
                      </a:r>
                    </a:p>
                  </a:txBody>
                  <a:tcPr marL="68580" marR="68580" marT="0" marB="0" anchor="ctr"/>
                </a:tc>
                <a:tc>
                  <a:txBody>
                    <a:bodyPr/>
                    <a:lstStyle/>
                    <a:p>
                      <a:pPr algn="l"/>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获取包含GET请求参数的QueryDict对象</a:t>
                      </a:r>
                    </a:p>
                  </a:txBody>
                  <a:tcPr marT="45700" marB="45700"/>
                </a:tc>
                <a:extLst>
                  <a:ext uri="{0D108BD9-81ED-4DB2-BD59-A6C34878D82A}">
                    <a16:rowId xmlns:a16="http://schemas.microsoft.com/office/drawing/2014/main" val="10004"/>
                  </a:ext>
                </a:extLst>
              </a:tr>
              <a:tr h="432000">
                <a:tc>
                  <a:txBody>
                    <a:bodyPr/>
                    <a:lstStyle/>
                    <a:p>
                      <a:pPr indent="0" algn="l">
                        <a:buNone/>
                      </a:pPr>
                      <a:r>
                        <a:rPr lang="en-US" altLang="zh-CN" sz="1600" b="0">
                          <a:solidFill>
                            <a:schemeClr val="accent2">
                              <a:lumMod val="50000"/>
                            </a:schemeClr>
                          </a:solidFill>
                          <a:latin typeface="微软雅黑" panose="020B0503020204020204" pitchFamily="34" charset="-122"/>
                          <a:ea typeface="微软雅黑" panose="020B0503020204020204" pitchFamily="34" charset="-122"/>
                          <a:cs typeface="Times New Roman" panose="02020603050405020304" charset="0"/>
                        </a:rPr>
                        <a:t>POST</a:t>
                      </a:r>
                    </a:p>
                  </a:txBody>
                  <a:tcPr marL="68580" marR="68580" marT="0" marB="0" anchor="ctr"/>
                </a:tc>
                <a:tc>
                  <a:txBody>
                    <a:bodyPr/>
                    <a:lstStyle/>
                    <a:p>
                      <a:pPr algn="l"/>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获取包含POST请求参数的QueryDict对象</a:t>
                      </a:r>
                    </a:p>
                  </a:txBody>
                  <a:tcPr marT="45700" marB="45700"/>
                </a:tc>
                <a:extLst>
                  <a:ext uri="{0D108BD9-81ED-4DB2-BD59-A6C34878D82A}">
                    <a16:rowId xmlns:a16="http://schemas.microsoft.com/office/drawing/2014/main" val="10005"/>
                  </a:ext>
                </a:extLst>
              </a:tr>
              <a:tr h="432000">
                <a:tc>
                  <a:txBody>
                    <a:bodyPr/>
                    <a:lstStyle/>
                    <a:p>
                      <a:pPr indent="0" algn="l">
                        <a:buNone/>
                      </a:pPr>
                      <a:r>
                        <a:rPr lang="en-US" altLang="zh-CN" sz="1600" b="0">
                          <a:solidFill>
                            <a:schemeClr val="accent2">
                              <a:lumMod val="50000"/>
                            </a:schemeClr>
                          </a:solidFill>
                          <a:latin typeface="微软雅黑" panose="020B0503020204020204" pitchFamily="34" charset="-122"/>
                          <a:ea typeface="微软雅黑" panose="020B0503020204020204" pitchFamily="34" charset="-122"/>
                          <a:cs typeface="Times New Roman" panose="02020603050405020304" charset="0"/>
                        </a:rPr>
                        <a:t>COOKIES</a:t>
                      </a: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获取包含请求中的cookie信息的字典对象</a:t>
                      </a:r>
                    </a:p>
                  </a:txBody>
                  <a:tcPr marT="45700" marB="45700"/>
                </a:tc>
                <a:extLst>
                  <a:ext uri="{0D108BD9-81ED-4DB2-BD59-A6C34878D82A}">
                    <a16:rowId xmlns:a16="http://schemas.microsoft.com/office/drawing/2014/main" val="10006"/>
                  </a:ext>
                </a:extLst>
              </a:tr>
              <a:tr h="432000">
                <a:tc>
                  <a:txBody>
                    <a:bodyPr/>
                    <a:lstStyle/>
                    <a:p>
                      <a:pPr indent="0" algn="l">
                        <a:buNone/>
                      </a:pPr>
                      <a:r>
                        <a:rPr lang="en-US" altLang="zh-CN" sz="1600" b="0">
                          <a:solidFill>
                            <a:schemeClr val="accent2">
                              <a:lumMod val="50000"/>
                            </a:schemeClr>
                          </a:solidFill>
                          <a:latin typeface="微软雅黑" panose="020B0503020204020204" pitchFamily="34" charset="-122"/>
                          <a:ea typeface="微软雅黑" panose="020B0503020204020204" pitchFamily="34" charset="-122"/>
                          <a:cs typeface="Times New Roman" panose="02020603050405020304" charset="0"/>
                        </a:rPr>
                        <a:t>META</a:t>
                      </a: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获取包含请求头的字典对象</a:t>
                      </a:r>
                    </a:p>
                  </a:txBody>
                  <a:tcPr marT="45700" marB="45700"/>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1054100" y="1687195"/>
            <a:ext cx="9785350" cy="4380865"/>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（1）GET属性</a:t>
            </a:r>
          </a:p>
          <a:p>
            <a:pPr>
              <a:lnSpc>
                <a:spcPct val="150000"/>
              </a:lnSpc>
            </a:pPr>
            <a:r>
              <a:rPr lang="zh-CN" altLang="zh-CN" sz="1800" dirty="0">
                <a:solidFill>
                  <a:srgbClr val="0070C0"/>
                </a:solidFill>
                <a:latin typeface="微软雅黑" panose="020B0503020204020204" pitchFamily="34" charset="-122"/>
                <a:ea typeface="微软雅黑" panose="020B0503020204020204" pitchFamily="34" charset="-122"/>
                <a:cs typeface="+mn-ea"/>
              </a:rPr>
              <a:t>GET属性</a:t>
            </a:r>
            <a:r>
              <a:rPr lang="zh-CN" altLang="zh-CN" sz="1800" dirty="0">
                <a:solidFill>
                  <a:srgbClr val="595959"/>
                </a:solidFill>
                <a:latin typeface="微软雅黑" panose="020B0503020204020204" pitchFamily="34" charset="-122"/>
                <a:ea typeface="微软雅黑" panose="020B0503020204020204" pitchFamily="34" charset="-122"/>
                <a:cs typeface="+mn-ea"/>
              </a:rPr>
              <a:t>用于获取包含</a:t>
            </a:r>
            <a:r>
              <a:rPr lang="zh-CN" altLang="zh-CN" sz="1800" dirty="0">
                <a:solidFill>
                  <a:srgbClr val="0070C0"/>
                </a:solidFill>
                <a:latin typeface="微软雅黑" panose="020B0503020204020204" pitchFamily="34" charset="-122"/>
                <a:ea typeface="微软雅黑" panose="020B0503020204020204" pitchFamily="34" charset="-122"/>
                <a:cs typeface="+mn-ea"/>
              </a:rPr>
              <a:t>GET请求</a:t>
            </a:r>
            <a:r>
              <a:rPr lang="zh-CN" altLang="zh-CN" sz="1800" dirty="0">
                <a:solidFill>
                  <a:srgbClr val="595959"/>
                </a:solidFill>
                <a:latin typeface="微软雅黑" panose="020B0503020204020204" pitchFamily="34" charset="-122"/>
                <a:ea typeface="微软雅黑" panose="020B0503020204020204" pitchFamily="34" charset="-122"/>
                <a:cs typeface="+mn-ea"/>
              </a:rPr>
              <a:t>的所有参数，它的值是一个</a:t>
            </a:r>
            <a:r>
              <a:rPr lang="zh-CN" altLang="zh-CN" sz="1800" dirty="0">
                <a:solidFill>
                  <a:srgbClr val="0070C0"/>
                </a:solidFill>
                <a:latin typeface="微软雅黑" panose="020B0503020204020204" pitchFamily="34" charset="-122"/>
                <a:ea typeface="微软雅黑" panose="020B0503020204020204" pitchFamily="34" charset="-122"/>
                <a:cs typeface="+mn-ea"/>
              </a:rPr>
              <a:t>QueryDict对象</a:t>
            </a:r>
            <a:r>
              <a:rPr lang="zh-CN" altLang="zh-CN" sz="1800" dirty="0">
                <a:solidFill>
                  <a:srgbClr val="595959"/>
                </a:solidFill>
                <a:latin typeface="微软雅黑" panose="020B0503020204020204" pitchFamily="34" charset="-122"/>
                <a:ea typeface="微软雅黑" panose="020B0503020204020204" pitchFamily="34" charset="-122"/>
                <a:cs typeface="+mn-ea"/>
              </a:rPr>
              <a:t>。QueryDict对象与普通字典的功能类似，但它具有一些额外的功能和特性。若要获取特定参数的值，则可以使用QueryDict对象的get()方法进行获取。例如，通过request.GET.get(‘name’)获取参数name对应的值。</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（2）POST属性</a:t>
            </a:r>
          </a:p>
          <a:p>
            <a:pPr>
              <a:lnSpc>
                <a:spcPct val="150000"/>
              </a:lnSpc>
            </a:pPr>
            <a:r>
              <a:rPr lang="zh-CN" altLang="zh-CN" sz="1800" dirty="0">
                <a:solidFill>
                  <a:srgbClr val="0070C0"/>
                </a:solidFill>
                <a:latin typeface="微软雅黑" panose="020B0503020204020204" pitchFamily="34" charset="-122"/>
                <a:ea typeface="微软雅黑" panose="020B0503020204020204" pitchFamily="34" charset="-122"/>
                <a:cs typeface="+mn-ea"/>
              </a:rPr>
              <a:t>POST属性</a:t>
            </a:r>
            <a:r>
              <a:rPr lang="zh-CN" altLang="zh-CN" sz="1800" dirty="0">
                <a:solidFill>
                  <a:srgbClr val="595959"/>
                </a:solidFill>
                <a:latin typeface="微软雅黑" panose="020B0503020204020204" pitchFamily="34" charset="-122"/>
                <a:ea typeface="微软雅黑" panose="020B0503020204020204" pitchFamily="34" charset="-122"/>
                <a:cs typeface="+mn-ea"/>
              </a:rPr>
              <a:t>用于获取包含</a:t>
            </a:r>
            <a:r>
              <a:rPr lang="zh-CN" altLang="zh-CN" sz="1800" dirty="0">
                <a:solidFill>
                  <a:srgbClr val="0070C0"/>
                </a:solidFill>
                <a:latin typeface="微软雅黑" panose="020B0503020204020204" pitchFamily="34" charset="-122"/>
                <a:ea typeface="微软雅黑" panose="020B0503020204020204" pitchFamily="34" charset="-122"/>
                <a:cs typeface="+mn-ea"/>
              </a:rPr>
              <a:t>POST请求</a:t>
            </a:r>
            <a:r>
              <a:rPr lang="zh-CN" altLang="zh-CN" sz="1800" dirty="0">
                <a:solidFill>
                  <a:srgbClr val="595959"/>
                </a:solidFill>
                <a:latin typeface="微软雅黑" panose="020B0503020204020204" pitchFamily="34" charset="-122"/>
                <a:ea typeface="微软雅黑" panose="020B0503020204020204" pitchFamily="34" charset="-122"/>
                <a:cs typeface="+mn-ea"/>
              </a:rPr>
              <a:t>的所有参数，它的值是一个</a:t>
            </a:r>
            <a:r>
              <a:rPr lang="zh-CN" altLang="zh-CN" sz="1800" dirty="0">
                <a:solidFill>
                  <a:srgbClr val="0070C0"/>
                </a:solidFill>
                <a:latin typeface="微软雅黑" panose="020B0503020204020204" pitchFamily="34" charset="-122"/>
                <a:ea typeface="微软雅黑" panose="020B0503020204020204" pitchFamily="34" charset="-122"/>
                <a:cs typeface="+mn-ea"/>
              </a:rPr>
              <a:t>QueryDict对象</a:t>
            </a:r>
            <a:r>
              <a:rPr lang="zh-CN" altLang="zh-CN" sz="1800" dirty="0">
                <a:solidFill>
                  <a:srgbClr val="595959"/>
                </a:solidFill>
                <a:latin typeface="微软雅黑" panose="020B0503020204020204" pitchFamily="34" charset="-122"/>
                <a:ea typeface="微软雅黑" panose="020B0503020204020204" pitchFamily="34" charset="-122"/>
                <a:cs typeface="+mn-ea"/>
              </a:rPr>
              <a:t>。需要注意的是，如果用户以POST方式提交表单请求，但表单中没有数据时，服务器收到的POST请求将为空。因此，在判断是否使用了POST方法时，不能使用“if request.POST”，而应使用“if request.method == 'POST'”进行判断。</a:t>
            </a:r>
          </a:p>
        </p:txBody>
      </p:sp>
      <p:sp>
        <p:nvSpPr>
          <p:cNvPr id="16"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16.4.2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请求对象</a:t>
            </a:r>
          </a:p>
        </p:txBody>
      </p:sp>
      <p:grpSp>
        <p:nvGrpSpPr>
          <p:cNvPr id="2" name="组合 1"/>
          <p:cNvGrpSpPr/>
          <p:nvPr/>
        </p:nvGrpSpPr>
        <p:grpSpPr>
          <a:xfrm>
            <a:off x="1019175" y="857056"/>
            <a:ext cx="3533775" cy="466725"/>
            <a:chOff x="1019175" y="847725"/>
            <a:chExt cx="3533775" cy="466725"/>
          </a:xfrm>
        </p:grpSpPr>
        <p:sp>
          <p:nvSpPr>
            <p:cNvPr id="8"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4"/>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HttpRequest</a:t>
              </a:r>
              <a:r>
                <a:rPr lang="zh-CN" altLang="en-US" sz="2000" dirty="0">
                  <a:solidFill>
                    <a:srgbClr val="595959"/>
                  </a:solidFill>
                  <a:latin typeface="微软雅黑" panose="020B0503020204020204" pitchFamily="34" charset="-122"/>
                  <a:ea typeface="微软雅黑" panose="020B0503020204020204" pitchFamily="34" charset="-122"/>
                </a:rPr>
                <a:t>的常用对象</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1054100" y="1687195"/>
            <a:ext cx="9785350" cy="4528185"/>
          </a:xfrm>
          <a:prstGeom prst="rect">
            <a:avLst/>
          </a:prstGeom>
        </p:spPr>
        <p:txBody>
          <a:bodyPr wrap="square">
            <a:noAutofit/>
          </a:bodyPr>
          <a:lstStyle/>
          <a:p>
            <a:pPr>
              <a:lnSpc>
                <a:spcPct val="150000"/>
              </a:lnSpc>
            </a:pPr>
            <a:r>
              <a:rPr lang="zh-CN" altLang="zh-CN" sz="1700" dirty="0">
                <a:solidFill>
                  <a:srgbClr val="595959"/>
                </a:solidFill>
                <a:latin typeface="微软雅黑" panose="020B0503020204020204" pitchFamily="34" charset="-122"/>
                <a:ea typeface="微软雅黑" panose="020B0503020204020204" pitchFamily="34" charset="-122"/>
                <a:cs typeface="+mn-ea"/>
              </a:rPr>
              <a:t>（3）META属性</a:t>
            </a:r>
          </a:p>
          <a:p>
            <a:pPr>
              <a:lnSpc>
                <a:spcPct val="150000"/>
              </a:lnSpc>
            </a:pPr>
            <a:r>
              <a:rPr lang="zh-CN" altLang="zh-CN" sz="1700" dirty="0">
                <a:solidFill>
                  <a:srgbClr val="0070C0"/>
                </a:solidFill>
                <a:latin typeface="微软雅黑" panose="020B0503020204020204" pitchFamily="34" charset="-122"/>
                <a:ea typeface="微软雅黑" panose="020B0503020204020204" pitchFamily="34" charset="-122"/>
                <a:cs typeface="+mn-ea"/>
              </a:rPr>
              <a:t>META属性</a:t>
            </a:r>
            <a:r>
              <a:rPr lang="zh-CN" altLang="zh-CN" sz="1700" dirty="0">
                <a:solidFill>
                  <a:srgbClr val="595959"/>
                </a:solidFill>
                <a:latin typeface="微软雅黑" panose="020B0503020204020204" pitchFamily="34" charset="-122"/>
                <a:ea typeface="微软雅黑" panose="020B0503020204020204" pitchFamily="34" charset="-122"/>
                <a:cs typeface="+mn-ea"/>
              </a:rPr>
              <a:t>用于获取包含</a:t>
            </a:r>
            <a:r>
              <a:rPr lang="zh-CN" altLang="zh-CN" sz="1700" dirty="0">
                <a:solidFill>
                  <a:srgbClr val="0070C0"/>
                </a:solidFill>
                <a:latin typeface="微软雅黑" panose="020B0503020204020204" pitchFamily="34" charset="-122"/>
                <a:ea typeface="微软雅黑" panose="020B0503020204020204" pitchFamily="34" charset="-122"/>
                <a:cs typeface="+mn-ea"/>
              </a:rPr>
              <a:t>HTTP请求头信息</a:t>
            </a:r>
            <a:r>
              <a:rPr lang="zh-CN" altLang="zh-CN" sz="1700" dirty="0">
                <a:solidFill>
                  <a:srgbClr val="595959"/>
                </a:solidFill>
                <a:latin typeface="微软雅黑" panose="020B0503020204020204" pitchFamily="34" charset="-122"/>
                <a:ea typeface="微软雅黑" panose="020B0503020204020204" pitchFamily="34" charset="-122"/>
                <a:cs typeface="+mn-ea"/>
              </a:rPr>
              <a:t>，该属性的值是一个字典，可以通过特定的键来访问其对应的值，以查看请求的各种附加信息，常用的键具体如下。</a:t>
            </a:r>
          </a:p>
          <a:p>
            <a:pPr marL="285750" indent="-285750">
              <a:lnSpc>
                <a:spcPct val="150000"/>
              </a:lnSpc>
              <a:buFont typeface="Wingdings" panose="05000000000000000000" charset="0"/>
              <a:buChar char="Ø"/>
            </a:pPr>
            <a:r>
              <a:rPr lang="zh-CN" altLang="zh-CN" sz="1700" dirty="0">
                <a:solidFill>
                  <a:srgbClr val="595959"/>
                </a:solidFill>
                <a:latin typeface="微软雅黑" panose="020B0503020204020204" pitchFamily="34" charset="-122"/>
                <a:ea typeface="微软雅黑" panose="020B0503020204020204" pitchFamily="34" charset="-122"/>
                <a:cs typeface="+mn-ea"/>
              </a:rPr>
              <a:t>CONTENT_LENGTH：请求正文的长度，按字符串类型计算。</a:t>
            </a:r>
          </a:p>
          <a:p>
            <a:pPr marL="285750" indent="-285750">
              <a:lnSpc>
                <a:spcPct val="150000"/>
              </a:lnSpc>
              <a:buFont typeface="Wingdings" panose="05000000000000000000" charset="0"/>
              <a:buChar char="Ø"/>
            </a:pPr>
            <a:r>
              <a:rPr lang="zh-CN" altLang="zh-CN" sz="1700" dirty="0">
                <a:solidFill>
                  <a:srgbClr val="595959"/>
                </a:solidFill>
                <a:latin typeface="微软雅黑" panose="020B0503020204020204" pitchFamily="34" charset="-122"/>
                <a:ea typeface="微软雅黑" panose="020B0503020204020204" pitchFamily="34" charset="-122"/>
                <a:cs typeface="+mn-ea"/>
              </a:rPr>
              <a:t>CONTENT_TYPE：请求正文的MIME类型。</a:t>
            </a:r>
          </a:p>
          <a:p>
            <a:pPr marL="285750" indent="-285750">
              <a:lnSpc>
                <a:spcPct val="150000"/>
              </a:lnSpc>
              <a:buFont typeface="Wingdings" panose="05000000000000000000" charset="0"/>
              <a:buChar char="Ø"/>
            </a:pPr>
            <a:r>
              <a:rPr lang="zh-CN" altLang="zh-CN" sz="1700" dirty="0">
                <a:solidFill>
                  <a:srgbClr val="595959"/>
                </a:solidFill>
                <a:latin typeface="微软雅黑" panose="020B0503020204020204" pitchFamily="34" charset="-122"/>
                <a:ea typeface="微软雅黑" panose="020B0503020204020204" pitchFamily="34" charset="-122"/>
                <a:cs typeface="+mn-ea"/>
              </a:rPr>
              <a:t>HTTP_REFERER：HTTP请求的来源页面的URL。</a:t>
            </a:r>
          </a:p>
          <a:p>
            <a:pPr marL="285750" indent="-285750">
              <a:lnSpc>
                <a:spcPct val="150000"/>
              </a:lnSpc>
              <a:buFont typeface="Wingdings" panose="05000000000000000000" charset="0"/>
              <a:buChar char="Ø"/>
            </a:pPr>
            <a:r>
              <a:rPr lang="zh-CN" altLang="zh-CN" sz="1700" dirty="0">
                <a:solidFill>
                  <a:srgbClr val="595959"/>
                </a:solidFill>
                <a:latin typeface="微软雅黑" panose="020B0503020204020204" pitchFamily="34" charset="-122"/>
                <a:ea typeface="微软雅黑" panose="020B0503020204020204" pitchFamily="34" charset="-122"/>
                <a:cs typeface="+mn-ea"/>
              </a:rPr>
              <a:t>HTTP_ACCEPT：可接收的响应内容类型。</a:t>
            </a:r>
          </a:p>
          <a:p>
            <a:pPr marL="285750" indent="-285750">
              <a:lnSpc>
                <a:spcPct val="150000"/>
              </a:lnSpc>
              <a:buFont typeface="Wingdings" panose="05000000000000000000" charset="0"/>
              <a:buChar char="Ø"/>
            </a:pPr>
            <a:r>
              <a:rPr lang="zh-CN" altLang="zh-CN" sz="1700" dirty="0">
                <a:solidFill>
                  <a:srgbClr val="595959"/>
                </a:solidFill>
                <a:latin typeface="微软雅黑" panose="020B0503020204020204" pitchFamily="34" charset="-122"/>
                <a:ea typeface="微软雅黑" panose="020B0503020204020204" pitchFamily="34" charset="-122"/>
                <a:cs typeface="+mn-ea"/>
              </a:rPr>
              <a:t>HTTP_ACCEPT_ENCODING：可接收的响应编码类型。</a:t>
            </a:r>
          </a:p>
          <a:p>
            <a:pPr marL="285750" indent="-285750">
              <a:lnSpc>
                <a:spcPct val="150000"/>
              </a:lnSpc>
              <a:buFont typeface="Wingdings" panose="05000000000000000000" charset="0"/>
              <a:buChar char="Ø"/>
            </a:pPr>
            <a:r>
              <a:rPr lang="zh-CN" altLang="zh-CN" sz="1700" dirty="0">
                <a:solidFill>
                  <a:srgbClr val="595959"/>
                </a:solidFill>
                <a:latin typeface="微软雅黑" panose="020B0503020204020204" pitchFamily="34" charset="-122"/>
                <a:ea typeface="微软雅黑" panose="020B0503020204020204" pitchFamily="34" charset="-122"/>
                <a:cs typeface="+mn-ea"/>
              </a:rPr>
              <a:t>HTTP_ACCEPT_LANGUAGE：可接收的响应语言类型。</a:t>
            </a:r>
          </a:p>
          <a:p>
            <a:pPr marL="285750" indent="-285750">
              <a:lnSpc>
                <a:spcPct val="150000"/>
              </a:lnSpc>
              <a:buFont typeface="Wingdings" panose="05000000000000000000" charset="0"/>
              <a:buChar char="Ø"/>
            </a:pPr>
            <a:r>
              <a:rPr lang="zh-CN" altLang="zh-CN" sz="1700" dirty="0">
                <a:solidFill>
                  <a:srgbClr val="595959"/>
                </a:solidFill>
                <a:latin typeface="微软雅黑" panose="020B0503020204020204" pitchFamily="34" charset="-122"/>
                <a:ea typeface="微软雅黑" panose="020B0503020204020204" pitchFamily="34" charset="-122"/>
                <a:cs typeface="+mn-ea"/>
              </a:rPr>
              <a:t>HTTP_HOST：客户端发送的HTTP主机头部信息。</a:t>
            </a:r>
          </a:p>
          <a:p>
            <a:pPr marL="285750" indent="-285750">
              <a:lnSpc>
                <a:spcPct val="150000"/>
              </a:lnSpc>
              <a:buFont typeface="Wingdings" panose="05000000000000000000" charset="0"/>
              <a:buChar char="Ø"/>
            </a:pPr>
            <a:r>
              <a:rPr lang="zh-CN" altLang="zh-CN" sz="1700" dirty="0">
                <a:solidFill>
                  <a:srgbClr val="595959"/>
                </a:solidFill>
                <a:latin typeface="微软雅黑" panose="020B0503020204020204" pitchFamily="34" charset="-122"/>
                <a:ea typeface="微软雅黑" panose="020B0503020204020204" pitchFamily="34" charset="-122"/>
                <a:cs typeface="+mn-ea"/>
              </a:rPr>
              <a:t>HTTP_USER_AGENT：客户端的User Agent字符串。</a:t>
            </a:r>
          </a:p>
        </p:txBody>
      </p:sp>
      <p:sp>
        <p:nvSpPr>
          <p:cNvPr id="16"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16.4.2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请求对象</a:t>
            </a:r>
          </a:p>
        </p:txBody>
      </p:sp>
      <p:grpSp>
        <p:nvGrpSpPr>
          <p:cNvPr id="2" name="组合 1"/>
          <p:cNvGrpSpPr/>
          <p:nvPr/>
        </p:nvGrpSpPr>
        <p:grpSpPr>
          <a:xfrm>
            <a:off x="1019175" y="857056"/>
            <a:ext cx="3533775" cy="466725"/>
            <a:chOff x="1019175" y="847725"/>
            <a:chExt cx="3533775" cy="466725"/>
          </a:xfrm>
        </p:grpSpPr>
        <p:sp>
          <p:nvSpPr>
            <p:cNvPr id="8"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4"/>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HttpRequest</a:t>
              </a:r>
              <a:r>
                <a:rPr lang="zh-CN" altLang="en-US" sz="2000" dirty="0">
                  <a:solidFill>
                    <a:srgbClr val="595959"/>
                  </a:solidFill>
                  <a:latin typeface="微软雅黑" panose="020B0503020204020204" pitchFamily="34" charset="-122"/>
                  <a:ea typeface="微软雅黑" panose="020B0503020204020204" pitchFamily="34" charset="-122"/>
                </a:rPr>
                <a:t>的常用对象</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1054100" y="1615440"/>
            <a:ext cx="9785350" cy="1141095"/>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HttpRequest对象提供了很多方法，这些方法方便用户访问或操作HTTP请求的各种信息，包括</a:t>
            </a:r>
            <a:r>
              <a:rPr lang="zh-CN" altLang="zh-CN" sz="1800" dirty="0">
                <a:solidFill>
                  <a:srgbClr val="0070C0"/>
                </a:solidFill>
                <a:latin typeface="微软雅黑" panose="020B0503020204020204" pitchFamily="34" charset="-122"/>
                <a:ea typeface="微软雅黑" panose="020B0503020204020204" pitchFamily="34" charset="-122"/>
                <a:cs typeface="+mn-ea"/>
              </a:rPr>
              <a:t>获取请求的主机名</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获取请求的端口号</a:t>
            </a:r>
            <a:r>
              <a:rPr lang="zh-CN" altLang="zh-CN" sz="1800" dirty="0">
                <a:solidFill>
                  <a:srgbClr val="595959"/>
                </a:solidFill>
                <a:latin typeface="微软雅黑" panose="020B0503020204020204" pitchFamily="34" charset="-122"/>
                <a:ea typeface="微软雅黑" panose="020B0503020204020204" pitchFamily="34" charset="-122"/>
                <a:cs typeface="+mn-ea"/>
              </a:rPr>
              <a:t>等。HttpRequest对象的常用方法如表所示。</a:t>
            </a:r>
          </a:p>
        </p:txBody>
      </p:sp>
      <p:sp>
        <p:nvSpPr>
          <p:cNvPr id="16"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16.4.2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请求对象</a:t>
            </a:r>
          </a:p>
        </p:txBody>
      </p:sp>
      <p:grpSp>
        <p:nvGrpSpPr>
          <p:cNvPr id="7" name="组合 6"/>
          <p:cNvGrpSpPr/>
          <p:nvPr/>
        </p:nvGrpSpPr>
        <p:grpSpPr>
          <a:xfrm>
            <a:off x="1019175" y="857056"/>
            <a:ext cx="3533775" cy="466725"/>
            <a:chOff x="1019175" y="847725"/>
            <a:chExt cx="3533775" cy="466725"/>
          </a:xfrm>
        </p:grpSpPr>
        <p:sp>
          <p:nvSpPr>
            <p:cNvPr id="9"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HttpRequest</a:t>
              </a:r>
              <a:r>
                <a:rPr lang="zh-CN" altLang="en-US" sz="2000" dirty="0">
                  <a:solidFill>
                    <a:srgbClr val="595959"/>
                  </a:solidFill>
                  <a:latin typeface="微软雅黑" panose="020B0503020204020204" pitchFamily="34" charset="-122"/>
                  <a:ea typeface="微软雅黑" panose="020B0503020204020204" pitchFamily="34" charset="-122"/>
                </a:rPr>
                <a:t>的常用方法</a:t>
              </a:r>
            </a:p>
          </p:txBody>
        </p:sp>
      </p:grpSp>
      <p:graphicFrame>
        <p:nvGraphicFramePr>
          <p:cNvPr id="12" name="表格 11"/>
          <p:cNvGraphicFramePr>
            <a:graphicFrameLocks noGrp="1"/>
          </p:cNvGraphicFramePr>
          <p:nvPr>
            <p:custDataLst>
              <p:tags r:id="rId3"/>
            </p:custDataLst>
          </p:nvPr>
        </p:nvGraphicFramePr>
        <p:xfrm>
          <a:off x="1702435" y="2780030"/>
          <a:ext cx="8650605" cy="3035300"/>
        </p:xfrm>
        <a:graphic>
          <a:graphicData uri="http://schemas.openxmlformats.org/drawingml/2006/table">
            <a:tbl>
              <a:tblPr>
                <a:tableStyleId>{F5AB1C69-6EDB-4FF4-983F-18BD219EF322}</a:tableStyleId>
              </a:tblPr>
              <a:tblGrid>
                <a:gridCol w="2066925">
                  <a:extLst>
                    <a:ext uri="{9D8B030D-6E8A-4147-A177-3AD203B41FA5}">
                      <a16:colId xmlns:a16="http://schemas.microsoft.com/office/drawing/2014/main" val="20000"/>
                    </a:ext>
                  </a:extLst>
                </a:gridCol>
                <a:gridCol w="6583680">
                  <a:extLst>
                    <a:ext uri="{9D8B030D-6E8A-4147-A177-3AD203B41FA5}">
                      <a16:colId xmlns:a16="http://schemas.microsoft.com/office/drawing/2014/main" val="20001"/>
                    </a:ext>
                  </a:extLst>
                </a:gridCol>
              </a:tblGrid>
              <a:tr h="44069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1800" b="1" dirty="0">
                          <a:solidFill>
                            <a:schemeClr val="tx1">
                              <a:lumMod val="65000"/>
                              <a:lumOff val="35000"/>
                            </a:schemeClr>
                          </a:solidFill>
                          <a:effectLst/>
                          <a:latin typeface="微软雅黑" panose="020B0503020204020204" pitchFamily="34" charset="-122"/>
                          <a:ea typeface="微软雅黑" panose="020B0503020204020204" pitchFamily="34" charset="-122"/>
                        </a:rPr>
                        <a:t>属性</a:t>
                      </a:r>
                    </a:p>
                  </a:txBody>
                  <a:tcPr marT="45700" marB="4570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rPr>
                        <a:t>说明</a:t>
                      </a:r>
                    </a:p>
                  </a:txBody>
                  <a:tcPr marT="45700" marB="45700"/>
                </a:tc>
                <a:extLst>
                  <a:ext uri="{0D108BD9-81ED-4DB2-BD59-A6C34878D82A}">
                    <a16:rowId xmlns:a16="http://schemas.microsoft.com/office/drawing/2014/main" val="10000"/>
                  </a:ext>
                </a:extLst>
              </a:tr>
              <a:tr h="6120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get_host()</a:t>
                      </a:r>
                    </a:p>
                  </a:txBody>
                  <a:tcPr marT="45700" marB="45700"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根据META属性中特定键HTTP_X_FORWARDED和HTTP_HOST的值，按顺序返回发起请求的原始主机名</a:t>
                      </a:r>
                    </a:p>
                  </a:txBody>
                  <a:tcPr marT="45700" marB="45700"/>
                </a:tc>
                <a:extLst>
                  <a:ext uri="{0D108BD9-81ED-4DB2-BD59-A6C34878D82A}">
                    <a16:rowId xmlns:a16="http://schemas.microsoft.com/office/drawing/2014/main" val="10001"/>
                  </a:ext>
                </a:extLst>
              </a:tr>
              <a:tr h="612000">
                <a:tc>
                  <a:txBody>
                    <a:bodyPr/>
                    <a:lstStyle/>
                    <a:p>
                      <a:pPr indent="0" algn="l">
                        <a:buNone/>
                      </a:pPr>
                      <a:r>
                        <a:rPr 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get_port()</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根据META属性中特定键HTTP_X_FORWARDED_PORT和SERVER_PORT的值顺序返回发起请求的端口号</a:t>
                      </a:r>
                    </a:p>
                  </a:txBody>
                  <a:tcPr marT="45700" marB="45700"/>
                </a:tc>
                <a:extLst>
                  <a:ext uri="{0D108BD9-81ED-4DB2-BD59-A6C34878D82A}">
                    <a16:rowId xmlns:a16="http://schemas.microsoft.com/office/drawing/2014/main" val="10002"/>
                  </a:ext>
                </a:extLst>
              </a:tr>
              <a:tr h="432000">
                <a:tc>
                  <a:txBody>
                    <a:bodyPr/>
                    <a:lstStyle/>
                    <a:p>
                      <a:pPr indent="0" algn="l">
                        <a:buNone/>
                      </a:pPr>
                      <a:r>
                        <a:rPr 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get_full_path()</a:t>
                      </a:r>
                    </a:p>
                  </a:txBody>
                  <a:tcPr marL="68580" marR="68580" marT="0" marB="0" anchor="ctr"/>
                </a:tc>
                <a:tc>
                  <a:txBody>
                    <a:bodyPr/>
                    <a:lstStyle/>
                    <a:p>
                      <a:pPr algn="l"/>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获取完整的请求路径，包括查询参数</a:t>
                      </a:r>
                    </a:p>
                  </a:txBody>
                  <a:tcPr marT="45700" marB="45700"/>
                </a:tc>
                <a:extLst>
                  <a:ext uri="{0D108BD9-81ED-4DB2-BD59-A6C34878D82A}">
                    <a16:rowId xmlns:a16="http://schemas.microsoft.com/office/drawing/2014/main" val="10003"/>
                  </a:ext>
                </a:extLst>
              </a:tr>
              <a:tr h="432000">
                <a:tc>
                  <a:txBody>
                    <a:bodyPr/>
                    <a:lstStyle/>
                    <a:p>
                      <a:pPr indent="0" algn="l">
                        <a:buNone/>
                      </a:pPr>
                      <a:r>
                        <a:rPr 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build_absolute_uri()</a:t>
                      </a:r>
                    </a:p>
                  </a:txBody>
                  <a:tcPr marL="68580" marR="68580" marT="0" marB="0" anchor="ctr"/>
                </a:tc>
                <a:tc>
                  <a:txBody>
                    <a:bodyPr/>
                    <a:lstStyle/>
                    <a:p>
                      <a:pPr algn="l"/>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根据HttpRequest对象中的相关信息构建一个绝对URL</a:t>
                      </a:r>
                    </a:p>
                  </a:txBody>
                  <a:tcPr marT="45700" marB="45700"/>
                </a:tc>
                <a:extLst>
                  <a:ext uri="{0D108BD9-81ED-4DB2-BD59-A6C34878D82A}">
                    <a16:rowId xmlns:a16="http://schemas.microsoft.com/office/drawing/2014/main" val="10004"/>
                  </a:ext>
                </a:extLst>
              </a:tr>
              <a:tr h="612000">
                <a:tc>
                  <a:txBody>
                    <a:bodyPr/>
                    <a:lstStyle/>
                    <a:p>
                      <a:pPr indent="0" algn="l">
                        <a:buNone/>
                      </a:pPr>
                      <a:r>
                        <a:rPr lang="en-US" altLang="zh-CN" sz="1600" b="0">
                          <a:solidFill>
                            <a:schemeClr val="accent2">
                              <a:lumMod val="50000"/>
                            </a:schemeClr>
                          </a:solidFill>
                          <a:latin typeface="微软雅黑" panose="020B0503020204020204" pitchFamily="34" charset="-122"/>
                          <a:ea typeface="微软雅黑" panose="020B0503020204020204" pitchFamily="34" charset="-122"/>
                          <a:cs typeface="Times New Roman" panose="02020603050405020304" charset="0"/>
                        </a:rPr>
                        <a:t>get_signed_cookie()</a:t>
                      </a:r>
                    </a:p>
                  </a:txBody>
                  <a:tcPr marL="68580" marR="68580" marT="0" marB="0" anchor="ctr"/>
                </a:tc>
                <a:tc>
                  <a:txBody>
                    <a:bodyPr/>
                    <a:lstStyle/>
                    <a:p>
                      <a:pPr algn="l"/>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用于获取已签名的Cookie的值，若签名不合法，则返回django.core.signing.BadSignture</a:t>
                      </a:r>
                    </a:p>
                  </a:txBody>
                  <a:tcPr marT="45700" marB="45700"/>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5"/>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16.4.3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响应对象</a:t>
            </a:r>
          </a:p>
        </p:txBody>
      </p:sp>
      <p:sp>
        <p:nvSpPr>
          <p:cNvPr id="2" name="TextBox 35"/>
          <p:cNvSpPr txBox="1">
            <a:spLocks noChangeArrowheads="1"/>
          </p:cNvSpPr>
          <p:nvPr>
            <p:custDataLst>
              <p:tags r:id="rId2"/>
            </p:custDataLst>
          </p:nvPr>
        </p:nvSpPr>
        <p:spPr bwMode="auto">
          <a:xfrm>
            <a:off x="5879063" y="3428921"/>
            <a:ext cx="498348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熟悉</a:t>
            </a:r>
            <a:r>
              <a:rPr lang="zh-CN" altLang="en-US" sz="1800" dirty="0">
                <a:solidFill>
                  <a:srgbClr val="0070C0"/>
                </a:solidFill>
                <a:latin typeface="微软雅黑" panose="020B0503020204020204" pitchFamily="34" charset="-122"/>
                <a:ea typeface="微软雅黑" panose="020B0503020204020204" pitchFamily="34" charset="-122"/>
                <a:cs typeface="+mn-ea"/>
              </a:rPr>
              <a:t>视图</a:t>
            </a:r>
            <a:r>
              <a:rPr lang="zh-CN" altLang="en-US" sz="1800" dirty="0">
                <a:solidFill>
                  <a:srgbClr val="595959"/>
                </a:solidFill>
                <a:latin typeface="微软雅黑" panose="020B0503020204020204" pitchFamily="34" charset="-122"/>
                <a:ea typeface="微软雅黑" panose="020B0503020204020204" pitchFamily="34" charset="-122"/>
                <a:cs typeface="+mn-ea"/>
              </a:rPr>
              <a:t>，能够归纳响应对象的常见属性和方法</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019175" y="857056"/>
            <a:ext cx="3533775" cy="466725"/>
            <a:chOff x="1019175" y="847725"/>
            <a:chExt cx="3533775" cy="466725"/>
          </a:xfrm>
        </p:grpSpPr>
        <p:sp>
          <p:nvSpPr>
            <p:cNvPr id="9"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6"/>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1.HttpResponse的常用属性</a:t>
              </a:r>
            </a:p>
          </p:txBody>
        </p:sp>
      </p:grpSp>
      <p:sp>
        <p:nvSpPr>
          <p:cNvPr id="5" name="原创设计师QQ598969553          _3"/>
          <p:cNvSpPr/>
          <p:nvPr>
            <p:custDataLst>
              <p:tags r:id="rId1"/>
            </p:custDataLst>
          </p:nvPr>
        </p:nvSpPr>
        <p:spPr>
          <a:xfrm>
            <a:off x="4079240" y="3981450"/>
            <a:ext cx="6960870" cy="1610360"/>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原创设计师QQ598969553          _4"/>
          <p:cNvSpPr/>
          <p:nvPr>
            <p:custDataLst>
              <p:tags r:id="rId2"/>
            </p:custDataLst>
          </p:nvPr>
        </p:nvSpPr>
        <p:spPr>
          <a:xfrm>
            <a:off x="4294505" y="4141470"/>
            <a:ext cx="6558915" cy="1337945"/>
          </a:xfrm>
          <a:prstGeom prst="rect">
            <a:avLst/>
          </a:prstGeom>
        </p:spPr>
        <p:txBody>
          <a:bodyPr wrap="square">
            <a:spAutoFit/>
          </a:body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HttpResponse对象提供了很多属性，通过这些属性用户可以方便地设置HTTP响应的各种信息，包括</a:t>
            </a:r>
            <a:r>
              <a:rPr lang="zh-CN" altLang="zh-CN" sz="1800" dirty="0">
                <a:solidFill>
                  <a:srgbClr val="0070C0"/>
                </a:solidFill>
                <a:latin typeface="微软雅黑" panose="020B0503020204020204" pitchFamily="34" charset="-122"/>
                <a:ea typeface="微软雅黑" panose="020B0503020204020204" pitchFamily="34" charset="-122"/>
                <a:cs typeface="+mn-ea"/>
              </a:rPr>
              <a:t>响应状态码</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内容</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字符编码</a:t>
            </a:r>
            <a:r>
              <a:rPr lang="zh-CN" altLang="zh-CN" sz="1800" dirty="0">
                <a:solidFill>
                  <a:srgbClr val="595959"/>
                </a:solidFill>
                <a:latin typeface="微软雅黑" panose="020B0503020204020204" pitchFamily="34" charset="-122"/>
                <a:ea typeface="微软雅黑" panose="020B0503020204020204" pitchFamily="34" charset="-122"/>
                <a:cs typeface="+mn-ea"/>
              </a:rPr>
              <a:t>等。</a:t>
            </a:r>
          </a:p>
        </p:txBody>
      </p:sp>
      <p:pic>
        <p:nvPicPr>
          <p:cNvPr id="6" name="图片 5"/>
          <p:cNvPicPr>
            <a:picLocks noChangeAspect="1"/>
          </p:cNvPicPr>
          <p:nvPr>
            <p:custDataLst>
              <p:tags r:id="rId3"/>
            </p:custDataLst>
          </p:nvPr>
        </p:nvPicPr>
        <p:blipFill>
          <a:blip r:embed="rId9"/>
          <a:stretch>
            <a:fillRect/>
          </a:stretch>
        </p:blipFill>
        <p:spPr>
          <a:xfrm>
            <a:off x="1143635" y="2277745"/>
            <a:ext cx="2324100" cy="3362325"/>
          </a:xfrm>
          <a:prstGeom prst="rect">
            <a:avLst/>
          </a:prstGeom>
        </p:spPr>
      </p:pic>
      <p:sp>
        <p:nvSpPr>
          <p:cNvPr id="2" name="标题 1"/>
          <p:cNvSpPr>
            <a:spLocks noChangeArrowheads="1"/>
          </p:cNvSpPr>
          <p:nvPr>
            <p:custDataLst>
              <p:tags r:id="rId4"/>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16.4.3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响应对象</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16.4.3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响应对象</a:t>
            </a:r>
          </a:p>
        </p:txBody>
      </p:sp>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1.HttpResponse的常用属性</a:t>
              </a:r>
            </a:p>
          </p:txBody>
        </p:sp>
      </p:grpSp>
      <p:sp>
        <p:nvSpPr>
          <p:cNvPr id="12" name="矩形 11"/>
          <p:cNvSpPr/>
          <p:nvPr>
            <p:custDataLst>
              <p:tags r:id="rId2"/>
            </p:custDataLst>
          </p:nvPr>
        </p:nvSpPr>
        <p:spPr>
          <a:xfrm>
            <a:off x="1054100" y="1615440"/>
            <a:ext cx="9785350" cy="614045"/>
          </a:xfrm>
          <a:prstGeom prst="rect">
            <a:avLst/>
          </a:prstGeom>
        </p:spPr>
        <p:txBody>
          <a:bodyPr wrap="square">
            <a:no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HttpResponse对象的常用属性如表所示。</a:t>
            </a:r>
          </a:p>
        </p:txBody>
      </p:sp>
      <p:graphicFrame>
        <p:nvGraphicFramePr>
          <p:cNvPr id="13" name="表格 12"/>
          <p:cNvGraphicFramePr>
            <a:graphicFrameLocks noGrp="1"/>
          </p:cNvGraphicFramePr>
          <p:nvPr>
            <p:custDataLst>
              <p:tags r:id="rId3"/>
            </p:custDataLst>
          </p:nvPr>
        </p:nvGraphicFramePr>
        <p:xfrm>
          <a:off x="1702435" y="2780030"/>
          <a:ext cx="8650605" cy="3068295"/>
        </p:xfrm>
        <a:graphic>
          <a:graphicData uri="http://schemas.openxmlformats.org/drawingml/2006/table">
            <a:tbl>
              <a:tblPr>
                <a:tableStyleId>{F5AB1C69-6EDB-4FF4-983F-18BD219EF322}</a:tableStyleId>
              </a:tblPr>
              <a:tblGrid>
                <a:gridCol w="2066925">
                  <a:extLst>
                    <a:ext uri="{9D8B030D-6E8A-4147-A177-3AD203B41FA5}">
                      <a16:colId xmlns:a16="http://schemas.microsoft.com/office/drawing/2014/main" val="20000"/>
                    </a:ext>
                  </a:extLst>
                </a:gridCol>
                <a:gridCol w="6583680">
                  <a:extLst>
                    <a:ext uri="{9D8B030D-6E8A-4147-A177-3AD203B41FA5}">
                      <a16:colId xmlns:a16="http://schemas.microsoft.com/office/drawing/2014/main" val="20001"/>
                    </a:ext>
                  </a:extLst>
                </a:gridCol>
              </a:tblGrid>
              <a:tr h="44069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1800" b="1" dirty="0">
                          <a:solidFill>
                            <a:schemeClr val="tx1">
                              <a:lumMod val="65000"/>
                              <a:lumOff val="35000"/>
                            </a:schemeClr>
                          </a:solidFill>
                          <a:effectLst/>
                          <a:latin typeface="微软雅黑" panose="020B0503020204020204" pitchFamily="34" charset="-122"/>
                          <a:ea typeface="微软雅黑" panose="020B0503020204020204" pitchFamily="34" charset="-122"/>
                        </a:rPr>
                        <a:t>属性</a:t>
                      </a:r>
                    </a:p>
                  </a:txBody>
                  <a:tcPr marT="45700" marB="4570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rPr>
                        <a:t>说明</a:t>
                      </a:r>
                    </a:p>
                  </a:txBody>
                  <a:tcPr marT="45700" marB="45700"/>
                </a:tc>
                <a:extLst>
                  <a:ext uri="{0D108BD9-81ED-4DB2-BD59-A6C34878D82A}">
                    <a16:rowId xmlns:a16="http://schemas.microsoft.com/office/drawing/2014/main" val="10000"/>
                  </a:ext>
                </a:extLst>
              </a:tr>
              <a:tr h="6120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content</a:t>
                      </a:r>
                    </a:p>
                  </a:txBody>
                  <a:tcPr marT="45700" marB="45700"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用于设置响应消息的内容，值为字节类型的数据</a:t>
                      </a:r>
                    </a:p>
                  </a:txBody>
                  <a:tcPr marT="45700" marB="45700" anchor="ctr"/>
                </a:tc>
                <a:extLst>
                  <a:ext uri="{0D108BD9-81ED-4DB2-BD59-A6C34878D82A}">
                    <a16:rowId xmlns:a16="http://schemas.microsoft.com/office/drawing/2014/main" val="10001"/>
                  </a:ext>
                </a:extLst>
              </a:tr>
              <a:tr h="612000">
                <a:tc>
                  <a:txBody>
                    <a:bodyPr/>
                    <a:lstStyle/>
                    <a:p>
                      <a:pPr indent="0" algn="l">
                        <a:buNone/>
                      </a:pPr>
                      <a:r>
                        <a:rPr 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charset</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用于设置响应消息的字符编码方式。若不设置，Django将通过解析content_type获取编码方式；若解析失败，则使用默认值DEFAULT_CHARSET</a:t>
                      </a:r>
                    </a:p>
                  </a:txBody>
                  <a:tcPr marT="45700" marB="45700"/>
                </a:tc>
                <a:extLst>
                  <a:ext uri="{0D108BD9-81ED-4DB2-BD59-A6C34878D82A}">
                    <a16:rowId xmlns:a16="http://schemas.microsoft.com/office/drawing/2014/main" val="10002"/>
                  </a:ext>
                </a:extLst>
              </a:tr>
              <a:tr h="396000">
                <a:tc>
                  <a:txBody>
                    <a:bodyPr/>
                    <a:lstStyle/>
                    <a:p>
                      <a:pPr indent="0" algn="l">
                        <a:buNone/>
                      </a:pPr>
                      <a:r>
                        <a:rPr 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status_code</a:t>
                      </a:r>
                    </a:p>
                  </a:txBody>
                  <a:tcPr marL="68580" marR="68580" marT="0" marB="0" anchor="ctr"/>
                </a:tc>
                <a:tc>
                  <a:txBody>
                    <a:bodyPr/>
                    <a:lstStyle/>
                    <a:p>
                      <a:pPr algn="l"/>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用于设置响应的HTTP状态码</a:t>
                      </a:r>
                    </a:p>
                  </a:txBody>
                  <a:tcPr marT="45700" marB="45700"/>
                </a:tc>
                <a:extLst>
                  <a:ext uri="{0D108BD9-81ED-4DB2-BD59-A6C34878D82A}">
                    <a16:rowId xmlns:a16="http://schemas.microsoft.com/office/drawing/2014/main" val="10003"/>
                  </a:ext>
                </a:extLst>
              </a:tr>
              <a:tr h="395605">
                <a:tc>
                  <a:txBody>
                    <a:bodyPr/>
                    <a:lstStyle/>
                    <a:p>
                      <a:pPr indent="0" algn="l">
                        <a:buNone/>
                      </a:pPr>
                      <a:r>
                        <a:rPr 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reason_phrase</a:t>
                      </a:r>
                    </a:p>
                  </a:txBody>
                  <a:tcPr marL="68580" marR="68580" marT="0" marB="0" anchor="ctr"/>
                </a:tc>
                <a:tc>
                  <a:txBody>
                    <a:bodyPr/>
                    <a:lstStyle/>
                    <a:p>
                      <a:pPr algn="l"/>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用于获取与HTTP状态码对应的原因短语。除非明确设置该属性，否则该属性将通过status_code的值确定</a:t>
                      </a:r>
                    </a:p>
                  </a:txBody>
                  <a:tcPr marT="45700" marB="45700"/>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5"/>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路由系统简介</a:t>
              </a:r>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16.1.1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路由系统简介</a:t>
            </a:r>
          </a:p>
        </p:txBody>
      </p:sp>
      <p:sp>
        <p:nvSpPr>
          <p:cNvPr id="8" name="原创设计师QQ598969553          _4"/>
          <p:cNvSpPr/>
          <p:nvPr>
            <p:custDataLst>
              <p:tags r:id="rId2"/>
            </p:custDataLst>
          </p:nvPr>
        </p:nvSpPr>
        <p:spPr>
          <a:xfrm>
            <a:off x="1126490" y="1701165"/>
            <a:ext cx="9698990" cy="1485265"/>
          </a:xfrm>
          <a:prstGeom prst="rect">
            <a:avLst/>
          </a:prstGeom>
        </p:spPr>
        <p:txBody>
          <a:bodyPr wrap="square">
            <a:noAutofit/>
          </a:body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为了保证项目结构清晰，开发人员通常会在Django项目的</a:t>
            </a:r>
            <a:r>
              <a:rPr lang="zh-CN" altLang="zh-CN" sz="1800" dirty="0">
                <a:solidFill>
                  <a:srgbClr val="0070C0"/>
                </a:solidFill>
                <a:latin typeface="微软雅黑" panose="020B0503020204020204" pitchFamily="34" charset="-122"/>
                <a:ea typeface="微软雅黑" panose="020B0503020204020204" pitchFamily="34" charset="-122"/>
                <a:cs typeface="+mn-ea"/>
              </a:rPr>
              <a:t>每个应用下创建urls.py文件</a:t>
            </a:r>
            <a:r>
              <a:rPr lang="zh-CN" altLang="zh-CN" sz="1800" dirty="0">
                <a:solidFill>
                  <a:srgbClr val="595959"/>
                </a:solidFill>
                <a:latin typeface="微软雅黑" panose="020B0503020204020204" pitchFamily="34" charset="-122"/>
                <a:ea typeface="微软雅黑" panose="020B0503020204020204" pitchFamily="34" charset="-122"/>
                <a:cs typeface="+mn-ea"/>
              </a:rPr>
              <a:t>，用于配置该应用的URL模式。当Django的路由系统接收到请求后，先根据请求的URL匹配根URLconf，找到匹配的子应用，再进一步匹配子URLconf，直到匹配完成。</a:t>
            </a:r>
          </a:p>
        </p:txBody>
      </p:sp>
      <p:pic>
        <p:nvPicPr>
          <p:cNvPr id="2" name="图片 1"/>
          <p:cNvPicPr>
            <a:picLocks noChangeAspect="1"/>
          </p:cNvPicPr>
          <p:nvPr>
            <p:custDataLst>
              <p:tags r:id="rId3"/>
            </p:custDataLst>
          </p:nvPr>
        </p:nvPicPr>
        <p:blipFill>
          <a:blip r:embed="rId8"/>
          <a:stretch>
            <a:fillRect/>
          </a:stretch>
        </p:blipFill>
        <p:spPr>
          <a:xfrm>
            <a:off x="1342390" y="3602355"/>
            <a:ext cx="9642475" cy="163004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1054100" y="1557655"/>
            <a:ext cx="9664065" cy="1864995"/>
          </a:xfrm>
          <a:prstGeom prst="rect">
            <a:avLst/>
          </a:prstGeom>
        </p:spPr>
        <p:txBody>
          <a:bodyPr wrap="square">
            <a:noAutofit/>
          </a:bodyPr>
          <a:lstStyle/>
          <a:p>
            <a:pPr>
              <a:lnSpc>
                <a:spcPct val="150000"/>
              </a:lnSpc>
            </a:pPr>
            <a:r>
              <a:rPr lang="zh-CN" altLang="zh-CN" sz="1700" dirty="0">
                <a:solidFill>
                  <a:srgbClr val="0070C0"/>
                </a:solidFill>
                <a:latin typeface="微软雅黑" panose="020B0503020204020204" pitchFamily="34" charset="-122"/>
                <a:ea typeface="微软雅黑" panose="020B0503020204020204" pitchFamily="34" charset="-122"/>
                <a:cs typeface="+mn-ea"/>
              </a:rPr>
              <a:t>HttpResponse对象</a:t>
            </a:r>
            <a:r>
              <a:rPr lang="zh-CN" altLang="zh-CN" sz="1700" dirty="0">
                <a:solidFill>
                  <a:srgbClr val="595959"/>
                </a:solidFill>
                <a:latin typeface="微软雅黑" panose="020B0503020204020204" pitchFamily="34" charset="-122"/>
                <a:ea typeface="微软雅黑" panose="020B0503020204020204" pitchFamily="34" charset="-122"/>
                <a:cs typeface="+mn-ea"/>
              </a:rPr>
              <a:t>提供了很多方法，这些方法可以方便用户访问或操作HTTP响应的各种信息，包括</a:t>
            </a:r>
            <a:r>
              <a:rPr lang="zh-CN" altLang="zh-CN" sz="1700" dirty="0">
                <a:solidFill>
                  <a:srgbClr val="0070C0"/>
                </a:solidFill>
                <a:latin typeface="微软雅黑" panose="020B0503020204020204" pitchFamily="34" charset="-122"/>
                <a:ea typeface="微软雅黑" panose="020B0503020204020204" pitchFamily="34" charset="-122"/>
                <a:cs typeface="+mn-ea"/>
              </a:rPr>
              <a:t>设置Cookie信息</a:t>
            </a:r>
            <a:r>
              <a:rPr lang="zh-CN" altLang="zh-CN" sz="1700" dirty="0">
                <a:solidFill>
                  <a:srgbClr val="595959"/>
                </a:solidFill>
                <a:latin typeface="微软雅黑" panose="020B0503020204020204" pitchFamily="34" charset="-122"/>
                <a:ea typeface="微软雅黑" panose="020B0503020204020204" pitchFamily="34" charset="-122"/>
                <a:cs typeface="+mn-ea"/>
              </a:rPr>
              <a:t>、</a:t>
            </a:r>
            <a:r>
              <a:rPr lang="zh-CN" altLang="zh-CN" sz="1700" dirty="0">
                <a:solidFill>
                  <a:srgbClr val="0070C0"/>
                </a:solidFill>
                <a:latin typeface="微软雅黑" panose="020B0503020204020204" pitchFamily="34" charset="-122"/>
                <a:ea typeface="微软雅黑" panose="020B0503020204020204" pitchFamily="34" charset="-122"/>
                <a:cs typeface="+mn-ea"/>
              </a:rPr>
              <a:t>删除Cookie信息</a:t>
            </a:r>
            <a:r>
              <a:rPr lang="zh-CN" altLang="zh-CN" sz="1700" dirty="0">
                <a:solidFill>
                  <a:srgbClr val="595959"/>
                </a:solidFill>
                <a:latin typeface="微软雅黑" panose="020B0503020204020204" pitchFamily="34" charset="-122"/>
                <a:ea typeface="微软雅黑" panose="020B0503020204020204" pitchFamily="34" charset="-122"/>
                <a:cs typeface="+mn-ea"/>
              </a:rPr>
              <a:t>等。下面对一些常用方法进行介绍。</a:t>
            </a:r>
          </a:p>
          <a:p>
            <a:pPr>
              <a:lnSpc>
                <a:spcPct val="150000"/>
              </a:lnSpc>
            </a:pPr>
            <a:r>
              <a:rPr lang="zh-CN" altLang="zh-CN" sz="1700" dirty="0">
                <a:solidFill>
                  <a:srgbClr val="595959"/>
                </a:solidFill>
                <a:latin typeface="微软雅黑" panose="020B0503020204020204" pitchFamily="34" charset="-122"/>
                <a:ea typeface="微软雅黑" panose="020B0503020204020204" pitchFamily="34" charset="-122"/>
                <a:cs typeface="+mn-ea"/>
              </a:rPr>
              <a:t>（1）__init__()方法：</a:t>
            </a:r>
            <a:r>
              <a:rPr lang="zh-CN" altLang="zh-CN" sz="1700" dirty="0">
                <a:solidFill>
                  <a:srgbClr val="0070C0"/>
                </a:solidFill>
                <a:latin typeface="微软雅黑" panose="020B0503020204020204" pitchFamily="34" charset="-122"/>
                <a:ea typeface="微软雅黑" panose="020B0503020204020204" pitchFamily="34" charset="-122"/>
                <a:cs typeface="+mn-ea"/>
              </a:rPr>
              <a:t>__init__()</a:t>
            </a:r>
            <a:r>
              <a:rPr lang="zh-CN" altLang="zh-CN" sz="1700" dirty="0">
                <a:solidFill>
                  <a:srgbClr val="595959"/>
                </a:solidFill>
                <a:latin typeface="微软雅黑" panose="020B0503020204020204" pitchFamily="34" charset="-122"/>
                <a:ea typeface="微软雅黑" panose="020B0503020204020204" pitchFamily="34" charset="-122"/>
                <a:cs typeface="+mn-ea"/>
              </a:rPr>
              <a:t>是</a:t>
            </a:r>
            <a:r>
              <a:rPr lang="zh-CN" altLang="zh-CN" sz="1700" dirty="0">
                <a:solidFill>
                  <a:srgbClr val="0070C0"/>
                </a:solidFill>
                <a:latin typeface="微软雅黑" panose="020B0503020204020204" pitchFamily="34" charset="-122"/>
                <a:ea typeface="微软雅黑" panose="020B0503020204020204" pitchFamily="34" charset="-122"/>
                <a:cs typeface="+mn-ea"/>
              </a:rPr>
              <a:t>HttpResponse类</a:t>
            </a:r>
            <a:r>
              <a:rPr lang="zh-CN" altLang="zh-CN" sz="1700" dirty="0">
                <a:solidFill>
                  <a:srgbClr val="595959"/>
                </a:solidFill>
                <a:latin typeface="微软雅黑" panose="020B0503020204020204" pitchFamily="34" charset="-122"/>
                <a:ea typeface="微软雅黑" panose="020B0503020204020204" pitchFamily="34" charset="-122"/>
                <a:cs typeface="+mn-ea"/>
              </a:rPr>
              <a:t>的</a:t>
            </a:r>
            <a:r>
              <a:rPr lang="zh-CN" altLang="zh-CN" sz="1700" dirty="0">
                <a:solidFill>
                  <a:srgbClr val="0070C0"/>
                </a:solidFill>
                <a:latin typeface="微软雅黑" panose="020B0503020204020204" pitchFamily="34" charset="-122"/>
                <a:ea typeface="微软雅黑" panose="020B0503020204020204" pitchFamily="34" charset="-122"/>
                <a:cs typeface="+mn-ea"/>
              </a:rPr>
              <a:t>构造方法</a:t>
            </a:r>
            <a:r>
              <a:rPr lang="zh-CN" altLang="zh-CN" sz="1700" dirty="0">
                <a:solidFill>
                  <a:srgbClr val="595959"/>
                </a:solidFill>
                <a:latin typeface="微软雅黑" panose="020B0503020204020204" pitchFamily="34" charset="-122"/>
                <a:ea typeface="微软雅黑" panose="020B0503020204020204" pitchFamily="34" charset="-122"/>
                <a:cs typeface="+mn-ea"/>
              </a:rPr>
              <a:t>，该方法使用给定的页面内容和内容类型创建HttpResponse对象。__init__()方法的语法格式如下：</a:t>
            </a:r>
          </a:p>
        </p:txBody>
      </p:sp>
      <p:sp>
        <p:nvSpPr>
          <p:cNvPr id="9"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16.4.3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响应对象</a:t>
            </a:r>
          </a:p>
        </p:txBody>
      </p:sp>
      <p:grpSp>
        <p:nvGrpSpPr>
          <p:cNvPr id="10" name="组合 9"/>
          <p:cNvGrpSpPr/>
          <p:nvPr/>
        </p:nvGrpSpPr>
        <p:grpSpPr>
          <a:xfrm>
            <a:off x="1019175" y="857056"/>
            <a:ext cx="3533775" cy="466725"/>
            <a:chOff x="1019175" y="847725"/>
            <a:chExt cx="3533775" cy="466725"/>
          </a:xfrm>
        </p:grpSpPr>
        <p:sp>
          <p:nvSpPr>
            <p:cNvPr id="11" name="同侧圆角矩形 3"/>
            <p:cNvSpPr/>
            <p:nvPr>
              <p:custDataLst>
                <p:tags r:id="rId8"/>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9"/>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2</a:t>
              </a:r>
              <a:r>
                <a:rPr lang="zh-CN" sz="2000" dirty="0">
                  <a:solidFill>
                    <a:srgbClr val="595959"/>
                  </a:solidFill>
                  <a:latin typeface="微软雅黑" panose="020B0503020204020204" pitchFamily="34" charset="-122"/>
                  <a:ea typeface="微软雅黑" panose="020B0503020204020204" pitchFamily="34" charset="-122"/>
                </a:rPr>
                <a:t>.HttpResponse的常用方法</a:t>
              </a:r>
            </a:p>
          </p:txBody>
        </p:sp>
      </p:grpSp>
      <p:sp>
        <p:nvSpPr>
          <p:cNvPr id="19" name="矩形 18"/>
          <p:cNvSpPr/>
          <p:nvPr>
            <p:custDataLst>
              <p:tags r:id="rId3"/>
            </p:custDataLst>
          </p:nvPr>
        </p:nvSpPr>
        <p:spPr>
          <a:xfrm>
            <a:off x="1181100" y="4510405"/>
            <a:ext cx="9664065" cy="1337945"/>
          </a:xfrm>
          <a:prstGeom prst="rect">
            <a:avLst/>
          </a:prstGeom>
        </p:spPr>
        <p:txBody>
          <a:bodyPr wrap="square">
            <a:noAutofit/>
          </a:bodyPr>
          <a:lstStyle/>
          <a:p>
            <a:pPr>
              <a:lnSpc>
                <a:spcPct val="150000"/>
              </a:lnSpc>
            </a:pPr>
            <a:r>
              <a:rPr lang="zh-CN" altLang="zh-CN" sz="1700" dirty="0">
                <a:solidFill>
                  <a:srgbClr val="595959"/>
                </a:solidFill>
                <a:latin typeface="微软雅黑" panose="020B0503020204020204" pitchFamily="34" charset="-122"/>
                <a:ea typeface="微软雅黑" panose="020B0503020204020204" pitchFamily="34" charset="-122"/>
                <a:cs typeface="+mn-ea"/>
              </a:rPr>
              <a:t>__init__()方法中的</a:t>
            </a:r>
            <a:r>
              <a:rPr lang="zh-CN" altLang="zh-CN" sz="1700" dirty="0">
                <a:solidFill>
                  <a:srgbClr val="0070C0"/>
                </a:solidFill>
                <a:latin typeface="微软雅黑" panose="020B0503020204020204" pitchFamily="34" charset="-122"/>
                <a:ea typeface="微软雅黑" panose="020B0503020204020204" pitchFamily="34" charset="-122"/>
                <a:cs typeface="+mn-ea"/>
              </a:rPr>
              <a:t>参数content</a:t>
            </a:r>
            <a:r>
              <a:rPr lang="zh-CN" altLang="zh-CN" sz="1700" dirty="0">
                <a:solidFill>
                  <a:srgbClr val="595959"/>
                </a:solidFill>
                <a:latin typeface="微软雅黑" panose="020B0503020204020204" pitchFamily="34" charset="-122"/>
                <a:ea typeface="微软雅黑" panose="020B0503020204020204" pitchFamily="34" charset="-122"/>
                <a:cs typeface="+mn-ea"/>
              </a:rPr>
              <a:t>应接收一个</a:t>
            </a:r>
            <a:r>
              <a:rPr lang="zh-CN" altLang="zh-CN" sz="1700" dirty="0">
                <a:solidFill>
                  <a:srgbClr val="0070C0"/>
                </a:solidFill>
                <a:latin typeface="微软雅黑" panose="020B0503020204020204" pitchFamily="34" charset="-122"/>
                <a:ea typeface="微软雅黑" panose="020B0503020204020204" pitchFamily="34" charset="-122"/>
                <a:cs typeface="+mn-ea"/>
              </a:rPr>
              <a:t>迭代器或字符串</a:t>
            </a:r>
            <a:r>
              <a:rPr lang="zh-CN" altLang="zh-CN" sz="1700" dirty="0">
                <a:solidFill>
                  <a:srgbClr val="595959"/>
                </a:solidFill>
                <a:latin typeface="微软雅黑" panose="020B0503020204020204" pitchFamily="34" charset="-122"/>
                <a:ea typeface="微软雅黑" panose="020B0503020204020204" pitchFamily="34" charset="-122"/>
                <a:cs typeface="+mn-ea"/>
              </a:rPr>
              <a:t>；</a:t>
            </a:r>
            <a:r>
              <a:rPr lang="zh-CN" altLang="zh-CN" sz="1700" dirty="0">
                <a:solidFill>
                  <a:srgbClr val="0070C0"/>
                </a:solidFill>
                <a:latin typeface="微软雅黑" panose="020B0503020204020204" pitchFamily="34" charset="-122"/>
                <a:ea typeface="微软雅黑" panose="020B0503020204020204" pitchFamily="34" charset="-122"/>
                <a:cs typeface="+mn-ea"/>
              </a:rPr>
              <a:t>参数content_type</a:t>
            </a:r>
            <a:r>
              <a:rPr lang="zh-CN" altLang="zh-CN" sz="1700" dirty="0">
                <a:solidFill>
                  <a:srgbClr val="595959"/>
                </a:solidFill>
                <a:latin typeface="微软雅黑" panose="020B0503020204020204" pitchFamily="34" charset="-122"/>
                <a:ea typeface="微软雅黑" panose="020B0503020204020204" pitchFamily="34" charset="-122"/>
                <a:cs typeface="+mn-ea"/>
              </a:rPr>
              <a:t>可以省略，默认情况下使用DEFAULT_CONTENT_TYPE和DEFAULT_CHARSET的组合，即“text / html; charset = utf-8”；</a:t>
            </a:r>
            <a:r>
              <a:rPr lang="zh-CN" altLang="zh-CN" sz="1700" dirty="0">
                <a:solidFill>
                  <a:srgbClr val="0070C0"/>
                </a:solidFill>
                <a:latin typeface="微软雅黑" panose="020B0503020204020204" pitchFamily="34" charset="-122"/>
                <a:ea typeface="微软雅黑" panose="020B0503020204020204" pitchFamily="34" charset="-122"/>
                <a:cs typeface="+mn-ea"/>
              </a:rPr>
              <a:t>参数status</a:t>
            </a:r>
            <a:r>
              <a:rPr lang="zh-CN" altLang="zh-CN" sz="1700" dirty="0">
                <a:solidFill>
                  <a:srgbClr val="595959"/>
                </a:solidFill>
                <a:latin typeface="微软雅黑" panose="020B0503020204020204" pitchFamily="34" charset="-122"/>
                <a:ea typeface="微软雅黑" panose="020B0503020204020204" pitchFamily="34" charset="-122"/>
                <a:cs typeface="+mn-ea"/>
              </a:rPr>
              <a:t>、</a:t>
            </a:r>
            <a:r>
              <a:rPr lang="zh-CN" altLang="zh-CN" sz="1700" dirty="0">
                <a:solidFill>
                  <a:srgbClr val="0070C0"/>
                </a:solidFill>
                <a:latin typeface="微软雅黑" panose="020B0503020204020204" pitchFamily="34" charset="-122"/>
                <a:ea typeface="微软雅黑" panose="020B0503020204020204" pitchFamily="34" charset="-122"/>
                <a:cs typeface="+mn-ea"/>
              </a:rPr>
              <a:t>reason</a:t>
            </a:r>
            <a:r>
              <a:rPr lang="zh-CN" altLang="zh-CN" sz="1700" dirty="0">
                <a:solidFill>
                  <a:srgbClr val="595959"/>
                </a:solidFill>
                <a:latin typeface="微软雅黑" panose="020B0503020204020204" pitchFamily="34" charset="-122"/>
                <a:ea typeface="微软雅黑" panose="020B0503020204020204" pitchFamily="34" charset="-122"/>
                <a:cs typeface="+mn-ea"/>
              </a:rPr>
              <a:t>、</a:t>
            </a:r>
            <a:r>
              <a:rPr lang="zh-CN" altLang="zh-CN" sz="1700" dirty="0">
                <a:solidFill>
                  <a:srgbClr val="0070C0"/>
                </a:solidFill>
                <a:latin typeface="微软雅黑" panose="020B0503020204020204" pitchFamily="34" charset="-122"/>
                <a:ea typeface="微软雅黑" panose="020B0503020204020204" pitchFamily="34" charset="-122"/>
                <a:cs typeface="+mn-ea"/>
              </a:rPr>
              <a:t>charset</a:t>
            </a:r>
            <a:r>
              <a:rPr lang="zh-CN" altLang="zh-CN" sz="1700" dirty="0">
                <a:solidFill>
                  <a:srgbClr val="595959"/>
                </a:solidFill>
                <a:latin typeface="微软雅黑" panose="020B0503020204020204" pitchFamily="34" charset="-122"/>
                <a:ea typeface="微软雅黑" panose="020B0503020204020204" pitchFamily="34" charset="-122"/>
                <a:cs typeface="+mn-ea"/>
              </a:rPr>
              <a:t>分别设置响应的</a:t>
            </a:r>
            <a:r>
              <a:rPr lang="zh-CN" altLang="zh-CN" sz="1700" dirty="0">
                <a:solidFill>
                  <a:srgbClr val="0070C0"/>
                </a:solidFill>
                <a:latin typeface="微软雅黑" panose="020B0503020204020204" pitchFamily="34" charset="-122"/>
                <a:ea typeface="微软雅黑" panose="020B0503020204020204" pitchFamily="34" charset="-122"/>
                <a:cs typeface="+mn-ea"/>
              </a:rPr>
              <a:t>状态码</a:t>
            </a:r>
            <a:r>
              <a:rPr lang="zh-CN" altLang="zh-CN" sz="1700" dirty="0">
                <a:solidFill>
                  <a:srgbClr val="595959"/>
                </a:solidFill>
                <a:latin typeface="微软雅黑" panose="020B0503020204020204" pitchFamily="34" charset="-122"/>
                <a:ea typeface="微软雅黑" panose="020B0503020204020204" pitchFamily="34" charset="-122"/>
                <a:cs typeface="+mn-ea"/>
              </a:rPr>
              <a:t>、</a:t>
            </a:r>
            <a:r>
              <a:rPr lang="zh-CN" altLang="zh-CN" sz="1700" dirty="0">
                <a:solidFill>
                  <a:srgbClr val="0070C0"/>
                </a:solidFill>
                <a:latin typeface="微软雅黑" panose="020B0503020204020204" pitchFamily="34" charset="-122"/>
                <a:ea typeface="微软雅黑" panose="020B0503020204020204" pitchFamily="34" charset="-122"/>
                <a:cs typeface="+mn-ea"/>
              </a:rPr>
              <a:t>原因短语</a:t>
            </a:r>
            <a:r>
              <a:rPr lang="zh-CN" altLang="zh-CN" sz="1700" dirty="0">
                <a:solidFill>
                  <a:srgbClr val="595959"/>
                </a:solidFill>
                <a:latin typeface="微软雅黑" panose="020B0503020204020204" pitchFamily="34" charset="-122"/>
                <a:ea typeface="微软雅黑" panose="020B0503020204020204" pitchFamily="34" charset="-122"/>
                <a:cs typeface="+mn-ea"/>
              </a:rPr>
              <a:t>、</a:t>
            </a:r>
            <a:r>
              <a:rPr lang="zh-CN" altLang="zh-CN" sz="1700" dirty="0">
                <a:solidFill>
                  <a:srgbClr val="0070C0"/>
                </a:solidFill>
                <a:latin typeface="微软雅黑" panose="020B0503020204020204" pitchFamily="34" charset="-122"/>
                <a:ea typeface="微软雅黑" panose="020B0503020204020204" pitchFamily="34" charset="-122"/>
                <a:cs typeface="+mn-ea"/>
              </a:rPr>
              <a:t>字符编码方式</a:t>
            </a:r>
            <a:r>
              <a:rPr lang="zh-CN" altLang="zh-CN" sz="1700" dirty="0">
                <a:solidFill>
                  <a:srgbClr val="595959"/>
                </a:solidFill>
                <a:latin typeface="微软雅黑" panose="020B0503020204020204" pitchFamily="34" charset="-122"/>
                <a:ea typeface="微软雅黑" panose="020B0503020204020204" pitchFamily="34" charset="-122"/>
                <a:cs typeface="+mn-ea"/>
              </a:rPr>
              <a:t>。</a:t>
            </a:r>
          </a:p>
        </p:txBody>
      </p:sp>
      <p:grpSp>
        <p:nvGrpSpPr>
          <p:cNvPr id="21" name="组合 20"/>
          <p:cNvGrpSpPr/>
          <p:nvPr/>
        </p:nvGrpSpPr>
        <p:grpSpPr>
          <a:xfrm>
            <a:off x="1189767" y="3549385"/>
            <a:ext cx="9655175" cy="808013"/>
            <a:chOff x="1143691" y="2082765"/>
            <a:chExt cx="9655175" cy="808013"/>
          </a:xfrm>
        </p:grpSpPr>
        <p:sp>
          <p:nvSpPr>
            <p:cNvPr id="22" name="矩形 21"/>
            <p:cNvSpPr/>
            <p:nvPr>
              <p:custDataLst>
                <p:tags r:id="rId4"/>
              </p:custDataLst>
            </p:nvPr>
          </p:nvSpPr>
          <p:spPr bwMode="auto">
            <a:xfrm>
              <a:off x="2062536" y="2082765"/>
              <a:ext cx="8736330" cy="80772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__init__(content=b'', content_type=None, status=200,reason=None, charset=None)</a:t>
              </a:r>
              <a:endPar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endParaRPr>
            </a:p>
          </p:txBody>
        </p:sp>
        <p:sp>
          <p:nvSpPr>
            <p:cNvPr id="23" name="剪去单角的矩形 22"/>
            <p:cNvSpPr/>
            <p:nvPr>
              <p:custDataLst>
                <p:tags r:id="rId5"/>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custDataLst>
                <p:tags r:id="rId6"/>
              </p:custDataLst>
            </p:nvPr>
          </p:nvSpPr>
          <p:spPr>
            <a:xfrm>
              <a:off x="1199050" y="2127535"/>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25" name="Freeform 16"/>
            <p:cNvSpPr/>
            <p:nvPr>
              <p:custDataLst>
                <p:tags r:id="rId7"/>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1054100" y="1557655"/>
            <a:ext cx="9664065" cy="1095375"/>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（2）set_cookie()方法</a:t>
            </a:r>
          </a:p>
          <a:p>
            <a:pPr>
              <a:lnSpc>
                <a:spcPct val="150000"/>
              </a:lnSpc>
            </a:pPr>
            <a:r>
              <a:rPr lang="zh-CN" altLang="zh-CN" sz="1800" dirty="0">
                <a:solidFill>
                  <a:srgbClr val="0070C0"/>
                </a:solidFill>
                <a:latin typeface="微软雅黑" panose="020B0503020204020204" pitchFamily="34" charset="-122"/>
                <a:ea typeface="微软雅黑" panose="020B0503020204020204" pitchFamily="34" charset="-122"/>
                <a:cs typeface="+mn-ea"/>
              </a:rPr>
              <a:t>set_cookie()方法</a:t>
            </a:r>
            <a:r>
              <a:rPr lang="zh-CN" altLang="zh-CN" sz="1800" dirty="0">
                <a:solidFill>
                  <a:srgbClr val="595959"/>
                </a:solidFill>
                <a:latin typeface="微软雅黑" panose="020B0503020204020204" pitchFamily="34" charset="-122"/>
                <a:ea typeface="微软雅黑" panose="020B0503020204020204" pitchFamily="34" charset="-122"/>
                <a:cs typeface="+mn-ea"/>
              </a:rPr>
              <a:t>用于</a:t>
            </a:r>
            <a:r>
              <a:rPr lang="zh-CN" altLang="zh-CN" sz="1800" dirty="0">
                <a:solidFill>
                  <a:srgbClr val="0070C0"/>
                </a:solidFill>
                <a:latin typeface="微软雅黑" panose="020B0503020204020204" pitchFamily="34" charset="-122"/>
                <a:ea typeface="微软雅黑" panose="020B0503020204020204" pitchFamily="34" charset="-122"/>
                <a:cs typeface="+mn-ea"/>
              </a:rPr>
              <a:t>设置Cookie信息</a:t>
            </a:r>
            <a:r>
              <a:rPr lang="zh-CN" altLang="zh-CN" sz="1800" dirty="0">
                <a:solidFill>
                  <a:srgbClr val="595959"/>
                </a:solidFill>
                <a:latin typeface="微软雅黑" panose="020B0503020204020204" pitchFamily="34" charset="-122"/>
                <a:ea typeface="微软雅黑" panose="020B0503020204020204" pitchFamily="34" charset="-122"/>
                <a:cs typeface="+mn-ea"/>
              </a:rPr>
              <a:t>，该方法的语法格式如下：</a:t>
            </a:r>
          </a:p>
        </p:txBody>
      </p:sp>
      <p:sp>
        <p:nvSpPr>
          <p:cNvPr id="9"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16.4.3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响应对象</a:t>
            </a:r>
          </a:p>
        </p:txBody>
      </p:sp>
      <p:grpSp>
        <p:nvGrpSpPr>
          <p:cNvPr id="10" name="组合 9"/>
          <p:cNvGrpSpPr/>
          <p:nvPr/>
        </p:nvGrpSpPr>
        <p:grpSpPr>
          <a:xfrm>
            <a:off x="1019175" y="857056"/>
            <a:ext cx="3533775" cy="466725"/>
            <a:chOff x="1019175" y="847725"/>
            <a:chExt cx="3533775" cy="466725"/>
          </a:xfrm>
        </p:grpSpPr>
        <p:sp>
          <p:nvSpPr>
            <p:cNvPr id="11" name="同侧圆角矩形 3"/>
            <p:cNvSpPr/>
            <p:nvPr>
              <p:custDataLst>
                <p:tags r:id="rId8"/>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9"/>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2</a:t>
              </a:r>
              <a:r>
                <a:rPr lang="zh-CN" sz="2000" dirty="0">
                  <a:solidFill>
                    <a:srgbClr val="595959"/>
                  </a:solidFill>
                  <a:latin typeface="微软雅黑" panose="020B0503020204020204" pitchFamily="34" charset="-122"/>
                  <a:ea typeface="微软雅黑" panose="020B0503020204020204" pitchFamily="34" charset="-122"/>
                </a:rPr>
                <a:t>.HttpResponse的常用方法</a:t>
              </a:r>
            </a:p>
          </p:txBody>
        </p:sp>
      </p:grpSp>
      <p:sp>
        <p:nvSpPr>
          <p:cNvPr id="2" name="TextBox 35"/>
          <p:cNvSpPr txBox="1">
            <a:spLocks noChangeArrowheads="1"/>
          </p:cNvSpPr>
          <p:nvPr>
            <p:custDataLst>
              <p:tags r:id="rId3"/>
            </p:custDataLst>
          </p:nvPr>
        </p:nvSpPr>
        <p:spPr bwMode="auto">
          <a:xfrm>
            <a:off x="1127125" y="3717925"/>
            <a:ext cx="9236075" cy="2197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lnSpc>
                <a:spcPct val="150000"/>
              </a:lnSpc>
              <a:buFont typeface="Wingdings" panose="05000000000000000000" pitchFamily="2" charset="2"/>
              <a:buChar char="Ø"/>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max_age</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：用于设置生存周期，单位为秒。</a:t>
            </a:r>
          </a:p>
          <a:p>
            <a:pPr marL="285750" indent="-285750" algn="just">
              <a:lnSpc>
                <a:spcPct val="150000"/>
              </a:lnSpc>
              <a:buFont typeface="Wingdings" panose="05000000000000000000" pitchFamily="2" charset="2"/>
              <a:buChar char="Ø"/>
            </a:pP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expires：用于设置到期时间。</a:t>
            </a:r>
          </a:p>
          <a:p>
            <a:pPr marL="285750" indent="-285750" algn="just">
              <a:lnSpc>
                <a:spcPct val="150000"/>
              </a:lnSpc>
              <a:buFont typeface="Wingdings" panose="05000000000000000000" pitchFamily="2" charset="2"/>
              <a:buChar char="Ø"/>
            </a:pP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domain：用于设置域，实现跨域Cookie。</a:t>
            </a:r>
          </a:p>
          <a:p>
            <a:pPr marL="285750" indent="-285750" algn="just">
              <a:lnSpc>
                <a:spcPct val="150000"/>
              </a:lnSpc>
              <a:buFont typeface="Wingdings" panose="05000000000000000000" pitchFamily="2" charset="2"/>
              <a:buChar char="Ø"/>
            </a:pP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httponly：用于防止XSS攻击，若httponly被设置为True，服务器将阻止客户端的JavaScript访问Cookie。</a:t>
            </a:r>
          </a:p>
        </p:txBody>
      </p:sp>
      <p:grpSp>
        <p:nvGrpSpPr>
          <p:cNvPr id="21" name="组合 20"/>
          <p:cNvGrpSpPr/>
          <p:nvPr/>
        </p:nvGrpSpPr>
        <p:grpSpPr>
          <a:xfrm>
            <a:off x="1126267" y="2750555"/>
            <a:ext cx="9655175" cy="808013"/>
            <a:chOff x="1143691" y="2082765"/>
            <a:chExt cx="9655175" cy="808013"/>
          </a:xfrm>
        </p:grpSpPr>
        <p:sp>
          <p:nvSpPr>
            <p:cNvPr id="22" name="矩形 21"/>
            <p:cNvSpPr/>
            <p:nvPr>
              <p:custDataLst>
                <p:tags r:id="rId4"/>
              </p:custDataLst>
            </p:nvPr>
          </p:nvSpPr>
          <p:spPr bwMode="auto">
            <a:xfrm>
              <a:off x="2062536" y="2082765"/>
              <a:ext cx="8736330" cy="80772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set_cookie(key, value='', max_age=None, expires=None,path='/', domain=None, secure=None,httponly=False, samesite=None)</a:t>
              </a:r>
              <a:endPar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endParaRPr>
            </a:p>
          </p:txBody>
        </p:sp>
        <p:sp>
          <p:nvSpPr>
            <p:cNvPr id="23" name="剪去单角的矩形 22"/>
            <p:cNvSpPr/>
            <p:nvPr>
              <p:custDataLst>
                <p:tags r:id="rId5"/>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custDataLst>
                <p:tags r:id="rId6"/>
              </p:custDataLst>
            </p:nvPr>
          </p:nvSpPr>
          <p:spPr>
            <a:xfrm>
              <a:off x="1199050" y="2127535"/>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25" name="Freeform 16"/>
            <p:cNvSpPr/>
            <p:nvPr>
              <p:custDataLst>
                <p:tags r:id="rId7"/>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a:off x="1054100" y="1485900"/>
            <a:ext cx="9664065" cy="1431925"/>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（3）set_signed_cookie()方法</a:t>
            </a:r>
          </a:p>
          <a:p>
            <a:pPr>
              <a:lnSpc>
                <a:spcPct val="150000"/>
              </a:lnSpc>
            </a:pPr>
            <a:r>
              <a:rPr lang="zh-CN" altLang="zh-CN" sz="1800" dirty="0">
                <a:solidFill>
                  <a:srgbClr val="0070C0"/>
                </a:solidFill>
                <a:latin typeface="微软雅黑" panose="020B0503020204020204" pitchFamily="34" charset="-122"/>
                <a:ea typeface="微软雅黑" panose="020B0503020204020204" pitchFamily="34" charset="-122"/>
                <a:cs typeface="+mn-ea"/>
              </a:rPr>
              <a:t>set_signed_cookie()</a:t>
            </a:r>
            <a:r>
              <a:rPr lang="zh-CN" altLang="zh-CN" sz="1800" dirty="0">
                <a:solidFill>
                  <a:srgbClr val="595959"/>
                </a:solidFill>
                <a:latin typeface="微软雅黑" panose="020B0503020204020204" pitchFamily="34" charset="-122"/>
                <a:ea typeface="微软雅黑" panose="020B0503020204020204" pitchFamily="34" charset="-122"/>
                <a:cs typeface="+mn-ea"/>
              </a:rPr>
              <a:t>与</a:t>
            </a:r>
            <a:r>
              <a:rPr lang="zh-CN" altLang="zh-CN" sz="1800" dirty="0">
                <a:solidFill>
                  <a:srgbClr val="0070C0"/>
                </a:solidFill>
                <a:latin typeface="微软雅黑" panose="020B0503020204020204" pitchFamily="34" charset="-122"/>
                <a:ea typeface="微软雅黑" panose="020B0503020204020204" pitchFamily="34" charset="-122"/>
                <a:cs typeface="+mn-ea"/>
              </a:rPr>
              <a:t>set_cookie()</a:t>
            </a:r>
            <a:r>
              <a:rPr lang="zh-CN" altLang="zh-CN" sz="1800" dirty="0">
                <a:solidFill>
                  <a:srgbClr val="595959"/>
                </a:solidFill>
                <a:latin typeface="微软雅黑" panose="020B0503020204020204" pitchFamily="34" charset="-122"/>
                <a:ea typeface="微软雅黑" panose="020B0503020204020204" pitchFamily="34" charset="-122"/>
                <a:cs typeface="+mn-ea"/>
              </a:rPr>
              <a:t>方法功能类似，但会</a:t>
            </a:r>
            <a:r>
              <a:rPr lang="zh-CN" altLang="zh-CN" sz="1800" dirty="0">
                <a:solidFill>
                  <a:srgbClr val="0070C0"/>
                </a:solidFill>
                <a:latin typeface="微软雅黑" panose="020B0503020204020204" pitchFamily="34" charset="-122"/>
                <a:ea typeface="微软雅黑" panose="020B0503020204020204" pitchFamily="34" charset="-122"/>
                <a:cs typeface="+mn-ea"/>
              </a:rPr>
              <a:t>对Cookie签名加密</a:t>
            </a:r>
            <a:r>
              <a:rPr lang="zh-CN" altLang="zh-CN" sz="1800" dirty="0">
                <a:solidFill>
                  <a:srgbClr val="595959"/>
                </a:solidFill>
                <a:latin typeface="微软雅黑" panose="020B0503020204020204" pitchFamily="34" charset="-122"/>
                <a:ea typeface="微软雅黑" panose="020B0503020204020204" pitchFamily="34" charset="-122"/>
                <a:cs typeface="+mn-ea"/>
              </a:rPr>
              <a:t>，该方法通常与HttpRequest.get_signed_cookie()一起使用。</a:t>
            </a:r>
          </a:p>
        </p:txBody>
      </p:sp>
      <p:sp>
        <p:nvSpPr>
          <p:cNvPr id="9"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16.4.3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响应对象</a:t>
            </a:r>
          </a:p>
        </p:txBody>
      </p:sp>
      <p:grpSp>
        <p:nvGrpSpPr>
          <p:cNvPr id="3" name="组合 2"/>
          <p:cNvGrpSpPr/>
          <p:nvPr/>
        </p:nvGrpSpPr>
        <p:grpSpPr>
          <a:xfrm>
            <a:off x="1019175" y="857056"/>
            <a:ext cx="3533775" cy="466725"/>
            <a:chOff x="1019175" y="847725"/>
            <a:chExt cx="3533775" cy="466725"/>
          </a:xfrm>
        </p:grpSpPr>
        <p:sp>
          <p:nvSpPr>
            <p:cNvPr id="11" name="同侧圆角矩形 3"/>
            <p:cNvSpPr/>
            <p:nvPr>
              <p:custDataLst>
                <p:tags r:id="rId9"/>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10"/>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2</a:t>
              </a:r>
              <a:r>
                <a:rPr lang="zh-CN" sz="2000" dirty="0">
                  <a:solidFill>
                    <a:srgbClr val="595959"/>
                  </a:solidFill>
                  <a:latin typeface="微软雅黑" panose="020B0503020204020204" pitchFamily="34" charset="-122"/>
                  <a:ea typeface="微软雅黑" panose="020B0503020204020204" pitchFamily="34" charset="-122"/>
                </a:rPr>
                <a:t>.HttpResponse的常用方法</a:t>
              </a:r>
            </a:p>
          </p:txBody>
        </p:sp>
      </p:grpSp>
      <p:sp>
        <p:nvSpPr>
          <p:cNvPr id="13" name="矩形 12"/>
          <p:cNvSpPr/>
          <p:nvPr>
            <p:custDataLst>
              <p:tags r:id="rId3"/>
            </p:custDataLst>
          </p:nvPr>
        </p:nvSpPr>
        <p:spPr>
          <a:xfrm>
            <a:off x="1054100" y="2849245"/>
            <a:ext cx="9664065" cy="1377950"/>
          </a:xfrm>
          <a:prstGeom prst="rect">
            <a:avLst/>
          </a:prstGeom>
        </p:spPr>
        <p:txBody>
          <a:bodyPr wrap="square">
            <a:noAutofit/>
          </a:bodyPr>
          <a:lstStyle/>
          <a:p>
            <a:pPr>
              <a:lnSpc>
                <a:spcPct val="150000"/>
              </a:lnSpc>
            </a:pPr>
            <a:r>
              <a:rPr altLang="zh-CN" sz="1800" dirty="0">
                <a:solidFill>
                  <a:srgbClr val="595959"/>
                </a:solidFill>
                <a:latin typeface="微软雅黑" panose="020B0503020204020204" pitchFamily="34" charset="-122"/>
                <a:ea typeface="微软雅黑" panose="020B0503020204020204" pitchFamily="34" charset="-122"/>
                <a:cs typeface="+mn-ea"/>
              </a:rPr>
              <a:t>（4）del_cookie()方法</a:t>
            </a:r>
          </a:p>
          <a:p>
            <a:pPr>
              <a:lnSpc>
                <a:spcPct val="150000"/>
              </a:lnSpc>
            </a:pPr>
            <a:r>
              <a:rPr lang="zh-CN" altLang="zh-CN" sz="1800" dirty="0">
                <a:solidFill>
                  <a:srgbClr val="0070C0"/>
                </a:solidFill>
                <a:latin typeface="微软雅黑" panose="020B0503020204020204" pitchFamily="34" charset="-122"/>
                <a:ea typeface="微软雅黑" panose="020B0503020204020204" pitchFamily="34" charset="-122"/>
                <a:cs typeface="+mn-ea"/>
              </a:rPr>
              <a:t>delete_cookie()方法</a:t>
            </a:r>
            <a:r>
              <a:rPr lang="zh-CN" altLang="zh-CN" sz="1800" dirty="0">
                <a:solidFill>
                  <a:srgbClr val="595959"/>
                </a:solidFill>
                <a:latin typeface="微软雅黑" panose="020B0503020204020204" pitchFamily="34" charset="-122"/>
                <a:ea typeface="微软雅黑" panose="020B0503020204020204" pitchFamily="34" charset="-122"/>
                <a:cs typeface="+mn-ea"/>
              </a:rPr>
              <a:t>用于使用指定的key</a:t>
            </a:r>
            <a:r>
              <a:rPr lang="zh-CN" altLang="zh-CN" sz="1800" dirty="0">
                <a:solidFill>
                  <a:srgbClr val="0070C0"/>
                </a:solidFill>
                <a:latin typeface="微软雅黑" panose="020B0503020204020204" pitchFamily="34" charset="-122"/>
                <a:ea typeface="微软雅黑" panose="020B0503020204020204" pitchFamily="34" charset="-122"/>
                <a:cs typeface="+mn-ea"/>
              </a:rPr>
              <a:t>删除Cookie</a:t>
            </a:r>
            <a:r>
              <a:rPr lang="zh-CN" altLang="zh-CN" sz="1800" dirty="0">
                <a:solidFill>
                  <a:srgbClr val="595959"/>
                </a:solidFill>
                <a:latin typeface="微软雅黑" panose="020B0503020204020204" pitchFamily="34" charset="-122"/>
                <a:ea typeface="微软雅黑" panose="020B0503020204020204" pitchFamily="34" charset="-122"/>
                <a:cs typeface="+mn-ea"/>
              </a:rPr>
              <a:t>，如果key不存在，删除失败。delete_cookie()方法的语法格式如下：</a:t>
            </a:r>
          </a:p>
        </p:txBody>
      </p:sp>
      <p:sp>
        <p:nvSpPr>
          <p:cNvPr id="20" name="矩形 19"/>
          <p:cNvSpPr/>
          <p:nvPr>
            <p:custDataLst>
              <p:tags r:id="rId4"/>
            </p:custDataLst>
          </p:nvPr>
        </p:nvSpPr>
        <p:spPr>
          <a:xfrm>
            <a:off x="1198880" y="5259070"/>
            <a:ext cx="9664065" cy="1023620"/>
          </a:xfrm>
          <a:prstGeom prst="rect">
            <a:avLst/>
          </a:prstGeom>
        </p:spPr>
        <p:txBody>
          <a:bodyPr wrap="square">
            <a:noAutofit/>
          </a:bodyPr>
          <a:lstStyle/>
          <a:p>
            <a:pPr>
              <a:lnSpc>
                <a:spcPct val="150000"/>
              </a:lnSpc>
            </a:pPr>
            <a:r>
              <a:rPr altLang="zh-CN" sz="1800" dirty="0">
                <a:solidFill>
                  <a:srgbClr val="FF0000"/>
                </a:solidFill>
                <a:latin typeface="微软雅黑" panose="020B0503020204020204" pitchFamily="34" charset="-122"/>
                <a:ea typeface="微软雅黑" panose="020B0503020204020204" pitchFamily="34" charset="-122"/>
                <a:cs typeface="+mn-ea"/>
              </a:rPr>
              <a:t>需要注意的是，由于Cookie的工作方式，delete_cookie()方法的参数path和domain应与set_cookie()方法的一致，否则Cookie不会被删除。</a:t>
            </a:r>
          </a:p>
        </p:txBody>
      </p:sp>
      <p:grpSp>
        <p:nvGrpSpPr>
          <p:cNvPr id="21" name="组合 20"/>
          <p:cNvGrpSpPr/>
          <p:nvPr/>
        </p:nvGrpSpPr>
        <p:grpSpPr>
          <a:xfrm>
            <a:off x="1198657" y="4293605"/>
            <a:ext cx="9145016" cy="808013"/>
            <a:chOff x="1143691" y="2082765"/>
            <a:chExt cx="9145016" cy="808013"/>
          </a:xfrm>
        </p:grpSpPr>
        <p:sp>
          <p:nvSpPr>
            <p:cNvPr id="22" name="矩形 21"/>
            <p:cNvSpPr/>
            <p:nvPr>
              <p:custDataLst>
                <p:tags r:id="rId5"/>
              </p:custDataLst>
            </p:nvPr>
          </p:nvSpPr>
          <p:spPr bwMode="auto">
            <a:xfrm>
              <a:off x="2062758" y="2082766"/>
              <a:ext cx="8225949"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delete_cookie（key, path='/', domain=None）</a:t>
              </a:r>
              <a:endPar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23" name="剪去单角的矩形 22"/>
            <p:cNvSpPr/>
            <p:nvPr>
              <p:custDataLst>
                <p:tags r:id="rId6"/>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custDataLst>
                <p:tags r:id="rId7"/>
              </p:custDataLst>
            </p:nvPr>
          </p:nvSpPr>
          <p:spPr>
            <a:xfrm>
              <a:off x="1199050" y="2127535"/>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25" name="Freeform 16"/>
            <p:cNvSpPr/>
            <p:nvPr>
              <p:custDataLst>
                <p:tags r:id="rId8"/>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019175" y="857056"/>
            <a:ext cx="3533775" cy="466725"/>
            <a:chOff x="1019175" y="847725"/>
            <a:chExt cx="3533775" cy="466725"/>
          </a:xfrm>
        </p:grpSpPr>
        <p:sp>
          <p:nvSpPr>
            <p:cNvPr id="4" name="同侧圆角矩形 3"/>
            <p:cNvSpPr/>
            <p:nvPr>
              <p:custDataLst>
                <p:tags r:id="rId12"/>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custDataLst>
                <p:tags r:id="rId13"/>
              </p:custDataLst>
            </p:nvPr>
          </p:nvSpPr>
          <p:spPr>
            <a:xfrm>
              <a:off x="1019175" y="881033"/>
              <a:ext cx="3533775" cy="398780"/>
            </a:xfrm>
            <a:prstGeom prst="rect">
              <a:avLst/>
            </a:prstGeom>
          </p:spPr>
          <p:txBody>
            <a:bodyPr wrap="square">
              <a:spAutoFit/>
            </a:bodyPr>
            <a:lstStyle/>
            <a:p>
              <a:pPr algn="ctr"/>
              <a:r>
                <a:rPr lang="en-US" sz="2000" dirty="0">
                  <a:solidFill>
                    <a:srgbClr val="595959"/>
                  </a:solidFill>
                  <a:latin typeface="微软雅黑" panose="020B0503020204020204" pitchFamily="34" charset="-122"/>
                  <a:ea typeface="微软雅黑" panose="020B0503020204020204" pitchFamily="34" charset="-122"/>
                </a:rPr>
                <a:t>3.使用HttpResponse类</a:t>
              </a:r>
            </a:p>
          </p:txBody>
        </p:sp>
      </p:grpSp>
      <p:sp>
        <p:nvSpPr>
          <p:cNvPr id="10" name="矩形 9"/>
          <p:cNvSpPr/>
          <p:nvPr>
            <p:custDataLst>
              <p:tags r:id="rId1"/>
            </p:custDataLst>
          </p:nvPr>
        </p:nvSpPr>
        <p:spPr>
          <a:xfrm>
            <a:off x="1054100" y="1557655"/>
            <a:ext cx="9664065" cy="989330"/>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使用</a:t>
            </a:r>
            <a:r>
              <a:rPr lang="zh-CN" altLang="zh-CN" sz="1800" dirty="0">
                <a:solidFill>
                  <a:srgbClr val="0070C0"/>
                </a:solidFill>
                <a:latin typeface="微软雅黑" panose="020B0503020204020204" pitchFamily="34" charset="-122"/>
                <a:ea typeface="微软雅黑" panose="020B0503020204020204" pitchFamily="34" charset="-122"/>
                <a:cs typeface="+mn-ea"/>
              </a:rPr>
              <a:t>HttpResponse类</a:t>
            </a:r>
            <a:r>
              <a:rPr lang="zh-CN" altLang="zh-CN" sz="1800" dirty="0">
                <a:solidFill>
                  <a:srgbClr val="595959"/>
                </a:solidFill>
                <a:latin typeface="微软雅黑" panose="020B0503020204020204" pitchFamily="34" charset="-122"/>
                <a:ea typeface="微软雅黑" panose="020B0503020204020204" pitchFamily="34" charset="-122"/>
                <a:cs typeface="+mn-ea"/>
              </a:rPr>
              <a:t>创建响应对象的简单方式是将一个字符串传递给HttpResponse类的构造函数，这个字符串将作为页面的内容呈现，具体示例如下：</a:t>
            </a:r>
          </a:p>
        </p:txBody>
      </p:sp>
      <p:sp>
        <p:nvSpPr>
          <p:cNvPr id="9"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16.4.3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响应对象</a:t>
            </a:r>
          </a:p>
        </p:txBody>
      </p:sp>
      <p:grpSp>
        <p:nvGrpSpPr>
          <p:cNvPr id="14" name="组合 13"/>
          <p:cNvGrpSpPr/>
          <p:nvPr/>
        </p:nvGrpSpPr>
        <p:grpSpPr>
          <a:xfrm>
            <a:off x="1203325" y="2713355"/>
            <a:ext cx="9514840" cy="1355725"/>
            <a:chOff x="1143691" y="2082481"/>
            <a:chExt cx="9588176" cy="1356693"/>
          </a:xfrm>
        </p:grpSpPr>
        <p:sp>
          <p:nvSpPr>
            <p:cNvPr id="15" name="矩形 14"/>
            <p:cNvSpPr/>
            <p:nvPr>
              <p:custDataLst>
                <p:tags r:id="rId8"/>
              </p:custDataLst>
            </p:nvPr>
          </p:nvSpPr>
          <p:spPr bwMode="auto">
            <a:xfrm>
              <a:off x="2244949" y="2082481"/>
              <a:ext cx="8486918" cy="133763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response1 = HttpResponse("Here's the text of the Web page.")</a:t>
              </a:r>
            </a:p>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response2 = HttpResponse("Text only, please.", content_type="text/plain")</a:t>
              </a:r>
            </a:p>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response3 = HttpResponse(b'Bytestrings are also accepted.')</a:t>
              </a:r>
            </a:p>
          </p:txBody>
        </p:sp>
        <p:sp>
          <p:nvSpPr>
            <p:cNvPr id="16" name="剪去单角的矩形 15"/>
            <p:cNvSpPr/>
            <p:nvPr>
              <p:custDataLst>
                <p:tags r:id="rId9"/>
              </p:custDataLst>
            </p:nvPr>
          </p:nvSpPr>
          <p:spPr>
            <a:xfrm flipH="1">
              <a:off x="1143691" y="2082481"/>
              <a:ext cx="989916" cy="1352245"/>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custDataLst>
                <p:tags r:id="rId10"/>
              </p:custDataLst>
            </p:nvPr>
          </p:nvSpPr>
          <p:spPr>
            <a:xfrm>
              <a:off x="1198722" y="2102180"/>
              <a:ext cx="837622" cy="1248031"/>
            </a:xfrm>
            <a:prstGeom prst="rect">
              <a:avLst/>
            </a:prstGeom>
            <a:noFill/>
          </p:spPr>
          <p:txBody>
            <a:bodyPr wrap="square" rtlCol="0">
              <a:no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示</a:t>
              </a:r>
            </a:p>
            <a:p>
              <a:pPr algn="ctr"/>
              <a:r>
                <a:rPr lang="zh-CN" altLang="en-US" sz="2000" b="1" dirty="0">
                  <a:solidFill>
                    <a:schemeClr val="bg1"/>
                  </a:solidFill>
                  <a:latin typeface="微软雅黑" panose="020B0503020204020204" pitchFamily="34" charset="-122"/>
                  <a:ea typeface="微软雅黑" panose="020B0503020204020204" pitchFamily="34" charset="-122"/>
                </a:rPr>
                <a:t>例</a:t>
              </a:r>
            </a:p>
            <a:p>
              <a:pPr algn="ctr"/>
              <a:r>
                <a:rPr lang="zh-CN" altLang="en-US" sz="2000" b="1" dirty="0">
                  <a:solidFill>
                    <a:schemeClr val="bg1"/>
                  </a:solidFill>
                  <a:latin typeface="微软雅黑" panose="020B0503020204020204" pitchFamily="34" charset="-122"/>
                  <a:ea typeface="微软雅黑" panose="020B0503020204020204" pitchFamily="34" charset="-122"/>
                </a:rPr>
                <a:t>代</a:t>
              </a:r>
            </a:p>
            <a:p>
              <a:pPr algn="ctr"/>
              <a:r>
                <a:rPr lang="zh-CN" altLang="en-US" sz="2000" b="1" dirty="0">
                  <a:solidFill>
                    <a:schemeClr val="bg1"/>
                  </a:solidFill>
                  <a:latin typeface="微软雅黑" panose="020B0503020204020204" pitchFamily="34" charset="-122"/>
                  <a:ea typeface="微软雅黑" panose="020B0503020204020204" pitchFamily="34" charset="-122"/>
                </a:rPr>
                <a:t>码</a:t>
              </a:r>
            </a:p>
          </p:txBody>
        </p:sp>
        <p:sp>
          <p:nvSpPr>
            <p:cNvPr id="19" name="Freeform 16"/>
            <p:cNvSpPr/>
            <p:nvPr>
              <p:custDataLst>
                <p:tags r:id="rId11"/>
              </p:custDataLst>
            </p:nvPr>
          </p:nvSpPr>
          <p:spPr bwMode="auto">
            <a:xfrm>
              <a:off x="2132968" y="2082481"/>
              <a:ext cx="111982" cy="1356693"/>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3" name="矩形 2"/>
          <p:cNvSpPr/>
          <p:nvPr>
            <p:custDataLst>
              <p:tags r:id="rId3"/>
            </p:custDataLst>
          </p:nvPr>
        </p:nvSpPr>
        <p:spPr>
          <a:xfrm>
            <a:off x="1181100" y="4196080"/>
            <a:ext cx="9664065" cy="641350"/>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响应对象创建后，可使用write()方法向其中追加内容，具体示例如下：</a:t>
            </a:r>
          </a:p>
        </p:txBody>
      </p:sp>
      <p:grpSp>
        <p:nvGrpSpPr>
          <p:cNvPr id="6" name="组合 5"/>
          <p:cNvGrpSpPr/>
          <p:nvPr/>
        </p:nvGrpSpPr>
        <p:grpSpPr>
          <a:xfrm>
            <a:off x="1198880" y="4861560"/>
            <a:ext cx="9514840" cy="1355725"/>
            <a:chOff x="1143691" y="2082481"/>
            <a:chExt cx="9588176" cy="1356693"/>
          </a:xfrm>
        </p:grpSpPr>
        <p:sp>
          <p:nvSpPr>
            <p:cNvPr id="11" name="矩形 10"/>
            <p:cNvSpPr/>
            <p:nvPr>
              <p:custDataLst>
                <p:tags r:id="rId4"/>
              </p:custDataLst>
            </p:nvPr>
          </p:nvSpPr>
          <p:spPr bwMode="auto">
            <a:xfrm>
              <a:off x="2244949" y="2082481"/>
              <a:ext cx="8486918" cy="133763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response = HttpResponse()</a:t>
              </a:r>
            </a:p>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response.write("&lt;p&gt;Here's the text of the Web page.&lt;/p&gt;")</a:t>
              </a:r>
            </a:p>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response.write("&lt;p&gt;Here's another paragraph.&lt;/p&gt;")</a:t>
              </a:r>
            </a:p>
          </p:txBody>
        </p:sp>
        <p:sp>
          <p:nvSpPr>
            <p:cNvPr id="12" name="剪去单角的矩形 11"/>
            <p:cNvSpPr/>
            <p:nvPr>
              <p:custDataLst>
                <p:tags r:id="rId5"/>
              </p:custDataLst>
            </p:nvPr>
          </p:nvSpPr>
          <p:spPr>
            <a:xfrm flipH="1">
              <a:off x="1143691" y="2082481"/>
              <a:ext cx="989916" cy="1352245"/>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custDataLst>
                <p:tags r:id="rId6"/>
              </p:custDataLst>
            </p:nvPr>
          </p:nvSpPr>
          <p:spPr>
            <a:xfrm>
              <a:off x="1198722" y="2102180"/>
              <a:ext cx="837622" cy="1248031"/>
            </a:xfrm>
            <a:prstGeom prst="rect">
              <a:avLst/>
            </a:prstGeom>
            <a:noFill/>
          </p:spPr>
          <p:txBody>
            <a:bodyPr wrap="square" rtlCol="0">
              <a:no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示</a:t>
              </a:r>
            </a:p>
            <a:p>
              <a:pPr algn="ctr"/>
              <a:r>
                <a:rPr lang="zh-CN" altLang="en-US" sz="2000" b="1" dirty="0">
                  <a:solidFill>
                    <a:schemeClr val="bg1"/>
                  </a:solidFill>
                  <a:latin typeface="微软雅黑" panose="020B0503020204020204" pitchFamily="34" charset="-122"/>
                  <a:ea typeface="微软雅黑" panose="020B0503020204020204" pitchFamily="34" charset="-122"/>
                </a:rPr>
                <a:t>例</a:t>
              </a:r>
            </a:p>
            <a:p>
              <a:pPr algn="ctr"/>
              <a:r>
                <a:rPr lang="zh-CN" altLang="en-US" sz="2000" b="1" dirty="0">
                  <a:solidFill>
                    <a:schemeClr val="bg1"/>
                  </a:solidFill>
                  <a:latin typeface="微软雅黑" panose="020B0503020204020204" pitchFamily="34" charset="-122"/>
                  <a:ea typeface="微软雅黑" panose="020B0503020204020204" pitchFamily="34" charset="-122"/>
                </a:rPr>
                <a:t>代</a:t>
              </a:r>
            </a:p>
            <a:p>
              <a:pPr algn="ctr"/>
              <a:r>
                <a:rPr lang="zh-CN" altLang="en-US" sz="2000" b="1" dirty="0">
                  <a:solidFill>
                    <a:schemeClr val="bg1"/>
                  </a:solidFill>
                  <a:latin typeface="微软雅黑" panose="020B0503020204020204" pitchFamily="34" charset="-122"/>
                  <a:ea typeface="微软雅黑" panose="020B0503020204020204" pitchFamily="34" charset="-122"/>
                </a:rPr>
                <a:t>码</a:t>
              </a:r>
            </a:p>
          </p:txBody>
        </p:sp>
        <p:sp>
          <p:nvSpPr>
            <p:cNvPr id="17" name="Freeform 16"/>
            <p:cNvSpPr/>
            <p:nvPr>
              <p:custDataLst>
                <p:tags r:id="rId7"/>
              </p:custDataLst>
            </p:nvPr>
          </p:nvSpPr>
          <p:spPr bwMode="auto">
            <a:xfrm>
              <a:off x="2132968" y="2082481"/>
              <a:ext cx="111982" cy="1356693"/>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019175" y="857056"/>
            <a:ext cx="3533775" cy="466725"/>
            <a:chOff x="1019175" y="847725"/>
            <a:chExt cx="3533775" cy="466725"/>
          </a:xfrm>
        </p:grpSpPr>
        <p:sp>
          <p:nvSpPr>
            <p:cNvPr id="4" name="同侧圆角矩形 3"/>
            <p:cNvSpPr/>
            <p:nvPr>
              <p:custDataLst>
                <p:tags r:id="rId8"/>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custDataLst>
                <p:tags r:id="rId9"/>
              </p:custDataLst>
            </p:nvPr>
          </p:nvSpPr>
          <p:spPr>
            <a:xfrm>
              <a:off x="1019175" y="881033"/>
              <a:ext cx="3533775" cy="398780"/>
            </a:xfrm>
            <a:prstGeom prst="rect">
              <a:avLst/>
            </a:prstGeom>
          </p:spPr>
          <p:txBody>
            <a:bodyPr wrap="square">
              <a:spAutoFit/>
            </a:bodyPr>
            <a:lstStyle/>
            <a:p>
              <a:pPr algn="ctr"/>
              <a:r>
                <a:rPr lang="en-US" sz="2000" dirty="0">
                  <a:solidFill>
                    <a:srgbClr val="595959"/>
                  </a:solidFill>
                  <a:latin typeface="微软雅黑" panose="020B0503020204020204" pitchFamily="34" charset="-122"/>
                  <a:ea typeface="微软雅黑" panose="020B0503020204020204" pitchFamily="34" charset="-122"/>
                </a:rPr>
                <a:t>3.使用HttpResponse类</a:t>
              </a:r>
            </a:p>
          </p:txBody>
        </p:sp>
      </p:grpSp>
      <p:sp>
        <p:nvSpPr>
          <p:cNvPr id="10" name="矩形 9"/>
          <p:cNvSpPr/>
          <p:nvPr>
            <p:custDataLst>
              <p:tags r:id="rId1"/>
            </p:custDataLst>
          </p:nvPr>
        </p:nvSpPr>
        <p:spPr>
          <a:xfrm>
            <a:off x="1054100" y="1557655"/>
            <a:ext cx="9664065" cy="1879600"/>
          </a:xfrm>
          <a:prstGeom prst="rect">
            <a:avLst/>
          </a:prstGeom>
        </p:spPr>
        <p:txBody>
          <a:bodyPr wrap="square">
            <a:noAutofit/>
          </a:bodyPr>
          <a:lstStyle/>
          <a:p>
            <a:pPr>
              <a:lnSpc>
                <a:spcPct val="150000"/>
              </a:lnSpc>
            </a:pPr>
            <a:r>
              <a:rPr lang="zh-CN" altLang="zh-CN" sz="1800" dirty="0">
                <a:solidFill>
                  <a:srgbClr val="0070C0"/>
                </a:solidFill>
                <a:latin typeface="微软雅黑" panose="020B0503020204020204" pitchFamily="34" charset="-122"/>
                <a:ea typeface="微软雅黑" panose="020B0503020204020204" pitchFamily="34" charset="-122"/>
                <a:cs typeface="+mn-ea"/>
              </a:rPr>
              <a:t>HttpResponse类</a:t>
            </a:r>
            <a:r>
              <a:rPr lang="zh-CN" altLang="zh-CN" sz="1800" dirty="0">
                <a:solidFill>
                  <a:srgbClr val="595959"/>
                </a:solidFill>
                <a:latin typeface="微软雅黑" panose="020B0503020204020204" pitchFamily="34" charset="-122"/>
                <a:ea typeface="微软雅黑" panose="020B0503020204020204" pitchFamily="34" charset="-122"/>
                <a:cs typeface="+mn-ea"/>
              </a:rPr>
              <a:t>的构造函数也可接收一个</a:t>
            </a:r>
            <a:r>
              <a:rPr lang="zh-CN" altLang="zh-CN" sz="1800" dirty="0">
                <a:solidFill>
                  <a:srgbClr val="0070C0"/>
                </a:solidFill>
                <a:latin typeface="微软雅黑" panose="020B0503020204020204" pitchFamily="34" charset="-122"/>
                <a:ea typeface="微软雅黑" panose="020B0503020204020204" pitchFamily="34" charset="-122"/>
                <a:cs typeface="+mn-ea"/>
              </a:rPr>
              <a:t>可迭代对象</a:t>
            </a:r>
            <a:r>
              <a:rPr lang="zh-CN" altLang="zh-CN" sz="1800" dirty="0">
                <a:solidFill>
                  <a:srgbClr val="595959"/>
                </a:solidFill>
                <a:latin typeface="微软雅黑" panose="020B0503020204020204" pitchFamily="34" charset="-122"/>
                <a:ea typeface="微软雅黑" panose="020B0503020204020204" pitchFamily="34" charset="-122"/>
                <a:cs typeface="+mn-ea"/>
              </a:rPr>
              <a:t>。HttpResponse()接收到可迭代对象后，立刻以字符串形式存储可迭代对象中的内容，并废弃可迭代对象，例如，如果传入一个文件对象，则在内容存储完毕后立刻调用close()方法关闭文件对象。</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Django支持以类似字典操作的方式增加和删除响应消息中的字段，具体示例如下：</a:t>
            </a:r>
          </a:p>
        </p:txBody>
      </p:sp>
      <p:sp>
        <p:nvSpPr>
          <p:cNvPr id="9"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16.4.3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响应对象</a:t>
            </a:r>
          </a:p>
        </p:txBody>
      </p:sp>
      <p:grpSp>
        <p:nvGrpSpPr>
          <p:cNvPr id="14" name="组合 13"/>
          <p:cNvGrpSpPr/>
          <p:nvPr/>
        </p:nvGrpSpPr>
        <p:grpSpPr>
          <a:xfrm>
            <a:off x="1203325" y="3574415"/>
            <a:ext cx="9514840" cy="1355725"/>
            <a:chOff x="1143691" y="2082481"/>
            <a:chExt cx="9588176" cy="1356693"/>
          </a:xfrm>
        </p:grpSpPr>
        <p:sp>
          <p:nvSpPr>
            <p:cNvPr id="15" name="矩形 14"/>
            <p:cNvSpPr/>
            <p:nvPr>
              <p:custDataLst>
                <p:tags r:id="rId4"/>
              </p:custDataLst>
            </p:nvPr>
          </p:nvSpPr>
          <p:spPr bwMode="auto">
            <a:xfrm>
              <a:off x="2244949" y="2082481"/>
              <a:ext cx="8486918" cy="133763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response = HttpResponse()</a:t>
              </a:r>
            </a:p>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response['Age'] = 120 </a:t>
              </a:r>
              <a:r>
                <a:rPr lang="en-US"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增加字段Age</a:t>
              </a:r>
            </a:p>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del response['Age']   </a:t>
              </a:r>
              <a:r>
                <a:rPr lang="en-US"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删除字段Age</a:t>
              </a:r>
            </a:p>
          </p:txBody>
        </p:sp>
        <p:sp>
          <p:nvSpPr>
            <p:cNvPr id="16" name="剪去单角的矩形 15"/>
            <p:cNvSpPr/>
            <p:nvPr>
              <p:custDataLst>
                <p:tags r:id="rId5"/>
              </p:custDataLst>
            </p:nvPr>
          </p:nvSpPr>
          <p:spPr>
            <a:xfrm flipH="1">
              <a:off x="1143691" y="2082481"/>
              <a:ext cx="989916" cy="1352245"/>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custDataLst>
                <p:tags r:id="rId6"/>
              </p:custDataLst>
            </p:nvPr>
          </p:nvSpPr>
          <p:spPr>
            <a:xfrm>
              <a:off x="1198722" y="2102180"/>
              <a:ext cx="837622" cy="1248031"/>
            </a:xfrm>
            <a:prstGeom prst="rect">
              <a:avLst/>
            </a:prstGeom>
            <a:noFill/>
          </p:spPr>
          <p:txBody>
            <a:bodyPr wrap="square" rtlCol="0">
              <a:no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示</a:t>
              </a:r>
            </a:p>
            <a:p>
              <a:pPr algn="ctr"/>
              <a:r>
                <a:rPr lang="zh-CN" altLang="en-US" sz="2000" b="1" dirty="0">
                  <a:solidFill>
                    <a:schemeClr val="bg1"/>
                  </a:solidFill>
                  <a:latin typeface="微软雅黑" panose="020B0503020204020204" pitchFamily="34" charset="-122"/>
                  <a:ea typeface="微软雅黑" panose="020B0503020204020204" pitchFamily="34" charset="-122"/>
                </a:rPr>
                <a:t>例</a:t>
              </a:r>
            </a:p>
            <a:p>
              <a:pPr algn="ctr"/>
              <a:r>
                <a:rPr lang="zh-CN" altLang="en-US" sz="2000" b="1" dirty="0">
                  <a:solidFill>
                    <a:schemeClr val="bg1"/>
                  </a:solidFill>
                  <a:latin typeface="微软雅黑" panose="020B0503020204020204" pitchFamily="34" charset="-122"/>
                  <a:ea typeface="微软雅黑" panose="020B0503020204020204" pitchFamily="34" charset="-122"/>
                </a:rPr>
                <a:t>代</a:t>
              </a:r>
            </a:p>
            <a:p>
              <a:pPr algn="ctr"/>
              <a:r>
                <a:rPr lang="zh-CN" altLang="en-US" sz="2000" b="1" dirty="0">
                  <a:solidFill>
                    <a:schemeClr val="bg1"/>
                  </a:solidFill>
                  <a:latin typeface="微软雅黑" panose="020B0503020204020204" pitchFamily="34" charset="-122"/>
                  <a:ea typeface="微软雅黑" panose="020B0503020204020204" pitchFamily="34" charset="-122"/>
                </a:rPr>
                <a:t>码</a:t>
              </a:r>
            </a:p>
          </p:txBody>
        </p:sp>
        <p:sp>
          <p:nvSpPr>
            <p:cNvPr id="19" name="Freeform 16"/>
            <p:cNvSpPr/>
            <p:nvPr>
              <p:custDataLst>
                <p:tags r:id="rId7"/>
              </p:custDataLst>
            </p:nvPr>
          </p:nvSpPr>
          <p:spPr bwMode="auto">
            <a:xfrm>
              <a:off x="2132968" y="2082481"/>
              <a:ext cx="111982" cy="1356693"/>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2" name="矩形 1"/>
          <p:cNvSpPr/>
          <p:nvPr>
            <p:custDataLst>
              <p:tags r:id="rId3"/>
            </p:custDataLst>
          </p:nvPr>
        </p:nvSpPr>
        <p:spPr>
          <a:xfrm>
            <a:off x="1126490" y="5158105"/>
            <a:ext cx="9664065" cy="996950"/>
          </a:xfrm>
          <a:prstGeom prst="rect">
            <a:avLst/>
          </a:prstGeom>
        </p:spPr>
        <p:txBody>
          <a:bodyPr wrap="square">
            <a:noAutofit/>
          </a:bodyPr>
          <a:lstStyle/>
          <a:p>
            <a:pPr>
              <a:lnSpc>
                <a:spcPct val="150000"/>
              </a:lnSpc>
            </a:pPr>
            <a:r>
              <a:rPr lang="zh-CN" altLang="zh-CN" sz="1800" dirty="0">
                <a:solidFill>
                  <a:srgbClr val="FF0000"/>
                </a:solidFill>
                <a:latin typeface="微软雅黑" panose="020B0503020204020204" pitchFamily="34" charset="-122"/>
                <a:ea typeface="微软雅黑" panose="020B0503020204020204" pitchFamily="34" charset="-122"/>
                <a:cs typeface="+mn-ea"/>
              </a:rPr>
              <a:t>需要注意的是，与字典不同，若要删除的字段在Django中不存在，它不会引发KeyError异常。另外，如果HTTP字段值中包含换行符，Django会引发BadHeaderError异常。</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428921"/>
            <a:ext cx="498348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掌握</a:t>
            </a:r>
            <a:r>
              <a:rPr lang="zh-CN" altLang="en-US" sz="1800" dirty="0">
                <a:solidFill>
                  <a:srgbClr val="0070C0"/>
                </a:solidFill>
                <a:latin typeface="微软雅黑" panose="020B0503020204020204" pitchFamily="34" charset="-122"/>
                <a:ea typeface="微软雅黑" panose="020B0503020204020204" pitchFamily="34" charset="-122"/>
                <a:cs typeface="+mn-ea"/>
              </a:rPr>
              <a:t>生成响应的方式</a:t>
            </a:r>
            <a:r>
              <a:rPr lang="zh-CN" altLang="en-US" sz="1800" dirty="0">
                <a:solidFill>
                  <a:srgbClr val="595959"/>
                </a:solidFill>
                <a:latin typeface="微软雅黑" panose="020B0503020204020204" pitchFamily="34" charset="-122"/>
                <a:ea typeface="微软雅黑" panose="020B0503020204020204" pitchFamily="34" charset="-122"/>
                <a:cs typeface="+mn-ea"/>
              </a:rPr>
              <a:t>，能够通过render()函数生成响应</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16.4.4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生成响应</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custDataLst>
                <p:tags r:id="rId6"/>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生成响应</a:t>
              </a:r>
            </a:p>
          </p:txBody>
        </p:sp>
      </p:grpSp>
      <p:sp>
        <p:nvSpPr>
          <p:cNvPr id="11"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16.4.4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生成响应</a:t>
            </a:r>
          </a:p>
        </p:txBody>
      </p:sp>
      <p:sp>
        <p:nvSpPr>
          <p:cNvPr id="15" name="原创设计师QQ598969553          _3"/>
          <p:cNvSpPr/>
          <p:nvPr>
            <p:custDataLst>
              <p:tags r:id="rId2"/>
            </p:custDataLst>
          </p:nvPr>
        </p:nvSpPr>
        <p:spPr>
          <a:xfrm>
            <a:off x="4079240" y="3271520"/>
            <a:ext cx="6960870" cy="2320290"/>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原创设计师QQ598969553          _4"/>
          <p:cNvSpPr/>
          <p:nvPr>
            <p:custDataLst>
              <p:tags r:id="rId3"/>
            </p:custDataLst>
          </p:nvPr>
        </p:nvSpPr>
        <p:spPr>
          <a:xfrm>
            <a:off x="4294505" y="3352165"/>
            <a:ext cx="6676390" cy="2168525"/>
          </a:xfrm>
          <a:prstGeom prst="rect">
            <a:avLst/>
          </a:prstGeom>
        </p:spPr>
        <p:txBody>
          <a:bodyPr wrap="square">
            <a:spAutoFit/>
          </a:body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加载模板</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填充上下文</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生成响应消息</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返回响应对象</a:t>
            </a:r>
            <a:r>
              <a:rPr lang="zh-CN" altLang="zh-CN" sz="1800" dirty="0">
                <a:solidFill>
                  <a:srgbClr val="595959"/>
                </a:solidFill>
                <a:latin typeface="微软雅黑" panose="020B0503020204020204" pitchFamily="34" charset="-122"/>
                <a:ea typeface="微软雅黑" panose="020B0503020204020204" pitchFamily="34" charset="-122"/>
                <a:cs typeface="+mn-ea"/>
              </a:rPr>
              <a:t>”这一生成响应消息、返回响应对象的流程在视图中非常常见。为了简化这个流程， Django提供了一个快捷函数</a:t>
            </a:r>
            <a:r>
              <a:rPr lang="zh-CN" altLang="zh-CN" sz="1800" dirty="0">
                <a:solidFill>
                  <a:srgbClr val="0070C0"/>
                </a:solidFill>
                <a:latin typeface="微软雅黑" panose="020B0503020204020204" pitchFamily="34" charset="-122"/>
                <a:ea typeface="微软雅黑" panose="020B0503020204020204" pitchFamily="34" charset="-122"/>
                <a:cs typeface="+mn-ea"/>
              </a:rPr>
              <a:t>render()</a:t>
            </a:r>
            <a:r>
              <a:rPr lang="zh-CN" altLang="zh-CN" sz="1800" dirty="0">
                <a:solidFill>
                  <a:srgbClr val="595959"/>
                </a:solidFill>
                <a:latin typeface="微软雅黑" panose="020B0503020204020204" pitchFamily="34" charset="-122"/>
                <a:ea typeface="微软雅黑" panose="020B0503020204020204" pitchFamily="34" charset="-122"/>
                <a:cs typeface="+mn-ea"/>
              </a:rPr>
              <a:t>，render()函数定义在django.shortcuts模块中，功能相当于先调用get_template()方法加载模板，再调用render()方法渲染模板。</a:t>
            </a:r>
          </a:p>
        </p:txBody>
      </p:sp>
      <p:pic>
        <p:nvPicPr>
          <p:cNvPr id="16" name="图片 15"/>
          <p:cNvPicPr>
            <a:picLocks noChangeAspect="1"/>
          </p:cNvPicPr>
          <p:nvPr>
            <p:custDataLst>
              <p:tags r:id="rId4"/>
            </p:custDataLst>
          </p:nvPr>
        </p:nvPicPr>
        <p:blipFill>
          <a:blip r:embed="rId9"/>
          <a:stretch>
            <a:fillRect/>
          </a:stretch>
        </p:blipFill>
        <p:spPr>
          <a:xfrm>
            <a:off x="1143635" y="2277745"/>
            <a:ext cx="2324100" cy="33623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19175" y="857056"/>
            <a:ext cx="3533775" cy="466725"/>
            <a:chOff x="1019175" y="847725"/>
            <a:chExt cx="3533775" cy="466725"/>
          </a:xfrm>
        </p:grpSpPr>
        <p:sp>
          <p:nvSpPr>
            <p:cNvPr id="5" name="同侧圆角矩形 3"/>
            <p:cNvSpPr/>
            <p:nvPr>
              <p:custDataLst>
                <p:tags r:id="rId8"/>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9"/>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生成响应</a:t>
              </a:r>
            </a:p>
          </p:txBody>
        </p:sp>
      </p:grpSp>
      <p:sp>
        <p:nvSpPr>
          <p:cNvPr id="11"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16.4.4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生成响应</a:t>
            </a:r>
          </a:p>
        </p:txBody>
      </p:sp>
      <p:sp>
        <p:nvSpPr>
          <p:cNvPr id="7" name="矩形 6"/>
          <p:cNvSpPr/>
          <p:nvPr>
            <p:custDataLst>
              <p:tags r:id="rId2"/>
            </p:custDataLst>
          </p:nvPr>
        </p:nvSpPr>
        <p:spPr>
          <a:xfrm>
            <a:off x="1054100" y="1485900"/>
            <a:ext cx="9664065" cy="608965"/>
          </a:xfrm>
          <a:prstGeom prst="rect">
            <a:avLst/>
          </a:prstGeom>
        </p:spPr>
        <p:txBody>
          <a:bodyPr wrap="square">
            <a:noAutofit/>
          </a:bodyPr>
          <a:lstStyle/>
          <a:p>
            <a:pPr>
              <a:lnSpc>
                <a:spcPct val="150000"/>
              </a:lnSpc>
            </a:pPr>
            <a:r>
              <a:rPr altLang="zh-CN" sz="2000" dirty="0">
                <a:solidFill>
                  <a:srgbClr val="595959"/>
                </a:solidFill>
                <a:latin typeface="微软雅黑" panose="020B0503020204020204" pitchFamily="34" charset="-122"/>
                <a:ea typeface="微软雅黑" panose="020B0503020204020204" pitchFamily="34" charset="-122"/>
                <a:cs typeface="+mn-ea"/>
              </a:rPr>
              <a:t>render()函数的语法格式如下</a:t>
            </a:r>
            <a:r>
              <a:rPr lang="zh-CN" sz="2000" dirty="0">
                <a:solidFill>
                  <a:srgbClr val="595959"/>
                </a:solidFill>
                <a:latin typeface="微软雅黑" panose="020B0503020204020204" pitchFamily="34" charset="-122"/>
                <a:ea typeface="微软雅黑" panose="020B0503020204020204" pitchFamily="34" charset="-122"/>
                <a:cs typeface="+mn-ea"/>
              </a:rPr>
              <a:t>。</a:t>
            </a:r>
          </a:p>
        </p:txBody>
      </p:sp>
      <p:sp>
        <p:nvSpPr>
          <p:cNvPr id="8" name="TextBox 35"/>
          <p:cNvSpPr txBox="1">
            <a:spLocks noChangeArrowheads="1"/>
          </p:cNvSpPr>
          <p:nvPr>
            <p:custDataLst>
              <p:tags r:id="rId3"/>
            </p:custDataLst>
          </p:nvPr>
        </p:nvSpPr>
        <p:spPr bwMode="auto">
          <a:xfrm>
            <a:off x="1054100" y="3143885"/>
            <a:ext cx="9663430" cy="3259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lnSpc>
                <a:spcPct val="150000"/>
              </a:lnSpc>
              <a:buFont typeface="Wingdings" panose="05000000000000000000" pitchFamily="2" charset="2"/>
              <a:buChar char="Ø"/>
            </a:pPr>
            <a:r>
              <a:rPr lang="zh-CN" altLang="en-US" sz="17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request：表示当前的请求对象。</a:t>
            </a:r>
          </a:p>
          <a:p>
            <a:pPr marL="285750" indent="-285750" algn="just">
              <a:lnSpc>
                <a:spcPct val="150000"/>
              </a:lnSpc>
              <a:buFont typeface="Wingdings" panose="05000000000000000000" pitchFamily="2" charset="2"/>
              <a:buChar char="Ø"/>
            </a:pPr>
            <a:r>
              <a:rPr lang="zh-CN" altLang="en-US" sz="17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template_name：表示要渲染的模板文件的路径或名称，取值可以是一个表示模板路径的字符串，也可以是一个包含多个模板名称的列表。</a:t>
            </a:r>
          </a:p>
          <a:p>
            <a:pPr marL="285750" indent="-285750" algn="just">
              <a:lnSpc>
                <a:spcPct val="150000"/>
              </a:lnSpc>
              <a:buFont typeface="Wingdings" panose="05000000000000000000" pitchFamily="2" charset="2"/>
              <a:buChar char="Ø"/>
            </a:pPr>
            <a:r>
              <a:rPr lang="zh-CN" altLang="en-US" sz="17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context：表示用于填充模板时所需的上下文数据，默认值为None。该参数的值通常是一个字典，字典的键为模板中使用的变量名，值为对应的值。</a:t>
            </a:r>
          </a:p>
          <a:p>
            <a:pPr marL="285750" indent="-285750" algn="just">
              <a:lnSpc>
                <a:spcPct val="150000"/>
              </a:lnSpc>
              <a:buFont typeface="Wingdings" panose="05000000000000000000" pitchFamily="2" charset="2"/>
              <a:buChar char="Ø"/>
            </a:pPr>
            <a:r>
              <a:rPr lang="zh-CN" altLang="en-US" sz="17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content_type：用于指定响应内容的MIME类型，如“text/html; charset = UTF-8”。</a:t>
            </a:r>
          </a:p>
          <a:p>
            <a:pPr marL="285750" indent="-285750" algn="just">
              <a:lnSpc>
                <a:spcPct val="150000"/>
              </a:lnSpc>
              <a:buFont typeface="Wingdings" panose="05000000000000000000" pitchFamily="2" charset="2"/>
              <a:buChar char="Ø"/>
            </a:pPr>
            <a:r>
              <a:rPr lang="zh-CN" altLang="en-US" sz="17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status：指定响应的状态码，默认值为None，此时Django将使用状态码200，表示请求成功。</a:t>
            </a:r>
          </a:p>
          <a:p>
            <a:pPr marL="285750" indent="-285750" algn="just">
              <a:lnSpc>
                <a:spcPct val="150000"/>
              </a:lnSpc>
              <a:buFont typeface="Wingdings" panose="05000000000000000000" pitchFamily="2" charset="2"/>
              <a:buChar char="Ø"/>
            </a:pPr>
            <a:r>
              <a:rPr lang="zh-CN" altLang="en-US" sz="17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using：指定加载模板时所用的模板引擎名称，默认值为None。</a:t>
            </a:r>
          </a:p>
        </p:txBody>
      </p:sp>
      <p:grpSp>
        <p:nvGrpSpPr>
          <p:cNvPr id="12" name="组合 11"/>
          <p:cNvGrpSpPr/>
          <p:nvPr/>
        </p:nvGrpSpPr>
        <p:grpSpPr>
          <a:xfrm>
            <a:off x="1126267" y="2219695"/>
            <a:ext cx="9145016" cy="808013"/>
            <a:chOff x="1143691" y="2082765"/>
            <a:chExt cx="9145016" cy="808013"/>
          </a:xfrm>
        </p:grpSpPr>
        <p:sp>
          <p:nvSpPr>
            <p:cNvPr id="17" name="矩形 16"/>
            <p:cNvSpPr/>
            <p:nvPr>
              <p:custDataLst>
                <p:tags r:id="rId4"/>
              </p:custDataLst>
            </p:nvPr>
          </p:nvSpPr>
          <p:spPr bwMode="auto">
            <a:xfrm>
              <a:off x="2062758" y="2082766"/>
              <a:ext cx="8225949"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render(request, template_name, context=None, content_type=None, status=None, using=None)</a:t>
              </a:r>
              <a:endPar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20" name="剪去单角的矩形 19"/>
            <p:cNvSpPr/>
            <p:nvPr>
              <p:custDataLst>
                <p:tags r:id="rId5"/>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custDataLst>
                <p:tags r:id="rId6"/>
              </p:custDataLst>
            </p:nvPr>
          </p:nvSpPr>
          <p:spPr>
            <a:xfrm>
              <a:off x="1199050" y="2127535"/>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22" name="Freeform 16"/>
            <p:cNvSpPr/>
            <p:nvPr>
              <p:custDataLst>
                <p:tags r:id="rId7"/>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1054100" y="1485900"/>
            <a:ext cx="9664065" cy="572135"/>
          </a:xfrm>
          <a:prstGeom prst="rect">
            <a:avLst/>
          </a:prstGeom>
        </p:spPr>
        <p:txBody>
          <a:bodyPr wrap="square">
            <a:no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在视图函数中使用</a:t>
            </a:r>
            <a:r>
              <a:rPr lang="zh-CN" altLang="zh-CN" sz="2000" dirty="0">
                <a:solidFill>
                  <a:srgbClr val="0070C0"/>
                </a:solidFill>
                <a:latin typeface="微软雅黑" panose="020B0503020204020204" pitchFamily="34" charset="-122"/>
                <a:ea typeface="微软雅黑" panose="020B0503020204020204" pitchFamily="34" charset="-122"/>
                <a:cs typeface="+mn-ea"/>
                <a:sym typeface="+mn-ea"/>
              </a:rPr>
              <a:t>render()</a:t>
            </a: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函数实现生成响应的功能，视图函数修改后的代码如下：</a:t>
            </a:r>
          </a:p>
        </p:txBody>
      </p:sp>
      <p:sp>
        <p:nvSpPr>
          <p:cNvPr id="6" name="矩形 5"/>
          <p:cNvSpPr/>
          <p:nvPr>
            <p:custDataLst>
              <p:tags r:id="rId2"/>
            </p:custDataLst>
          </p:nvPr>
        </p:nvSpPr>
        <p:spPr bwMode="auto">
          <a:xfrm>
            <a:off x="2109470" y="2300605"/>
            <a:ext cx="7971155" cy="396049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from django.shortcuts import render</a:t>
            </a:r>
          </a:p>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def curr_time(request):</a:t>
            </a:r>
          </a:p>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 获取当前时间</a:t>
            </a:r>
          </a:p>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current_time = time.time()</a:t>
            </a:r>
          </a:p>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local_time = time.localtime(current_time)</a:t>
            </a:r>
          </a:p>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now = time.strftime("%Y-%m-%d %H:%M:%S", local_time)</a:t>
            </a:r>
          </a:p>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context = {'now': now}</a:t>
            </a:r>
          </a:p>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 渲染模板，指定模板名称，以及填充模板时使用的上下文数据</a:t>
            </a:r>
          </a:p>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return render(request, "time.html", context)</a:t>
            </a:r>
          </a:p>
        </p:txBody>
      </p:sp>
      <p:sp>
        <p:nvSpPr>
          <p:cNvPr id="11" name="标题 1"/>
          <p:cNvSpPr>
            <a:spLocks noChangeArrowheads="1"/>
          </p:cNvSpPr>
          <p:nvPr>
            <p:custDataLst>
              <p:tags r:id="rId3"/>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16.4.4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生成响应</a:t>
            </a:r>
          </a:p>
        </p:txBody>
      </p:sp>
      <p:grpSp>
        <p:nvGrpSpPr>
          <p:cNvPr id="4" name="组合 3"/>
          <p:cNvGrpSpPr/>
          <p:nvPr/>
        </p:nvGrpSpPr>
        <p:grpSpPr>
          <a:xfrm>
            <a:off x="1019175" y="857056"/>
            <a:ext cx="3533775" cy="466725"/>
            <a:chOff x="1019175" y="847725"/>
            <a:chExt cx="3533775" cy="466725"/>
          </a:xfrm>
        </p:grpSpPr>
        <p:sp>
          <p:nvSpPr>
            <p:cNvPr id="5"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5"/>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生成响应</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1054100" y="1485900"/>
            <a:ext cx="9664065" cy="1379855"/>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shortcuts模块中还定义了快捷函数</a:t>
            </a:r>
            <a:r>
              <a:rPr lang="zh-CN" altLang="zh-CN" sz="1800" dirty="0">
                <a:solidFill>
                  <a:srgbClr val="0070C0"/>
                </a:solidFill>
                <a:latin typeface="微软雅黑" panose="020B0503020204020204" pitchFamily="34" charset="-122"/>
                <a:ea typeface="微软雅黑" panose="020B0503020204020204" pitchFamily="34" charset="-122"/>
                <a:cs typeface="+mn-ea"/>
                <a:sym typeface="+mn-ea"/>
              </a:rPr>
              <a:t>redirect()</a:t>
            </a: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，redirect()函数用于在视图函数中执行</a:t>
            </a:r>
            <a:r>
              <a:rPr lang="zh-CN" altLang="zh-CN" sz="1800" dirty="0">
                <a:solidFill>
                  <a:srgbClr val="0070C0"/>
                </a:solidFill>
                <a:latin typeface="微软雅黑" panose="020B0503020204020204" pitchFamily="34" charset="-122"/>
                <a:ea typeface="微软雅黑" panose="020B0503020204020204" pitchFamily="34" charset="-122"/>
                <a:cs typeface="+mn-ea"/>
                <a:sym typeface="+mn-ea"/>
              </a:rPr>
              <a:t>重定向操作</a:t>
            </a: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，返回一个</a:t>
            </a:r>
            <a:r>
              <a:rPr lang="zh-CN" altLang="zh-CN" sz="1800" dirty="0">
                <a:solidFill>
                  <a:srgbClr val="0070C0"/>
                </a:solidFill>
                <a:latin typeface="微软雅黑" panose="020B0503020204020204" pitchFamily="34" charset="-122"/>
                <a:ea typeface="微软雅黑" panose="020B0503020204020204" pitchFamily="34" charset="-122"/>
                <a:cs typeface="+mn-ea"/>
                <a:sym typeface="+mn-ea"/>
              </a:rPr>
              <a:t>HttpResponseRedirect对象</a:t>
            </a: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作为响应，该响应会触发客户端浏览器重定向到目标URL。redirect()函数的语法格式如下：</a:t>
            </a:r>
          </a:p>
        </p:txBody>
      </p:sp>
      <p:sp>
        <p:nvSpPr>
          <p:cNvPr id="11"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16.4.4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生成响应</a:t>
            </a:r>
          </a:p>
        </p:txBody>
      </p:sp>
      <p:grpSp>
        <p:nvGrpSpPr>
          <p:cNvPr id="4" name="组合 3"/>
          <p:cNvGrpSpPr/>
          <p:nvPr/>
        </p:nvGrpSpPr>
        <p:grpSpPr>
          <a:xfrm>
            <a:off x="1019175" y="857056"/>
            <a:ext cx="3533775" cy="466725"/>
            <a:chOff x="1019175" y="847725"/>
            <a:chExt cx="3533775" cy="466725"/>
          </a:xfrm>
        </p:grpSpPr>
        <p:sp>
          <p:nvSpPr>
            <p:cNvPr id="5" name="同侧圆角矩形 3"/>
            <p:cNvSpPr/>
            <p:nvPr>
              <p:custDataLst>
                <p:tags r:id="rId8"/>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9"/>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生成响应</a:t>
              </a:r>
            </a:p>
          </p:txBody>
        </p:sp>
      </p:grpSp>
      <p:grpSp>
        <p:nvGrpSpPr>
          <p:cNvPr id="14" name="组合 13"/>
          <p:cNvGrpSpPr/>
          <p:nvPr/>
        </p:nvGrpSpPr>
        <p:grpSpPr>
          <a:xfrm>
            <a:off x="1203325" y="3000375"/>
            <a:ext cx="9514840" cy="807720"/>
            <a:chOff x="1143691" y="2082481"/>
            <a:chExt cx="9588176" cy="808297"/>
          </a:xfrm>
        </p:grpSpPr>
        <p:sp>
          <p:nvSpPr>
            <p:cNvPr id="15" name="矩形 14"/>
            <p:cNvSpPr/>
            <p:nvPr>
              <p:custDataLst>
                <p:tags r:id="rId4"/>
              </p:custDataLst>
            </p:nvPr>
          </p:nvSpPr>
          <p:spPr bwMode="auto">
            <a:xfrm>
              <a:off x="2244979" y="2082481"/>
              <a:ext cx="8486888" cy="808013"/>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redirect(to, *args, permanent=False, **kwargs)</a:t>
              </a:r>
            </a:p>
          </p:txBody>
        </p:sp>
        <p:sp>
          <p:nvSpPr>
            <p:cNvPr id="16" name="剪去单角的矩形 15"/>
            <p:cNvSpPr/>
            <p:nvPr>
              <p:custDataLst>
                <p:tags r:id="rId5"/>
              </p:custDataLst>
            </p:nvPr>
          </p:nvSpPr>
          <p:spPr>
            <a:xfrm flipH="1">
              <a:off x="1143691" y="2082765"/>
              <a:ext cx="989765"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custDataLst>
                <p:tags r:id="rId6"/>
              </p:custDataLst>
            </p:nvPr>
          </p:nvSpPr>
          <p:spPr>
            <a:xfrm>
              <a:off x="1198755" y="2174238"/>
              <a:ext cx="837815" cy="647935"/>
            </a:xfrm>
            <a:prstGeom prst="rect">
              <a:avLst/>
            </a:prstGeom>
            <a:noFill/>
          </p:spPr>
          <p:txBody>
            <a:bodyPr wrap="square" rtlCol="0">
              <a:no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19" name="Freeform 16"/>
            <p:cNvSpPr/>
            <p:nvPr>
              <p:custDataLst>
                <p:tags r:id="rId7"/>
              </p:custDataLst>
            </p:nvPr>
          </p:nvSpPr>
          <p:spPr bwMode="auto">
            <a:xfrm>
              <a:off x="2133261" y="2082481"/>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8" name="TextBox 35"/>
          <p:cNvSpPr txBox="1">
            <a:spLocks noChangeArrowheads="1"/>
          </p:cNvSpPr>
          <p:nvPr>
            <p:custDataLst>
              <p:tags r:id="rId3"/>
            </p:custDataLst>
          </p:nvPr>
        </p:nvSpPr>
        <p:spPr bwMode="auto">
          <a:xfrm>
            <a:off x="1257935" y="4004945"/>
            <a:ext cx="9459595" cy="2474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lnSpc>
                <a:spcPct val="150000"/>
              </a:lnSpc>
              <a:buFont typeface="Wingdings" panose="05000000000000000000" pitchFamily="2" charset="2"/>
              <a:buChar char="Ø"/>
            </a:pPr>
            <a:r>
              <a:rPr lang="zh-CN" altLang="en-US" sz="17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to：表示重定向的目标，它有3种类型的取值。（1）模型对象：redirect()函数会调用模型对象的get_absolute_</a:t>
            </a:r>
            <a:r>
              <a:rPr lang="en-US" altLang="zh-CN" sz="17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17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url()方法，用于告诉Django如何计算对象规范URL的方法，反向解析出目标URL。（2）视图函数的名称：此时将使用reverse()函数反向解析URL。（3）字符串类型的URL：此时将URL作为重定向的目标位置。</a:t>
            </a:r>
          </a:p>
          <a:p>
            <a:pPr marL="285750" indent="-285750" algn="just">
              <a:lnSpc>
                <a:spcPct val="150000"/>
              </a:lnSpc>
              <a:buFont typeface="Wingdings" panose="05000000000000000000" pitchFamily="2" charset="2"/>
              <a:buChar char="Ø"/>
            </a:pPr>
            <a:r>
              <a:rPr lang="zh-CN" altLang="en-US" sz="17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permanent：用于设置重定向是否为永久性的，默认值为False，表示使用临时重定向，状态码为302。如果设置为True，表示使用永久重定向，状态码为301。</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原创设计师QQ598969553          _4"/>
          <p:cNvSpPr/>
          <p:nvPr>
            <p:custDataLst>
              <p:tags r:id="rId1"/>
            </p:custDataLst>
          </p:nvPr>
        </p:nvSpPr>
        <p:spPr>
          <a:xfrm>
            <a:off x="1126490" y="1526540"/>
            <a:ext cx="9886950" cy="1179195"/>
          </a:xfrm>
          <a:prstGeom prst="rect">
            <a:avLst/>
          </a:prstGeom>
        </p:spPr>
        <p:txBody>
          <a:bodyPr wrap="square">
            <a:noAutofit/>
          </a:bodyPr>
          <a:lstStyle/>
          <a:p>
            <a:pPr algn="just">
              <a:lnSpc>
                <a:spcPct val="150000"/>
              </a:lnSpc>
              <a:buClrTx/>
              <a:buSzTx/>
              <a:buFontTx/>
            </a:pPr>
            <a:r>
              <a:rPr lang="zh-CN" altLang="zh-CN" sz="2000" dirty="0">
                <a:solidFill>
                  <a:srgbClr val="595959"/>
                </a:solidFill>
                <a:latin typeface="微软雅黑" panose="020B0503020204020204" pitchFamily="34" charset="-122"/>
                <a:ea typeface="微软雅黑" panose="020B0503020204020204" pitchFamily="34" charset="-122"/>
                <a:cs typeface="+mn-ea"/>
              </a:rPr>
              <a:t>URL模式配置有着一定的格式要求。下面看一下mysite项目中应用hello的URL模式，具体代码如下所示：</a:t>
            </a:r>
          </a:p>
        </p:txBody>
      </p:sp>
      <p:sp>
        <p:nvSpPr>
          <p:cNvPr id="3"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16.1.1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路由系统简介</a:t>
            </a:r>
          </a:p>
        </p:txBody>
      </p:sp>
      <p:grpSp>
        <p:nvGrpSpPr>
          <p:cNvPr id="7" name="组合 6"/>
          <p:cNvGrpSpPr/>
          <p:nvPr/>
        </p:nvGrpSpPr>
        <p:grpSpPr>
          <a:xfrm>
            <a:off x="1019175" y="857056"/>
            <a:ext cx="3533775" cy="466725"/>
            <a:chOff x="1019175" y="847725"/>
            <a:chExt cx="3533775" cy="466725"/>
          </a:xfrm>
        </p:grpSpPr>
        <p:sp>
          <p:nvSpPr>
            <p:cNvPr id="12"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custDataLst>
                <p:tags r:id="rId6"/>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路由系统简介</a:t>
              </a:r>
            </a:p>
          </p:txBody>
        </p:sp>
      </p:grpSp>
      <p:sp>
        <p:nvSpPr>
          <p:cNvPr id="14" name="矩形 13"/>
          <p:cNvSpPr/>
          <p:nvPr>
            <p:custDataLst>
              <p:tags r:id="rId3"/>
            </p:custDataLst>
          </p:nvPr>
        </p:nvSpPr>
        <p:spPr bwMode="auto">
          <a:xfrm>
            <a:off x="1337310" y="2688590"/>
            <a:ext cx="9859645" cy="164465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urlpatterns = [</a:t>
            </a:r>
          </a:p>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path('', views.index)</a:t>
            </a:r>
          </a:p>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p>
        </p:txBody>
      </p:sp>
      <p:sp>
        <p:nvSpPr>
          <p:cNvPr id="15" name="原创设计师QQ598969553          _4"/>
          <p:cNvSpPr/>
          <p:nvPr>
            <p:custDataLst>
              <p:tags r:id="rId4"/>
            </p:custDataLst>
          </p:nvPr>
        </p:nvSpPr>
        <p:spPr>
          <a:xfrm>
            <a:off x="1253490" y="4582795"/>
            <a:ext cx="9886950" cy="800735"/>
          </a:xfrm>
          <a:prstGeom prst="rect">
            <a:avLst/>
          </a:prstGeom>
        </p:spPr>
        <p:txBody>
          <a:bodyPr wrap="square">
            <a:noAutofit/>
          </a:bodyPr>
          <a:lstStyle/>
          <a:p>
            <a:pPr algn="just">
              <a:lnSpc>
                <a:spcPct val="150000"/>
              </a:lnSpc>
              <a:buClrTx/>
              <a:buSzTx/>
              <a:buFontTx/>
            </a:pPr>
            <a:r>
              <a:rPr lang="zh-CN" altLang="zh-CN" sz="2000" dirty="0">
                <a:solidFill>
                  <a:srgbClr val="595959"/>
                </a:solidFill>
                <a:latin typeface="微软雅黑" panose="020B0503020204020204" pitchFamily="34" charset="-122"/>
                <a:ea typeface="微软雅黑" panose="020B0503020204020204" pitchFamily="34" charset="-122"/>
                <a:cs typeface="+mn-ea"/>
              </a:rPr>
              <a:t>变量</a:t>
            </a:r>
            <a:r>
              <a:rPr lang="zh-CN" altLang="zh-CN" sz="2000" dirty="0">
                <a:solidFill>
                  <a:srgbClr val="0070C0"/>
                </a:solidFill>
                <a:latin typeface="微软雅黑" panose="020B0503020204020204" pitchFamily="34" charset="-122"/>
                <a:ea typeface="微软雅黑" panose="020B0503020204020204" pitchFamily="34" charset="-122"/>
                <a:cs typeface="+mn-ea"/>
              </a:rPr>
              <a:t>urlpatterns</a:t>
            </a:r>
            <a:r>
              <a:rPr lang="zh-CN" altLang="zh-CN" sz="2000" dirty="0">
                <a:solidFill>
                  <a:srgbClr val="595959"/>
                </a:solidFill>
                <a:latin typeface="微软雅黑" panose="020B0503020204020204" pitchFamily="34" charset="-122"/>
                <a:ea typeface="微软雅黑" panose="020B0503020204020204" pitchFamily="34" charset="-122"/>
                <a:cs typeface="+mn-ea"/>
              </a:rPr>
              <a:t>的值是一个</a:t>
            </a:r>
            <a:r>
              <a:rPr lang="zh-CN" altLang="zh-CN" sz="2000" dirty="0">
                <a:solidFill>
                  <a:srgbClr val="0070C0"/>
                </a:solidFill>
                <a:latin typeface="微软雅黑" panose="020B0503020204020204" pitchFamily="34" charset="-122"/>
                <a:ea typeface="微软雅黑" panose="020B0503020204020204" pitchFamily="34" charset="-122"/>
                <a:cs typeface="+mn-ea"/>
              </a:rPr>
              <a:t>列表</a:t>
            </a:r>
            <a:r>
              <a:rPr lang="zh-CN" altLang="zh-CN" sz="2000" dirty="0">
                <a:solidFill>
                  <a:srgbClr val="595959"/>
                </a:solidFill>
                <a:latin typeface="微软雅黑" panose="020B0503020204020204" pitchFamily="34" charset="-122"/>
                <a:ea typeface="微软雅黑" panose="020B0503020204020204" pitchFamily="34" charset="-122"/>
                <a:cs typeface="+mn-ea"/>
              </a:rPr>
              <a:t>，该列表的元素是使用</a:t>
            </a:r>
            <a:r>
              <a:rPr lang="zh-CN" altLang="zh-CN" sz="2000" dirty="0">
                <a:solidFill>
                  <a:srgbClr val="0070C0"/>
                </a:solidFill>
                <a:latin typeface="微软雅黑" panose="020B0503020204020204" pitchFamily="34" charset="-122"/>
                <a:ea typeface="微软雅黑" panose="020B0503020204020204" pitchFamily="34" charset="-122"/>
                <a:cs typeface="+mn-ea"/>
              </a:rPr>
              <a:t>path()函数</a:t>
            </a:r>
            <a:r>
              <a:rPr lang="zh-CN" altLang="zh-CN" sz="2000" dirty="0">
                <a:solidFill>
                  <a:srgbClr val="595959"/>
                </a:solidFill>
                <a:latin typeface="微软雅黑" panose="020B0503020204020204" pitchFamily="34" charset="-122"/>
                <a:ea typeface="微软雅黑" panose="020B0503020204020204" pitchFamily="34" charset="-122"/>
                <a:cs typeface="+mn-ea"/>
              </a:rPr>
              <a:t>匹配的URL模式。</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1054100" y="1485900"/>
            <a:ext cx="9664065" cy="1019175"/>
          </a:xfrm>
          <a:prstGeom prst="rect">
            <a:avLst/>
          </a:prstGeom>
        </p:spPr>
        <p:txBody>
          <a:bodyPr wrap="square">
            <a:noAutofit/>
          </a:bodyPr>
          <a:lstStyle/>
          <a:p>
            <a:pPr algn="l">
              <a:lnSpc>
                <a:spcPct val="150000"/>
              </a:lnSpc>
              <a:buClrTx/>
              <a:buSzTx/>
              <a:buFontTx/>
            </a:pP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根据</a:t>
            </a:r>
            <a:r>
              <a:rPr lang="zh-CN" altLang="zh-CN" sz="2000" dirty="0">
                <a:solidFill>
                  <a:srgbClr val="0070C0"/>
                </a:solidFill>
                <a:latin typeface="微软雅黑" panose="020B0503020204020204" pitchFamily="34" charset="-122"/>
                <a:ea typeface="微软雅黑" panose="020B0503020204020204" pitchFamily="34" charset="-122"/>
                <a:cs typeface="+mn-ea"/>
                <a:sym typeface="+mn-ea"/>
              </a:rPr>
              <a:t>参数to</a:t>
            </a: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的不同取值分别演示redirect()函数的使用，具体内容如下。</a:t>
            </a:r>
          </a:p>
          <a:p>
            <a:pPr algn="l">
              <a:lnSpc>
                <a:spcPct val="150000"/>
              </a:lnSpc>
              <a:buClrTx/>
              <a:buSzTx/>
              <a:buFontTx/>
            </a:pP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（1）传入一个模型对象，示例如下：         （2）传入一个视图，示例代码如下：</a:t>
            </a:r>
          </a:p>
        </p:txBody>
      </p:sp>
      <p:sp>
        <p:nvSpPr>
          <p:cNvPr id="6" name="矩形 5"/>
          <p:cNvSpPr/>
          <p:nvPr>
            <p:custDataLst>
              <p:tags r:id="rId2"/>
            </p:custDataLst>
          </p:nvPr>
        </p:nvSpPr>
        <p:spPr bwMode="auto">
          <a:xfrm>
            <a:off x="1151890" y="2855595"/>
            <a:ext cx="4528185" cy="231330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from django.shortcuts import redirect</a:t>
            </a:r>
          </a:p>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def my_view(request):</a:t>
            </a:r>
          </a:p>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p>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obj = MyModel.objects.get(...)</a:t>
            </a:r>
          </a:p>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return redirect(obj)</a:t>
            </a:r>
          </a:p>
        </p:txBody>
      </p:sp>
      <p:sp>
        <p:nvSpPr>
          <p:cNvPr id="11" name="标题 1"/>
          <p:cNvSpPr>
            <a:spLocks noChangeArrowheads="1"/>
          </p:cNvSpPr>
          <p:nvPr>
            <p:custDataLst>
              <p:tags r:id="rId3"/>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16.4.4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生成响应</a:t>
            </a:r>
          </a:p>
        </p:txBody>
      </p:sp>
      <p:grpSp>
        <p:nvGrpSpPr>
          <p:cNvPr id="5" name="组合 4"/>
          <p:cNvGrpSpPr/>
          <p:nvPr/>
        </p:nvGrpSpPr>
        <p:grpSpPr>
          <a:xfrm>
            <a:off x="1019175" y="857056"/>
            <a:ext cx="3533775" cy="466725"/>
            <a:chOff x="1019175" y="847725"/>
            <a:chExt cx="3533775" cy="466725"/>
          </a:xfrm>
        </p:grpSpPr>
        <p:sp>
          <p:nvSpPr>
            <p:cNvPr id="7"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6"/>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生成响应</a:t>
              </a:r>
            </a:p>
          </p:txBody>
        </p:sp>
      </p:grpSp>
      <p:sp>
        <p:nvSpPr>
          <p:cNvPr id="12" name="矩形 11"/>
          <p:cNvSpPr/>
          <p:nvPr>
            <p:custDataLst>
              <p:tags r:id="rId4"/>
            </p:custDataLst>
          </p:nvPr>
        </p:nvSpPr>
        <p:spPr bwMode="auto">
          <a:xfrm>
            <a:off x="6022975" y="2855595"/>
            <a:ext cx="4528185" cy="231394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def my_view(request):</a:t>
            </a:r>
          </a:p>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p>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return redirect('some-view-name', foo='bar')</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1054100" y="1485900"/>
            <a:ext cx="9664065" cy="1019175"/>
          </a:xfrm>
          <a:prstGeom prst="rect">
            <a:avLst/>
          </a:prstGeom>
        </p:spPr>
        <p:txBody>
          <a:bodyPr wrap="square">
            <a:no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根据</a:t>
            </a:r>
            <a:r>
              <a:rPr lang="zh-CN" altLang="zh-CN" sz="2000" dirty="0">
                <a:solidFill>
                  <a:srgbClr val="0070C0"/>
                </a:solidFill>
                <a:latin typeface="微软雅黑" panose="020B0503020204020204" pitchFamily="34" charset="-122"/>
                <a:ea typeface="微软雅黑" panose="020B0503020204020204" pitchFamily="34" charset="-122"/>
                <a:cs typeface="+mn-ea"/>
                <a:sym typeface="+mn-ea"/>
              </a:rPr>
              <a:t>参数to</a:t>
            </a: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的不同取值分别演示redirect()函数的使用，具体内容如下。</a:t>
            </a:r>
          </a:p>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mn-ea"/>
                <a:sym typeface="+mn-ea"/>
              </a:rPr>
              <a:t>3</a:t>
            </a: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）传入相对</a:t>
            </a:r>
            <a:r>
              <a:rPr lang="en-US" altLang="zh-CN" sz="2000" dirty="0">
                <a:solidFill>
                  <a:srgbClr val="595959"/>
                </a:solidFill>
                <a:latin typeface="微软雅黑" panose="020B0503020204020204" pitchFamily="34" charset="-122"/>
                <a:ea typeface="微软雅黑" panose="020B0503020204020204" pitchFamily="34" charset="-122"/>
                <a:cs typeface="+mn-ea"/>
                <a:sym typeface="+mn-ea"/>
              </a:rPr>
              <a:t>URL</a:t>
            </a: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，示例如下：</a:t>
            </a:r>
            <a:r>
              <a:rPr lang="en-US" altLang="zh-CN" sz="2000" dirty="0">
                <a:solidFill>
                  <a:srgbClr val="595959"/>
                </a:solidFill>
                <a:latin typeface="微软雅黑" panose="020B0503020204020204" pitchFamily="34" charset="-122"/>
                <a:ea typeface="微软雅黑" panose="020B0503020204020204" pitchFamily="34" charset="-122"/>
                <a:cs typeface="+mn-ea"/>
                <a:sym typeface="+mn-ea"/>
              </a:rPr>
              <a:t>            </a:t>
            </a: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mn-ea"/>
                <a:sym typeface="+mn-ea"/>
              </a:rPr>
              <a:t>4</a:t>
            </a: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）传入绝对</a:t>
            </a:r>
            <a:r>
              <a:rPr lang="en-US" altLang="zh-CN" sz="2000" dirty="0">
                <a:solidFill>
                  <a:srgbClr val="595959"/>
                </a:solidFill>
                <a:latin typeface="微软雅黑" panose="020B0503020204020204" pitchFamily="34" charset="-122"/>
                <a:ea typeface="微软雅黑" panose="020B0503020204020204" pitchFamily="34" charset="-122"/>
                <a:cs typeface="+mn-ea"/>
                <a:sym typeface="+mn-ea"/>
              </a:rPr>
              <a:t>URL</a:t>
            </a: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，示例代码如下：</a:t>
            </a:r>
          </a:p>
        </p:txBody>
      </p:sp>
      <p:sp>
        <p:nvSpPr>
          <p:cNvPr id="6" name="矩形 5"/>
          <p:cNvSpPr/>
          <p:nvPr>
            <p:custDataLst>
              <p:tags r:id="rId2"/>
            </p:custDataLst>
          </p:nvPr>
        </p:nvSpPr>
        <p:spPr bwMode="auto">
          <a:xfrm>
            <a:off x="1151890" y="2855595"/>
            <a:ext cx="4528185" cy="229489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def my_view(request):</a:t>
            </a:r>
          </a:p>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p>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return redirect('/some/url/')</a:t>
            </a:r>
          </a:p>
        </p:txBody>
      </p:sp>
      <p:sp>
        <p:nvSpPr>
          <p:cNvPr id="11" name="标题 1"/>
          <p:cNvSpPr>
            <a:spLocks noChangeArrowheads="1"/>
          </p:cNvSpPr>
          <p:nvPr>
            <p:custDataLst>
              <p:tags r:id="rId3"/>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16.4.4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生成响应</a:t>
            </a:r>
          </a:p>
        </p:txBody>
      </p:sp>
      <p:grpSp>
        <p:nvGrpSpPr>
          <p:cNvPr id="5" name="组合 4"/>
          <p:cNvGrpSpPr/>
          <p:nvPr/>
        </p:nvGrpSpPr>
        <p:grpSpPr>
          <a:xfrm>
            <a:off x="1019175" y="857056"/>
            <a:ext cx="3533775" cy="466725"/>
            <a:chOff x="1019175" y="847725"/>
            <a:chExt cx="3533775" cy="466725"/>
          </a:xfrm>
        </p:grpSpPr>
        <p:sp>
          <p:nvSpPr>
            <p:cNvPr id="7"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6"/>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生成响应</a:t>
              </a:r>
            </a:p>
          </p:txBody>
        </p:sp>
      </p:grpSp>
      <p:sp>
        <p:nvSpPr>
          <p:cNvPr id="12" name="矩形 11"/>
          <p:cNvSpPr/>
          <p:nvPr>
            <p:custDataLst>
              <p:tags r:id="rId4"/>
            </p:custDataLst>
          </p:nvPr>
        </p:nvSpPr>
        <p:spPr bwMode="auto">
          <a:xfrm>
            <a:off x="6022975" y="2855595"/>
            <a:ext cx="4528185" cy="229489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def my_view(request):</a:t>
            </a:r>
          </a:p>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p>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return redirect('http://example.com/')</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428921"/>
            <a:ext cx="498348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掌握</a:t>
            </a:r>
            <a:r>
              <a:rPr lang="zh-CN" altLang="en-US" sz="1800" dirty="0">
                <a:solidFill>
                  <a:srgbClr val="0070C0"/>
                </a:solidFill>
                <a:latin typeface="微软雅黑" panose="020B0503020204020204" pitchFamily="34" charset="-122"/>
                <a:ea typeface="微软雅黑" panose="020B0503020204020204" pitchFamily="34" charset="-122"/>
                <a:cs typeface="+mn-ea"/>
              </a:rPr>
              <a:t>视图类的定义与使用方式</a:t>
            </a:r>
            <a:r>
              <a:rPr lang="zh-CN" altLang="en-US" sz="1800" dirty="0">
                <a:solidFill>
                  <a:srgbClr val="595959"/>
                </a:solidFill>
                <a:latin typeface="微软雅黑" panose="020B0503020204020204" pitchFamily="34" charset="-122"/>
                <a:ea typeface="微软雅黑" panose="020B0503020204020204" pitchFamily="34" charset="-122"/>
                <a:cs typeface="+mn-ea"/>
              </a:rPr>
              <a:t>，能够定义与使用视图类</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16.4.5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视图类</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custDataLst>
                <p:tags r:id="rId6"/>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视图类</a:t>
              </a:r>
            </a:p>
          </p:txBody>
        </p:sp>
      </p:grpSp>
      <p:sp>
        <p:nvSpPr>
          <p:cNvPr id="15" name="原创设计师QQ598969553          _3"/>
          <p:cNvSpPr/>
          <p:nvPr>
            <p:custDataLst>
              <p:tags r:id="rId1"/>
            </p:custDataLst>
          </p:nvPr>
        </p:nvSpPr>
        <p:spPr>
          <a:xfrm>
            <a:off x="4079240" y="2277745"/>
            <a:ext cx="6960870" cy="3314065"/>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原创设计师QQ598969553          _4"/>
          <p:cNvSpPr/>
          <p:nvPr>
            <p:custDataLst>
              <p:tags r:id="rId2"/>
            </p:custDataLst>
          </p:nvPr>
        </p:nvSpPr>
        <p:spPr>
          <a:xfrm>
            <a:off x="4222750" y="2419350"/>
            <a:ext cx="6676390" cy="2999740"/>
          </a:xfrm>
          <a:prstGeom prst="rect">
            <a:avLst/>
          </a:prstGeom>
        </p:spPr>
        <p:txBody>
          <a:bodyPr wrap="square">
            <a:spAutoFit/>
          </a:body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虽然一个视图处理用户的一个请求，但HTTP提供了多种请求方式，用户使用应用的某个功能时，该功能可能以任意一种方式发起请求，例如商品管理功能使用GET方式发起的呈现商品列表的请求，使用POST方式发起的修改商品请求等。此时视图需要结合条件分支，对每种请求方式分别进行处理。然而若所有请求方式的处理逻辑都定义在同一个视图中，视图很可能庞大且臃肿。为了解决这一问题，Django设计了视图类。</a:t>
            </a:r>
          </a:p>
        </p:txBody>
      </p:sp>
      <p:pic>
        <p:nvPicPr>
          <p:cNvPr id="16" name="图片 15"/>
          <p:cNvPicPr>
            <a:picLocks noChangeAspect="1"/>
          </p:cNvPicPr>
          <p:nvPr>
            <p:custDataLst>
              <p:tags r:id="rId3"/>
            </p:custDataLst>
          </p:nvPr>
        </p:nvPicPr>
        <p:blipFill>
          <a:blip r:embed="rId9"/>
          <a:stretch>
            <a:fillRect/>
          </a:stretch>
        </p:blipFill>
        <p:spPr>
          <a:xfrm>
            <a:off x="1143635" y="2277745"/>
            <a:ext cx="2324100" cy="3362325"/>
          </a:xfrm>
          <a:prstGeom prst="rect">
            <a:avLst/>
          </a:prstGeom>
        </p:spPr>
      </p:pic>
      <p:sp>
        <p:nvSpPr>
          <p:cNvPr id="3" name="标题 1"/>
          <p:cNvSpPr>
            <a:spLocks noChangeArrowheads="1"/>
          </p:cNvSpPr>
          <p:nvPr>
            <p:custDataLst>
              <p:tags r:id="rId4"/>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16.4.5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视图类</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custDataLst>
                <p:tags r:id="rId6"/>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视图类</a:t>
              </a:r>
            </a:p>
          </p:txBody>
        </p:sp>
      </p:grpSp>
      <p:sp>
        <p:nvSpPr>
          <p:cNvPr id="15" name="原创设计师QQ598969553          _3"/>
          <p:cNvSpPr/>
          <p:nvPr>
            <p:custDataLst>
              <p:tags r:id="rId1"/>
            </p:custDataLst>
          </p:nvPr>
        </p:nvSpPr>
        <p:spPr>
          <a:xfrm>
            <a:off x="4079240" y="3597910"/>
            <a:ext cx="6960870" cy="1993900"/>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原创设计师QQ598969553          _4"/>
          <p:cNvSpPr/>
          <p:nvPr>
            <p:custDataLst>
              <p:tags r:id="rId2"/>
            </p:custDataLst>
          </p:nvPr>
        </p:nvSpPr>
        <p:spPr>
          <a:xfrm>
            <a:off x="4222750" y="3710940"/>
            <a:ext cx="6676390" cy="1753235"/>
          </a:xfrm>
          <a:prstGeom prst="rect">
            <a:avLst/>
          </a:prstGeom>
        </p:spPr>
        <p:txBody>
          <a:bodyPr wrap="square">
            <a:spAutoFit/>
          </a:bodyPr>
          <a:lstStyle/>
          <a:p>
            <a:pPr algn="just">
              <a:lnSpc>
                <a:spcPct val="150000"/>
              </a:lnSpc>
            </a:pPr>
            <a:r>
              <a:rPr lang="zh-CN" altLang="zh-CN" sz="1800" dirty="0">
                <a:solidFill>
                  <a:srgbClr val="0070C0"/>
                </a:solidFill>
                <a:latin typeface="微软雅黑" panose="020B0503020204020204" pitchFamily="34" charset="-122"/>
                <a:ea typeface="微软雅黑" panose="020B0503020204020204" pitchFamily="34" charset="-122"/>
                <a:cs typeface="+mn-ea"/>
              </a:rPr>
              <a:t>视图类</a:t>
            </a:r>
            <a:r>
              <a:rPr lang="zh-CN" altLang="zh-CN" sz="1800" dirty="0">
                <a:solidFill>
                  <a:srgbClr val="595959"/>
                </a:solidFill>
                <a:latin typeface="微软雅黑" panose="020B0503020204020204" pitchFamily="34" charset="-122"/>
                <a:ea typeface="微软雅黑" panose="020B0503020204020204" pitchFamily="34" charset="-122"/>
                <a:cs typeface="+mn-ea"/>
              </a:rPr>
              <a:t>允许在views.py的一个类中</a:t>
            </a:r>
            <a:r>
              <a:rPr lang="zh-CN" altLang="zh-CN" sz="1800" dirty="0">
                <a:solidFill>
                  <a:srgbClr val="0070C0"/>
                </a:solidFill>
                <a:latin typeface="微软雅黑" panose="020B0503020204020204" pitchFamily="34" charset="-122"/>
                <a:ea typeface="微软雅黑" panose="020B0503020204020204" pitchFamily="34" charset="-122"/>
                <a:cs typeface="+mn-ea"/>
              </a:rPr>
              <a:t>定义不同的方法</a:t>
            </a:r>
            <a:r>
              <a:rPr lang="zh-CN" altLang="zh-CN" sz="1800" dirty="0">
                <a:solidFill>
                  <a:srgbClr val="595959"/>
                </a:solidFill>
                <a:latin typeface="微软雅黑" panose="020B0503020204020204" pitchFamily="34" charset="-122"/>
                <a:ea typeface="微软雅黑" panose="020B0503020204020204" pitchFamily="34" charset="-122"/>
                <a:cs typeface="+mn-ea"/>
              </a:rPr>
              <a:t>，以</a:t>
            </a:r>
            <a:r>
              <a:rPr lang="zh-CN" altLang="zh-CN" sz="1800" dirty="0">
                <a:solidFill>
                  <a:srgbClr val="0070C0"/>
                </a:solidFill>
                <a:latin typeface="微软雅黑" panose="020B0503020204020204" pitchFamily="34" charset="-122"/>
                <a:ea typeface="微软雅黑" panose="020B0503020204020204" pitchFamily="34" charset="-122"/>
                <a:cs typeface="+mn-ea"/>
              </a:rPr>
              <a:t>处理同一功能以不同请求方式发送的请求</a:t>
            </a:r>
            <a:r>
              <a:rPr lang="zh-CN" altLang="zh-CN" sz="1800" dirty="0">
                <a:solidFill>
                  <a:srgbClr val="595959"/>
                </a:solidFill>
                <a:latin typeface="微软雅黑" panose="020B0503020204020204" pitchFamily="34" charset="-122"/>
                <a:ea typeface="微软雅黑" panose="020B0503020204020204" pitchFamily="34" charset="-122"/>
                <a:cs typeface="+mn-ea"/>
              </a:rPr>
              <a:t>。视图类继承django.views模块的</a:t>
            </a:r>
            <a:r>
              <a:rPr lang="zh-CN" altLang="zh-CN" sz="1800" dirty="0">
                <a:solidFill>
                  <a:srgbClr val="0070C0"/>
                </a:solidFill>
                <a:latin typeface="微软雅黑" panose="020B0503020204020204" pitchFamily="34" charset="-122"/>
                <a:ea typeface="微软雅黑" panose="020B0503020204020204" pitchFamily="34" charset="-122"/>
                <a:cs typeface="+mn-ea"/>
              </a:rPr>
              <a:t>视图类View</a:t>
            </a:r>
            <a:r>
              <a:rPr lang="zh-CN" altLang="zh-CN" sz="1800" dirty="0">
                <a:solidFill>
                  <a:srgbClr val="595959"/>
                </a:solidFill>
                <a:latin typeface="微软雅黑" panose="020B0503020204020204" pitchFamily="34" charset="-122"/>
                <a:ea typeface="微软雅黑" panose="020B0503020204020204" pitchFamily="34" charset="-122"/>
                <a:cs typeface="+mn-ea"/>
              </a:rPr>
              <a:t>，View是所有视图类的基类之一，具有处理视图与URL之间的映射关系、HTTP方法调度等功能。</a:t>
            </a:r>
          </a:p>
        </p:txBody>
      </p:sp>
      <p:pic>
        <p:nvPicPr>
          <p:cNvPr id="16" name="图片 15"/>
          <p:cNvPicPr>
            <a:picLocks noChangeAspect="1"/>
          </p:cNvPicPr>
          <p:nvPr>
            <p:custDataLst>
              <p:tags r:id="rId3"/>
            </p:custDataLst>
          </p:nvPr>
        </p:nvPicPr>
        <p:blipFill>
          <a:blip r:embed="rId9"/>
          <a:stretch>
            <a:fillRect/>
          </a:stretch>
        </p:blipFill>
        <p:spPr>
          <a:xfrm>
            <a:off x="1143635" y="2277745"/>
            <a:ext cx="2324100" cy="3362325"/>
          </a:xfrm>
          <a:prstGeom prst="rect">
            <a:avLst/>
          </a:prstGeom>
        </p:spPr>
      </p:pic>
      <p:sp>
        <p:nvSpPr>
          <p:cNvPr id="3" name="标题 1"/>
          <p:cNvSpPr>
            <a:spLocks noChangeArrowheads="1"/>
          </p:cNvSpPr>
          <p:nvPr>
            <p:custDataLst>
              <p:tags r:id="rId4"/>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16.4.5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视图类</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1054100" y="1485900"/>
            <a:ext cx="9664065" cy="654685"/>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在app03应用的views.py文件中定义一个视图类，具体代码如下：</a:t>
            </a:r>
          </a:p>
        </p:txBody>
      </p:sp>
      <p:sp>
        <p:nvSpPr>
          <p:cNvPr id="6" name="矩形 5"/>
          <p:cNvSpPr/>
          <p:nvPr>
            <p:custDataLst>
              <p:tags r:id="rId2"/>
            </p:custDataLst>
          </p:nvPr>
        </p:nvSpPr>
        <p:spPr bwMode="auto">
          <a:xfrm>
            <a:off x="1151890" y="2159000"/>
            <a:ext cx="8388985" cy="239141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from django.views import View</a:t>
            </a:r>
          </a:p>
          <a:p>
            <a:pPr algn="l">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class MyView(View):</a:t>
            </a:r>
          </a:p>
          <a:p>
            <a:pPr algn="l">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def get(self, request):</a:t>
            </a:r>
          </a:p>
          <a:p>
            <a:pPr algn="l">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return HttpResponse('GET result')</a:t>
            </a:r>
          </a:p>
          <a:p>
            <a:pPr algn="l">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def post(self,request):</a:t>
            </a:r>
          </a:p>
          <a:p>
            <a:pPr algn="l">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return HttpResponse('POST result')</a:t>
            </a:r>
          </a:p>
        </p:txBody>
      </p:sp>
      <p:sp>
        <p:nvSpPr>
          <p:cNvPr id="3" name="标题 1"/>
          <p:cNvSpPr>
            <a:spLocks noChangeArrowheads="1"/>
          </p:cNvSpPr>
          <p:nvPr>
            <p:custDataLst>
              <p:tags r:id="rId3"/>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16.4.5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视图类</a:t>
            </a:r>
          </a:p>
        </p:txBody>
      </p:sp>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custDataLst>
                <p:tags r:id="rId6"/>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视图类</a:t>
              </a:r>
            </a:p>
          </p:txBody>
        </p:sp>
      </p:grpSp>
      <p:sp>
        <p:nvSpPr>
          <p:cNvPr id="4" name="矩形 3"/>
          <p:cNvSpPr/>
          <p:nvPr>
            <p:custDataLst>
              <p:tags r:id="rId4"/>
            </p:custDataLst>
          </p:nvPr>
        </p:nvSpPr>
        <p:spPr>
          <a:xfrm>
            <a:off x="1151890" y="4727575"/>
            <a:ext cx="9664065" cy="1348740"/>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在视图类中，get()和post()方法是重写的继承View类的方法，其中get()方法用于处理GET请求，post()方法用于处理POST请求。需要注意的是，在View类中，方法名与相应的HTTP请求方法是一一对应的。</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custDataLst>
                <p:tags r:id="rId6"/>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视图类</a:t>
              </a:r>
            </a:p>
          </p:txBody>
        </p:sp>
      </p:grpSp>
      <p:sp>
        <p:nvSpPr>
          <p:cNvPr id="15" name="原创设计师QQ598969553          _3"/>
          <p:cNvSpPr/>
          <p:nvPr>
            <p:custDataLst>
              <p:tags r:id="rId1"/>
            </p:custDataLst>
          </p:nvPr>
        </p:nvSpPr>
        <p:spPr>
          <a:xfrm>
            <a:off x="4079240" y="3230880"/>
            <a:ext cx="6548755" cy="2360930"/>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原创设计师QQ598969553          _4"/>
          <p:cNvSpPr/>
          <p:nvPr>
            <p:custDataLst>
              <p:tags r:id="rId2"/>
            </p:custDataLst>
          </p:nvPr>
        </p:nvSpPr>
        <p:spPr>
          <a:xfrm>
            <a:off x="4222750" y="3352165"/>
            <a:ext cx="6177915" cy="2168525"/>
          </a:xfrm>
          <a:prstGeom prst="rect">
            <a:avLst/>
          </a:prstGeom>
        </p:spPr>
        <p:txBody>
          <a:bodyPr wrap="square">
            <a:spAutoFit/>
          </a:body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Django的URLconf期望将和请求关联的参数直接传递给可调用的函数而非定义了方法的类，所以URL配置中会调用视图类的</a:t>
            </a:r>
            <a:r>
              <a:rPr lang="zh-CN" altLang="zh-CN" sz="1800" dirty="0">
                <a:solidFill>
                  <a:srgbClr val="0070C0"/>
                </a:solidFill>
                <a:latin typeface="微软雅黑" panose="020B0503020204020204" pitchFamily="34" charset="-122"/>
                <a:ea typeface="微软雅黑" panose="020B0503020204020204" pitchFamily="34" charset="-122"/>
                <a:cs typeface="+mn-ea"/>
              </a:rPr>
              <a:t>as_view()方法</a:t>
            </a:r>
            <a:r>
              <a:rPr lang="zh-CN" altLang="zh-CN" sz="1800" dirty="0">
                <a:solidFill>
                  <a:srgbClr val="595959"/>
                </a:solidFill>
                <a:latin typeface="微软雅黑" panose="020B0503020204020204" pitchFamily="34" charset="-122"/>
                <a:ea typeface="微软雅黑" panose="020B0503020204020204" pitchFamily="34" charset="-122"/>
                <a:cs typeface="+mn-ea"/>
              </a:rPr>
              <a:t>。as_view()方法的功能是接收请求，获取请求方法request.method，并根据request.method返回相应的视图方法。</a:t>
            </a:r>
          </a:p>
        </p:txBody>
      </p:sp>
      <p:pic>
        <p:nvPicPr>
          <p:cNvPr id="16" name="图片 15"/>
          <p:cNvPicPr>
            <a:picLocks noChangeAspect="1"/>
          </p:cNvPicPr>
          <p:nvPr>
            <p:custDataLst>
              <p:tags r:id="rId3"/>
            </p:custDataLst>
          </p:nvPr>
        </p:nvPicPr>
        <p:blipFill>
          <a:blip r:embed="rId9"/>
          <a:stretch>
            <a:fillRect/>
          </a:stretch>
        </p:blipFill>
        <p:spPr>
          <a:xfrm>
            <a:off x="1143635" y="2277745"/>
            <a:ext cx="2324100" cy="3362325"/>
          </a:xfrm>
          <a:prstGeom prst="rect">
            <a:avLst/>
          </a:prstGeom>
        </p:spPr>
      </p:pic>
      <p:sp>
        <p:nvSpPr>
          <p:cNvPr id="3" name="标题 1"/>
          <p:cNvSpPr>
            <a:spLocks noChangeArrowheads="1"/>
          </p:cNvSpPr>
          <p:nvPr>
            <p:custDataLst>
              <p:tags r:id="rId4"/>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16.4.5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视图类</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1054100" y="1485900"/>
            <a:ext cx="9664065" cy="654685"/>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例如，在app03应用的urls.py中配置URL，调用以上定义的视图类，示例代码如下：</a:t>
            </a:r>
          </a:p>
        </p:txBody>
      </p:sp>
      <p:sp>
        <p:nvSpPr>
          <p:cNvPr id="6" name="矩形 5"/>
          <p:cNvSpPr/>
          <p:nvPr>
            <p:custDataLst>
              <p:tags r:id="rId2"/>
            </p:custDataLst>
          </p:nvPr>
        </p:nvSpPr>
        <p:spPr bwMode="auto">
          <a:xfrm>
            <a:off x="1151890" y="2159000"/>
            <a:ext cx="8388985" cy="268097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from django.urls import path</a:t>
            </a:r>
          </a:p>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from app03 import views</a:t>
            </a:r>
          </a:p>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urlpatterns = [</a:t>
            </a:r>
          </a:p>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p>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path('about/', views.MyView.as_view()),</a:t>
            </a:r>
          </a:p>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p>
        </p:txBody>
      </p:sp>
      <p:sp>
        <p:nvSpPr>
          <p:cNvPr id="3" name="标题 1"/>
          <p:cNvSpPr>
            <a:spLocks noChangeArrowheads="1"/>
          </p:cNvSpPr>
          <p:nvPr>
            <p:custDataLst>
              <p:tags r:id="rId3"/>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16.4.5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视图类</a:t>
            </a:r>
          </a:p>
        </p:txBody>
      </p:sp>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custDataLst>
                <p:tags r:id="rId6"/>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视图类</a:t>
              </a:r>
            </a:p>
          </p:txBody>
        </p:sp>
      </p:grpSp>
      <p:sp>
        <p:nvSpPr>
          <p:cNvPr id="4" name="矩形 3"/>
          <p:cNvSpPr/>
          <p:nvPr>
            <p:custDataLst>
              <p:tags r:id="rId4"/>
            </p:custDataLst>
          </p:nvPr>
        </p:nvSpPr>
        <p:spPr>
          <a:xfrm>
            <a:off x="1151890" y="4942840"/>
            <a:ext cx="9664065" cy="1091565"/>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path()函数在接收到URL“about/”时，会调用MyView类的as_view()方法，根据不同的请求方式执行视图类MyView中的不同方法。</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428921"/>
            <a:ext cx="498348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熟悉</a:t>
            </a:r>
            <a:r>
              <a:rPr lang="zh-CN" altLang="en-US" sz="1800" dirty="0">
                <a:solidFill>
                  <a:srgbClr val="0070C0"/>
                </a:solidFill>
                <a:latin typeface="微软雅黑" panose="020B0503020204020204" pitchFamily="34" charset="-122"/>
                <a:ea typeface="微软雅黑" panose="020B0503020204020204" pitchFamily="34" charset="-122"/>
                <a:cs typeface="+mn-ea"/>
              </a:rPr>
              <a:t>分页的实现方式</a:t>
            </a:r>
            <a:r>
              <a:rPr lang="zh-CN" altLang="en-US" sz="1800" dirty="0">
                <a:solidFill>
                  <a:srgbClr val="595959"/>
                </a:solidFill>
                <a:latin typeface="微软雅黑" panose="020B0503020204020204" pitchFamily="34" charset="-122"/>
                <a:ea typeface="微软雅黑" panose="020B0503020204020204" pitchFamily="34" charset="-122"/>
                <a:cs typeface="+mn-ea"/>
              </a:rPr>
              <a:t>，能够通过Paginator类的属性和方法实现分页的功能</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16.4.6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分页</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custDataLst>
                <p:tags r:id="rId6"/>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分页</a:t>
              </a:r>
            </a:p>
          </p:txBody>
        </p:sp>
      </p:grpSp>
      <p:sp>
        <p:nvSpPr>
          <p:cNvPr id="15" name="原创设计师QQ598969553          _3"/>
          <p:cNvSpPr/>
          <p:nvPr>
            <p:custDataLst>
              <p:tags r:id="rId1"/>
            </p:custDataLst>
          </p:nvPr>
        </p:nvSpPr>
        <p:spPr>
          <a:xfrm>
            <a:off x="4079240" y="3180715"/>
            <a:ext cx="6960870" cy="2411095"/>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原创设计师QQ598969553          _4"/>
          <p:cNvSpPr/>
          <p:nvPr>
            <p:custDataLst>
              <p:tags r:id="rId2"/>
            </p:custDataLst>
          </p:nvPr>
        </p:nvSpPr>
        <p:spPr>
          <a:xfrm>
            <a:off x="4222750" y="3280410"/>
            <a:ext cx="6676390" cy="2168525"/>
          </a:xfrm>
          <a:prstGeom prst="rect">
            <a:avLst/>
          </a:prstGeom>
        </p:spPr>
        <p:txBody>
          <a:bodyPr wrap="square">
            <a:spAutoFit/>
          </a:bodyPr>
          <a:lstStyle/>
          <a:p>
            <a:pPr algn="just">
              <a:lnSpc>
                <a:spcPct val="150000"/>
              </a:lnSpc>
            </a:pPr>
            <a:r>
              <a:rPr lang="zh-CN" altLang="zh-CN" sz="1800" dirty="0">
                <a:solidFill>
                  <a:srgbClr val="0070C0"/>
                </a:solidFill>
                <a:latin typeface="微软雅黑" panose="020B0503020204020204" pitchFamily="34" charset="-122"/>
                <a:ea typeface="微软雅黑" panose="020B0503020204020204" pitchFamily="34" charset="-122"/>
                <a:cs typeface="+mn-ea"/>
              </a:rPr>
              <a:t>分页</a:t>
            </a:r>
            <a:r>
              <a:rPr lang="zh-CN" altLang="zh-CN" sz="1800" dirty="0">
                <a:solidFill>
                  <a:srgbClr val="595959"/>
                </a:solidFill>
                <a:latin typeface="微软雅黑" panose="020B0503020204020204" pitchFamily="34" charset="-122"/>
                <a:ea typeface="微软雅黑" panose="020B0503020204020204" pitchFamily="34" charset="-122"/>
                <a:cs typeface="+mn-ea"/>
              </a:rPr>
              <a:t>是一种常见的数据展示技术，它将大量的数据划分成多个页面，以便用户逐页查看，从而提高用户体验和数据展示的效果。分页机制允许用户按需浏览数据，并提供“上一页”、“下一页”“首页”“最后一页”“继续”等一些导航链接来切换不同的页面。</a:t>
            </a:r>
          </a:p>
        </p:txBody>
      </p:sp>
      <p:pic>
        <p:nvPicPr>
          <p:cNvPr id="16" name="图片 15"/>
          <p:cNvPicPr>
            <a:picLocks noChangeAspect="1"/>
          </p:cNvPicPr>
          <p:nvPr>
            <p:custDataLst>
              <p:tags r:id="rId3"/>
            </p:custDataLst>
          </p:nvPr>
        </p:nvPicPr>
        <p:blipFill>
          <a:blip r:embed="rId9"/>
          <a:stretch>
            <a:fillRect/>
          </a:stretch>
        </p:blipFill>
        <p:spPr>
          <a:xfrm>
            <a:off x="1143635" y="2277745"/>
            <a:ext cx="2324100" cy="3362325"/>
          </a:xfrm>
          <a:prstGeom prst="rect">
            <a:avLst/>
          </a:prstGeom>
        </p:spPr>
      </p:pic>
      <p:sp>
        <p:nvSpPr>
          <p:cNvPr id="2" name="标题 1"/>
          <p:cNvSpPr>
            <a:spLocks noChangeArrowheads="1"/>
          </p:cNvSpPr>
          <p:nvPr>
            <p:custDataLst>
              <p:tags r:id="rId4"/>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16.4.6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分页</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原创设计师QQ598969553          _4"/>
          <p:cNvSpPr/>
          <p:nvPr>
            <p:custDataLst>
              <p:tags r:id="rId1"/>
            </p:custDataLst>
          </p:nvPr>
        </p:nvSpPr>
        <p:spPr>
          <a:xfrm>
            <a:off x="1126490" y="1454785"/>
            <a:ext cx="9886950" cy="622300"/>
          </a:xfrm>
          <a:prstGeom prst="rect">
            <a:avLst/>
          </a:prstGeom>
        </p:spPr>
        <p:txBody>
          <a:bodyPr wrap="square">
            <a:noAutofit/>
          </a:bodyPr>
          <a:lstStyle/>
          <a:p>
            <a:pPr algn="just">
              <a:lnSpc>
                <a:spcPct val="150000"/>
              </a:lnSpc>
              <a:buClrTx/>
              <a:buSzTx/>
              <a:buFontTx/>
            </a:pPr>
            <a:r>
              <a:rPr lang="zh-CN" altLang="zh-CN" sz="2000" dirty="0">
                <a:solidFill>
                  <a:srgbClr val="0070C0"/>
                </a:solidFill>
                <a:latin typeface="微软雅黑" panose="020B0503020204020204" pitchFamily="34" charset="-122"/>
                <a:ea typeface="微软雅黑" panose="020B0503020204020204" pitchFamily="34" charset="-122"/>
                <a:cs typeface="+mn-ea"/>
              </a:rPr>
              <a:t>path()函数</a:t>
            </a:r>
            <a:r>
              <a:rPr lang="zh-CN" altLang="zh-CN" sz="2000" dirty="0">
                <a:solidFill>
                  <a:srgbClr val="595959"/>
                </a:solidFill>
                <a:latin typeface="微软雅黑" panose="020B0503020204020204" pitchFamily="34" charset="-122"/>
                <a:ea typeface="微软雅黑" panose="020B0503020204020204" pitchFamily="34" charset="-122"/>
                <a:cs typeface="+mn-ea"/>
              </a:rPr>
              <a:t>定义在django.urls模块中，它的语法格式如下：</a:t>
            </a:r>
          </a:p>
        </p:txBody>
      </p:sp>
      <p:sp>
        <p:nvSpPr>
          <p:cNvPr id="3"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16.1.1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路由系统简介</a:t>
            </a:r>
          </a:p>
        </p:txBody>
      </p:sp>
      <p:grpSp>
        <p:nvGrpSpPr>
          <p:cNvPr id="7" name="组合 6"/>
          <p:cNvGrpSpPr/>
          <p:nvPr/>
        </p:nvGrpSpPr>
        <p:grpSpPr>
          <a:xfrm>
            <a:off x="1019175" y="857056"/>
            <a:ext cx="3533775" cy="466725"/>
            <a:chOff x="1019175" y="847725"/>
            <a:chExt cx="3533775" cy="466725"/>
          </a:xfrm>
        </p:grpSpPr>
        <p:sp>
          <p:nvSpPr>
            <p:cNvPr id="12" name="同侧圆角矩形 3"/>
            <p:cNvSpPr/>
            <p:nvPr>
              <p:custDataLst>
                <p:tags r:id="rId8"/>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custDataLst>
                <p:tags r:id="rId9"/>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路由系统简介</a:t>
              </a:r>
            </a:p>
          </p:txBody>
        </p:sp>
      </p:grpSp>
      <p:grpSp>
        <p:nvGrpSpPr>
          <p:cNvPr id="2" name="组合 1"/>
          <p:cNvGrpSpPr/>
          <p:nvPr/>
        </p:nvGrpSpPr>
        <p:grpSpPr>
          <a:xfrm>
            <a:off x="1331059" y="2204432"/>
            <a:ext cx="9588176" cy="808013"/>
            <a:chOff x="1143691" y="2082765"/>
            <a:chExt cx="9588176" cy="808013"/>
          </a:xfrm>
        </p:grpSpPr>
        <p:sp>
          <p:nvSpPr>
            <p:cNvPr id="4" name="矩形 3"/>
            <p:cNvSpPr/>
            <p:nvPr>
              <p:custDataLst>
                <p:tags r:id="rId4"/>
              </p:custDataLst>
            </p:nvPr>
          </p:nvSpPr>
          <p:spPr bwMode="auto">
            <a:xfrm>
              <a:off x="2062758" y="2082766"/>
              <a:ext cx="8669109"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path(route, view, kwargs=None, name=None)</a:t>
              </a:r>
            </a:p>
          </p:txBody>
        </p:sp>
        <p:sp>
          <p:nvSpPr>
            <p:cNvPr id="5" name="剪去单角的矩形 4"/>
            <p:cNvSpPr/>
            <p:nvPr>
              <p:custDataLst>
                <p:tags r:id="rId5"/>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custDataLst>
                <p:tags r:id="rId6"/>
              </p:custDataLst>
            </p:nvPr>
          </p:nvSpPr>
          <p:spPr>
            <a:xfrm>
              <a:off x="1202423" y="2127535"/>
              <a:ext cx="690880" cy="706755"/>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17" name="Freeform 16"/>
            <p:cNvSpPr/>
            <p:nvPr>
              <p:custDataLst>
                <p:tags r:id="rId7"/>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10" name="TextBox 35"/>
          <p:cNvSpPr txBox="1">
            <a:spLocks noChangeArrowheads="1"/>
          </p:cNvSpPr>
          <p:nvPr>
            <p:custDataLst>
              <p:tags r:id="rId3"/>
            </p:custDataLst>
          </p:nvPr>
        </p:nvSpPr>
        <p:spPr bwMode="auto">
          <a:xfrm>
            <a:off x="1199515" y="3108325"/>
            <a:ext cx="9719945" cy="3444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lnSpc>
                <a:spcPct val="150000"/>
              </a:lnSpc>
              <a:buFont typeface="Wingdings" panose="05000000000000000000" pitchFamily="2" charset="2"/>
              <a:buChar char="Ø"/>
            </a:pP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route：必选参数，表示匹配的URL模式，它的值是一个字符串。注意，字符串中可以包含以“&lt; &gt;”标识的捕获参数，一般格式为&lt;参数名&gt;，这些参数将以关键字参数的形式传递给视图。</a:t>
            </a:r>
          </a:p>
          <a:p>
            <a:pPr marL="285750" indent="-285750" algn="just">
              <a:lnSpc>
                <a:spcPct val="150000"/>
              </a:lnSpc>
              <a:buFont typeface="Wingdings" panose="05000000000000000000" pitchFamily="2" charset="2"/>
              <a:buChar char="Ø"/>
            </a:pP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view：必选参数，表示视图函数。当Django匹配到URL模式后会调用相应的视图函数，并将django.http.HttpRequest对象作为第一个参数传递给视图函数。</a:t>
            </a:r>
          </a:p>
          <a:p>
            <a:pPr marL="285750" indent="-285750" algn="just">
              <a:lnSpc>
                <a:spcPct val="150000"/>
              </a:lnSpc>
              <a:buFont typeface="Wingdings" panose="05000000000000000000" pitchFamily="2" charset="2"/>
              <a:buChar char="Ø"/>
            </a:pP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kwargs：可选参数，用于接收URL地址中的任意关键字参数，并将其组织为一个字典类型的数据传递给目标视图。</a:t>
            </a:r>
          </a:p>
          <a:p>
            <a:pPr marL="285750" indent="-285750" algn="just">
              <a:lnSpc>
                <a:spcPct val="150000"/>
              </a:lnSpc>
              <a:buFont typeface="Wingdings" panose="05000000000000000000" pitchFamily="2" charset="2"/>
              <a:buChar char="Ø"/>
            </a:pP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name：可选参数，用于为URL模式取名，以便Django可以在任意地方可以唯一引用。</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19175" y="857056"/>
            <a:ext cx="3533775" cy="466725"/>
            <a:chOff x="1019175" y="847725"/>
            <a:chExt cx="3533775" cy="466725"/>
          </a:xfrm>
        </p:grpSpPr>
        <p:sp>
          <p:nvSpPr>
            <p:cNvPr id="5" name="同侧圆角矩形 3"/>
            <p:cNvSpPr/>
            <p:nvPr>
              <p:custDataLst>
                <p:tags r:id="rId8"/>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9"/>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分页</a:t>
              </a:r>
            </a:p>
          </p:txBody>
        </p:sp>
      </p:grpSp>
      <p:sp>
        <p:nvSpPr>
          <p:cNvPr id="7" name="矩形 6"/>
          <p:cNvSpPr/>
          <p:nvPr>
            <p:custDataLst>
              <p:tags r:id="rId1"/>
            </p:custDataLst>
          </p:nvPr>
        </p:nvSpPr>
        <p:spPr>
          <a:xfrm>
            <a:off x="1054100" y="1485900"/>
            <a:ext cx="9664065" cy="1054100"/>
          </a:xfrm>
          <a:prstGeom prst="rect">
            <a:avLst/>
          </a:prstGeom>
        </p:spPr>
        <p:txBody>
          <a:bodyPr wrap="square">
            <a:noAutofit/>
          </a:bodyPr>
          <a:lstStyle/>
          <a:p>
            <a:pPr>
              <a:lnSpc>
                <a:spcPct val="150000"/>
              </a:lnSpc>
            </a:pPr>
            <a:r>
              <a:rPr altLang="zh-CN" sz="2000" dirty="0">
                <a:solidFill>
                  <a:srgbClr val="595959"/>
                </a:solidFill>
                <a:latin typeface="微软雅黑" panose="020B0503020204020204" pitchFamily="34" charset="-122"/>
                <a:ea typeface="微软雅黑" panose="020B0503020204020204" pitchFamily="34" charset="-122"/>
                <a:cs typeface="+mn-ea"/>
              </a:rPr>
              <a:t>为了便于用户实现分页的功能，在django.core.paginator模块中</a:t>
            </a:r>
            <a:r>
              <a:rPr altLang="zh-CN" sz="2000" dirty="0">
                <a:solidFill>
                  <a:srgbClr val="0070C0"/>
                </a:solidFill>
                <a:latin typeface="微软雅黑" panose="020B0503020204020204" pitchFamily="34" charset="-122"/>
                <a:ea typeface="微软雅黑" panose="020B0503020204020204" pitchFamily="34" charset="-122"/>
                <a:cs typeface="+mn-ea"/>
              </a:rPr>
              <a:t>Paginator类</a:t>
            </a:r>
            <a:r>
              <a:rPr altLang="zh-CN" sz="2000" dirty="0">
                <a:solidFill>
                  <a:srgbClr val="595959"/>
                </a:solidFill>
                <a:latin typeface="微软雅黑" panose="020B0503020204020204" pitchFamily="34" charset="-122"/>
                <a:ea typeface="微软雅黑" panose="020B0503020204020204" pitchFamily="34" charset="-122"/>
                <a:cs typeface="+mn-ea"/>
              </a:rPr>
              <a:t>是内置的</a:t>
            </a:r>
            <a:r>
              <a:rPr altLang="zh-CN" sz="2000" dirty="0">
                <a:solidFill>
                  <a:srgbClr val="0070C0"/>
                </a:solidFill>
                <a:latin typeface="微软雅黑" panose="020B0503020204020204" pitchFamily="34" charset="-122"/>
                <a:ea typeface="微软雅黑" panose="020B0503020204020204" pitchFamily="34" charset="-122"/>
                <a:cs typeface="+mn-ea"/>
              </a:rPr>
              <a:t>分页器</a:t>
            </a:r>
            <a:r>
              <a:rPr altLang="zh-CN" sz="2000" dirty="0">
                <a:solidFill>
                  <a:srgbClr val="595959"/>
                </a:solidFill>
                <a:latin typeface="微软雅黑" panose="020B0503020204020204" pitchFamily="34" charset="-122"/>
                <a:ea typeface="微软雅黑" panose="020B0503020204020204" pitchFamily="34" charset="-122"/>
                <a:cs typeface="+mn-ea"/>
              </a:rPr>
              <a:t>，其构造方法的语法格式如下：</a:t>
            </a:r>
          </a:p>
        </p:txBody>
      </p:sp>
      <p:sp>
        <p:nvSpPr>
          <p:cNvPr id="2"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16.4.6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分页</a:t>
            </a:r>
          </a:p>
        </p:txBody>
      </p:sp>
      <p:sp>
        <p:nvSpPr>
          <p:cNvPr id="3" name="TextBox 35"/>
          <p:cNvSpPr txBox="1">
            <a:spLocks noChangeArrowheads="1"/>
          </p:cNvSpPr>
          <p:nvPr>
            <p:custDataLst>
              <p:tags r:id="rId3"/>
            </p:custDataLst>
          </p:nvPr>
        </p:nvSpPr>
        <p:spPr bwMode="auto">
          <a:xfrm>
            <a:off x="1558290" y="3789045"/>
            <a:ext cx="9366885" cy="2613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lnSpc>
                <a:spcPct val="150000"/>
              </a:lnSpc>
              <a:buFont typeface="Wingdings" panose="05000000000000000000" pitchFamily="2" charset="2"/>
              <a:buChar char="Ø"/>
            </a:pP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object_list：需要进行分页的数据源，取值可以是列表或QuerySet类的对象等。</a:t>
            </a:r>
          </a:p>
          <a:p>
            <a:pPr marL="285750" indent="-285750" algn="just">
              <a:lnSpc>
                <a:spcPct val="150000"/>
              </a:lnSpc>
              <a:buFont typeface="Wingdings" panose="05000000000000000000" pitchFamily="2" charset="2"/>
              <a:buChar char="Ø"/>
            </a:pP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per_page：每页显示多少条数据。</a:t>
            </a:r>
          </a:p>
          <a:p>
            <a:pPr marL="285750" indent="-285750" algn="just">
              <a:lnSpc>
                <a:spcPct val="150000"/>
              </a:lnSpc>
              <a:buFont typeface="Wingdings" panose="05000000000000000000" pitchFamily="2" charset="2"/>
              <a:buChar char="Ø"/>
            </a:pP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orphans：表示最后一页数据的最小数量，默认值为0。如果orphans参数小于等于这个数值，那么最后一页的数据将被并入前一页，否则最后一页的数据将会单独成为一页。</a:t>
            </a:r>
          </a:p>
          <a:p>
            <a:pPr marL="285750" indent="-285750" algn="just">
              <a:lnSpc>
                <a:spcPct val="150000"/>
              </a:lnSpc>
              <a:buFont typeface="Wingdings" panose="05000000000000000000" pitchFamily="2" charset="2"/>
              <a:buChar char="Ø"/>
            </a:pP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allow_empty_first_page：表示当数据源为空时是否允许显示空的第一页，默认值为True。如果设为False，那么当数据源为空时会抛出EmptyPage异常。</a:t>
            </a:r>
          </a:p>
        </p:txBody>
      </p:sp>
      <p:grpSp>
        <p:nvGrpSpPr>
          <p:cNvPr id="25" name="组合 24"/>
          <p:cNvGrpSpPr/>
          <p:nvPr/>
        </p:nvGrpSpPr>
        <p:grpSpPr>
          <a:xfrm>
            <a:off x="1558702" y="2710979"/>
            <a:ext cx="9145016" cy="808013"/>
            <a:chOff x="1143691" y="2082765"/>
            <a:chExt cx="9145016" cy="808013"/>
          </a:xfrm>
        </p:grpSpPr>
        <p:sp>
          <p:nvSpPr>
            <p:cNvPr id="26" name="矩形 25"/>
            <p:cNvSpPr/>
            <p:nvPr>
              <p:custDataLst>
                <p:tags r:id="rId4"/>
              </p:custDataLst>
            </p:nvPr>
          </p:nvSpPr>
          <p:spPr bwMode="auto">
            <a:xfrm>
              <a:off x="2062758" y="2082766"/>
              <a:ext cx="8225949"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Paginator(object_list, per_page, orphans=0, allow_empty_first_page=True)</a:t>
              </a:r>
            </a:p>
          </p:txBody>
        </p:sp>
        <p:sp>
          <p:nvSpPr>
            <p:cNvPr id="27" name="剪去单角的矩形 26"/>
            <p:cNvSpPr/>
            <p:nvPr>
              <p:custDataLst>
                <p:tags r:id="rId5"/>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custDataLst>
                <p:tags r:id="rId6"/>
              </p:custDataLst>
            </p:nvPr>
          </p:nvSpPr>
          <p:spPr>
            <a:xfrm>
              <a:off x="1199050" y="2127535"/>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29" name="Freeform 16"/>
            <p:cNvSpPr/>
            <p:nvPr>
              <p:custDataLst>
                <p:tags r:id="rId7"/>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19175" y="857056"/>
            <a:ext cx="3533775" cy="466725"/>
            <a:chOff x="1019175" y="847725"/>
            <a:chExt cx="3533775" cy="466725"/>
          </a:xfrm>
        </p:grpSpPr>
        <p:sp>
          <p:nvSpPr>
            <p:cNvPr id="5"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6"/>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分页</a:t>
              </a:r>
            </a:p>
          </p:txBody>
        </p:sp>
      </p:grpSp>
      <p:sp>
        <p:nvSpPr>
          <p:cNvPr id="7" name="矩形 6"/>
          <p:cNvSpPr/>
          <p:nvPr>
            <p:custDataLst>
              <p:tags r:id="rId1"/>
            </p:custDataLst>
          </p:nvPr>
        </p:nvSpPr>
        <p:spPr>
          <a:xfrm>
            <a:off x="1054100" y="1485900"/>
            <a:ext cx="9804400" cy="1093470"/>
          </a:xfrm>
          <a:prstGeom prst="rect">
            <a:avLst/>
          </a:prstGeom>
        </p:spPr>
        <p:txBody>
          <a:bodyPr wrap="square">
            <a:noAutofit/>
          </a:bodyPr>
          <a:lstStyle/>
          <a:p>
            <a:pPr>
              <a:lnSpc>
                <a:spcPct val="150000"/>
              </a:lnSpc>
            </a:pPr>
            <a:r>
              <a:rPr altLang="zh-CN" sz="1800" dirty="0">
                <a:solidFill>
                  <a:srgbClr val="0070C0"/>
                </a:solidFill>
                <a:latin typeface="微软雅黑" panose="020B0503020204020204" pitchFamily="34" charset="-122"/>
                <a:ea typeface="微软雅黑" panose="020B0503020204020204" pitchFamily="34" charset="-122"/>
                <a:cs typeface="+mn-ea"/>
              </a:rPr>
              <a:t>Paginator类</a:t>
            </a:r>
            <a:r>
              <a:rPr altLang="zh-CN" sz="1800" dirty="0">
                <a:solidFill>
                  <a:srgbClr val="595959"/>
                </a:solidFill>
                <a:latin typeface="微软雅黑" panose="020B0503020204020204" pitchFamily="34" charset="-122"/>
                <a:ea typeface="微软雅黑" panose="020B0503020204020204" pitchFamily="34" charset="-122"/>
                <a:cs typeface="+mn-ea"/>
              </a:rPr>
              <a:t>提供了一些</a:t>
            </a:r>
            <a:r>
              <a:rPr altLang="zh-CN" sz="1800" dirty="0">
                <a:solidFill>
                  <a:srgbClr val="0070C0"/>
                </a:solidFill>
                <a:latin typeface="微软雅黑" panose="020B0503020204020204" pitchFamily="34" charset="-122"/>
                <a:ea typeface="微软雅黑" panose="020B0503020204020204" pitchFamily="34" charset="-122"/>
                <a:cs typeface="+mn-ea"/>
              </a:rPr>
              <a:t>属性</a:t>
            </a:r>
            <a:r>
              <a:rPr altLang="zh-CN" sz="1800" dirty="0">
                <a:solidFill>
                  <a:srgbClr val="595959"/>
                </a:solidFill>
                <a:latin typeface="微软雅黑" panose="020B0503020204020204" pitchFamily="34" charset="-122"/>
                <a:ea typeface="微软雅黑" panose="020B0503020204020204" pitchFamily="34" charset="-122"/>
                <a:cs typeface="+mn-ea"/>
              </a:rPr>
              <a:t>，用于获取分页的相关信息，比如分页后的</a:t>
            </a:r>
            <a:r>
              <a:rPr altLang="zh-CN" sz="1800" dirty="0">
                <a:solidFill>
                  <a:srgbClr val="0070C0"/>
                </a:solidFill>
                <a:latin typeface="微软雅黑" panose="020B0503020204020204" pitchFamily="34" charset="-122"/>
                <a:ea typeface="微软雅黑" panose="020B0503020204020204" pitchFamily="34" charset="-122"/>
                <a:cs typeface="+mn-ea"/>
              </a:rPr>
              <a:t>总页数</a:t>
            </a:r>
            <a:r>
              <a:rPr altLang="zh-CN" sz="1800" dirty="0">
                <a:solidFill>
                  <a:srgbClr val="595959"/>
                </a:solidFill>
                <a:latin typeface="微软雅黑" panose="020B0503020204020204" pitchFamily="34" charset="-122"/>
                <a:ea typeface="微软雅黑" panose="020B0503020204020204" pitchFamily="34" charset="-122"/>
                <a:cs typeface="+mn-ea"/>
              </a:rPr>
              <a:t>、</a:t>
            </a:r>
            <a:r>
              <a:rPr altLang="zh-CN" sz="1800" dirty="0">
                <a:solidFill>
                  <a:srgbClr val="0070C0"/>
                </a:solidFill>
                <a:latin typeface="微软雅黑" panose="020B0503020204020204" pitchFamily="34" charset="-122"/>
                <a:ea typeface="微软雅黑" panose="020B0503020204020204" pitchFamily="34" charset="-122"/>
                <a:cs typeface="+mn-ea"/>
              </a:rPr>
              <a:t>分页后的页码范围</a:t>
            </a:r>
            <a:r>
              <a:rPr altLang="zh-CN" sz="1800" dirty="0">
                <a:solidFill>
                  <a:srgbClr val="595959"/>
                </a:solidFill>
                <a:latin typeface="微软雅黑" panose="020B0503020204020204" pitchFamily="34" charset="-122"/>
                <a:ea typeface="微软雅黑" panose="020B0503020204020204" pitchFamily="34" charset="-122"/>
                <a:cs typeface="+mn-ea"/>
              </a:rPr>
              <a:t>等。Paginator类的常用属性如表所示。</a:t>
            </a:r>
          </a:p>
        </p:txBody>
      </p:sp>
      <p:sp>
        <p:nvSpPr>
          <p:cNvPr id="2"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16.4.6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分页</a:t>
            </a:r>
          </a:p>
        </p:txBody>
      </p:sp>
      <p:graphicFrame>
        <p:nvGraphicFramePr>
          <p:cNvPr id="13" name="表格 12"/>
          <p:cNvGraphicFramePr>
            <a:graphicFrameLocks noGrp="1"/>
          </p:cNvGraphicFramePr>
          <p:nvPr>
            <p:custDataLst>
              <p:tags r:id="rId3"/>
            </p:custDataLst>
          </p:nvPr>
        </p:nvGraphicFramePr>
        <p:xfrm>
          <a:off x="2587625" y="2560955"/>
          <a:ext cx="7014845" cy="2168525"/>
        </p:xfrm>
        <a:graphic>
          <a:graphicData uri="http://schemas.openxmlformats.org/drawingml/2006/table">
            <a:tbl>
              <a:tblPr>
                <a:tableStyleId>{F5AB1C69-6EDB-4FF4-983F-18BD219EF322}</a:tableStyleId>
              </a:tblPr>
              <a:tblGrid>
                <a:gridCol w="1676400">
                  <a:extLst>
                    <a:ext uri="{9D8B030D-6E8A-4147-A177-3AD203B41FA5}">
                      <a16:colId xmlns:a16="http://schemas.microsoft.com/office/drawing/2014/main" val="20000"/>
                    </a:ext>
                  </a:extLst>
                </a:gridCol>
                <a:gridCol w="5338445">
                  <a:extLst>
                    <a:ext uri="{9D8B030D-6E8A-4147-A177-3AD203B41FA5}">
                      <a16:colId xmlns:a16="http://schemas.microsoft.com/office/drawing/2014/main" val="20001"/>
                    </a:ext>
                  </a:extLst>
                </a:gridCol>
              </a:tblGrid>
              <a:tr h="44069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1800" b="1" dirty="0">
                          <a:solidFill>
                            <a:schemeClr val="tx1">
                              <a:lumMod val="65000"/>
                              <a:lumOff val="35000"/>
                            </a:schemeClr>
                          </a:solidFill>
                          <a:effectLst/>
                          <a:latin typeface="微软雅黑" panose="020B0503020204020204" pitchFamily="34" charset="-122"/>
                          <a:ea typeface="微软雅黑" panose="020B0503020204020204" pitchFamily="34" charset="-122"/>
                        </a:rPr>
                        <a:t>属性</a:t>
                      </a:r>
                    </a:p>
                  </a:txBody>
                  <a:tcPr marT="45700" marB="4570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rPr>
                        <a:t>说明</a:t>
                      </a:r>
                    </a:p>
                  </a:txBody>
                  <a:tcPr marT="45700" marB="45700"/>
                </a:tc>
                <a:extLst>
                  <a:ext uri="{0D108BD9-81ED-4DB2-BD59-A6C34878D82A}">
                    <a16:rowId xmlns:a16="http://schemas.microsoft.com/office/drawing/2014/main" val="10000"/>
                  </a:ext>
                </a:extLst>
              </a:tr>
              <a:tr h="4320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num_pages</a:t>
                      </a:r>
                    </a:p>
                  </a:txBody>
                  <a:tcPr marT="45700" marB="45700"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分页后的总页数</a:t>
                      </a:r>
                    </a:p>
                  </a:txBody>
                  <a:tcPr marT="45700" marB="45700" anchor="ctr"/>
                </a:tc>
                <a:extLst>
                  <a:ext uri="{0D108BD9-81ED-4DB2-BD59-A6C34878D82A}">
                    <a16:rowId xmlns:a16="http://schemas.microsoft.com/office/drawing/2014/main" val="10001"/>
                  </a:ext>
                </a:extLst>
              </a:tr>
              <a:tr h="432000">
                <a:tc>
                  <a:txBody>
                    <a:bodyPr/>
                    <a:lstStyle/>
                    <a:p>
                      <a:pPr indent="0" algn="l">
                        <a:buNone/>
                      </a:pPr>
                      <a:r>
                        <a:rPr 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page_range</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分页的页码范围，页码从1开始</a:t>
                      </a:r>
                    </a:p>
                  </a:txBody>
                  <a:tcPr marT="45700" marB="45700"/>
                </a:tc>
                <a:extLst>
                  <a:ext uri="{0D108BD9-81ED-4DB2-BD59-A6C34878D82A}">
                    <a16:rowId xmlns:a16="http://schemas.microsoft.com/office/drawing/2014/main" val="10002"/>
                  </a:ext>
                </a:extLst>
              </a:tr>
              <a:tr h="432000">
                <a:tc>
                  <a:txBody>
                    <a:bodyPr/>
                    <a:lstStyle/>
                    <a:p>
                      <a:pPr indent="0" algn="l">
                        <a:buNone/>
                      </a:pPr>
                      <a:r>
                        <a:rPr 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count</a:t>
                      </a:r>
                    </a:p>
                  </a:txBody>
                  <a:tcPr marL="68580" marR="68580" marT="0" marB="0" anchor="ctr"/>
                </a:tc>
                <a:tc>
                  <a:txBody>
                    <a:bodyPr/>
                    <a:lstStyle/>
                    <a:p>
                      <a:pPr algn="l"/>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数据源中的总数据量</a:t>
                      </a:r>
                    </a:p>
                  </a:txBody>
                  <a:tcPr marT="45700" marB="45700"/>
                </a:tc>
                <a:extLst>
                  <a:ext uri="{0D108BD9-81ED-4DB2-BD59-A6C34878D82A}">
                    <a16:rowId xmlns:a16="http://schemas.microsoft.com/office/drawing/2014/main" val="10003"/>
                  </a:ext>
                </a:extLst>
              </a:tr>
              <a:tr h="432000">
                <a:tc>
                  <a:txBody>
                    <a:bodyPr/>
                    <a:lstStyle/>
                    <a:p>
                      <a:pPr indent="0" algn="l">
                        <a:buNone/>
                      </a:pPr>
                      <a:r>
                        <a:rPr 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per_page</a:t>
                      </a:r>
                    </a:p>
                  </a:txBody>
                  <a:tcPr marL="68580" marR="68580" marT="0" marB="0" anchor="ctr"/>
                </a:tc>
                <a:tc>
                  <a:txBody>
                    <a:bodyPr/>
                    <a:lstStyle/>
                    <a:p>
                      <a:pPr algn="l"/>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每页显示的数量</a:t>
                      </a:r>
                    </a:p>
                  </a:txBody>
                  <a:tcPr marT="45700" marB="45700"/>
                </a:tc>
                <a:extLst>
                  <a:ext uri="{0D108BD9-81ED-4DB2-BD59-A6C34878D82A}">
                    <a16:rowId xmlns:a16="http://schemas.microsoft.com/office/drawing/2014/main" val="10004"/>
                  </a:ext>
                </a:extLst>
              </a:tr>
            </a:tbl>
          </a:graphicData>
        </a:graphic>
      </p:graphicFrame>
      <p:sp>
        <p:nvSpPr>
          <p:cNvPr id="8" name="矩形 7"/>
          <p:cNvSpPr/>
          <p:nvPr>
            <p:custDataLst>
              <p:tags r:id="rId4"/>
            </p:custDataLst>
          </p:nvPr>
        </p:nvSpPr>
        <p:spPr>
          <a:xfrm>
            <a:off x="1126490" y="4817745"/>
            <a:ext cx="9813290" cy="1553845"/>
          </a:xfrm>
          <a:prstGeom prst="rect">
            <a:avLst/>
          </a:prstGeom>
        </p:spPr>
        <p:txBody>
          <a:bodyPr wrap="square">
            <a:noAutofit/>
          </a:bodyPr>
          <a:lstStyle/>
          <a:p>
            <a:pPr>
              <a:lnSpc>
                <a:spcPct val="150000"/>
              </a:lnSpc>
            </a:pPr>
            <a:r>
              <a:rPr altLang="zh-CN" sz="1800" dirty="0">
                <a:solidFill>
                  <a:srgbClr val="595959"/>
                </a:solidFill>
                <a:latin typeface="微软雅黑" panose="020B0503020204020204" pitchFamily="34" charset="-122"/>
                <a:ea typeface="微软雅黑" panose="020B0503020204020204" pitchFamily="34" charset="-122"/>
                <a:cs typeface="+mn-ea"/>
              </a:rPr>
              <a:t>Pagintor类还提供了一些方法执行与分页相关的操作，常用的方法是</a:t>
            </a:r>
            <a:r>
              <a:rPr altLang="zh-CN" sz="1800" dirty="0">
                <a:solidFill>
                  <a:srgbClr val="0070C0"/>
                </a:solidFill>
                <a:latin typeface="微软雅黑" panose="020B0503020204020204" pitchFamily="34" charset="-122"/>
                <a:ea typeface="微软雅黑" panose="020B0503020204020204" pitchFamily="34" charset="-122"/>
                <a:cs typeface="+mn-ea"/>
              </a:rPr>
              <a:t>get_page(page_number)</a:t>
            </a:r>
            <a:r>
              <a:rPr altLang="zh-CN" sz="1800" dirty="0">
                <a:solidFill>
                  <a:srgbClr val="595959"/>
                </a:solidFill>
                <a:latin typeface="微软雅黑" panose="020B0503020204020204" pitchFamily="34" charset="-122"/>
                <a:ea typeface="微软雅黑" panose="020B0503020204020204" pitchFamily="34" charset="-122"/>
                <a:cs typeface="+mn-ea"/>
              </a:rPr>
              <a:t>，该方法用于获取指定页码的</a:t>
            </a:r>
            <a:r>
              <a:rPr altLang="zh-CN" sz="1800" dirty="0">
                <a:solidFill>
                  <a:srgbClr val="0070C0"/>
                </a:solidFill>
                <a:latin typeface="微软雅黑" panose="020B0503020204020204" pitchFamily="34" charset="-122"/>
                <a:ea typeface="微软雅黑" panose="020B0503020204020204" pitchFamily="34" charset="-122"/>
                <a:cs typeface="+mn-ea"/>
              </a:rPr>
              <a:t>Page对象</a:t>
            </a:r>
            <a:r>
              <a:rPr altLang="zh-CN" sz="1800" dirty="0">
                <a:solidFill>
                  <a:srgbClr val="595959"/>
                </a:solidFill>
                <a:latin typeface="微软雅黑" panose="020B0503020204020204" pitchFamily="34" charset="-122"/>
                <a:ea typeface="微软雅黑" panose="020B0503020204020204" pitchFamily="34" charset="-122"/>
                <a:cs typeface="+mn-ea"/>
              </a:rPr>
              <a:t>，其中</a:t>
            </a:r>
            <a:r>
              <a:rPr altLang="zh-CN" sz="1800" dirty="0">
                <a:solidFill>
                  <a:srgbClr val="0070C0"/>
                </a:solidFill>
                <a:latin typeface="微软雅黑" panose="020B0503020204020204" pitchFamily="34" charset="-122"/>
                <a:ea typeface="微软雅黑" panose="020B0503020204020204" pitchFamily="34" charset="-122"/>
                <a:cs typeface="+mn-ea"/>
              </a:rPr>
              <a:t>参数page_number</a:t>
            </a:r>
            <a:r>
              <a:rPr altLang="zh-CN" sz="1800" dirty="0">
                <a:solidFill>
                  <a:srgbClr val="595959"/>
                </a:solidFill>
                <a:latin typeface="微软雅黑" panose="020B0503020204020204" pitchFamily="34" charset="-122"/>
                <a:ea typeface="微软雅黑" panose="020B0503020204020204" pitchFamily="34" charset="-122"/>
                <a:cs typeface="+mn-ea"/>
              </a:rPr>
              <a:t>表示</a:t>
            </a:r>
            <a:r>
              <a:rPr altLang="zh-CN" sz="1800" dirty="0">
                <a:solidFill>
                  <a:srgbClr val="0070C0"/>
                </a:solidFill>
                <a:latin typeface="微软雅黑" panose="020B0503020204020204" pitchFamily="34" charset="-122"/>
                <a:ea typeface="微软雅黑" panose="020B0503020204020204" pitchFamily="34" charset="-122"/>
                <a:cs typeface="+mn-ea"/>
              </a:rPr>
              <a:t>要获取的页码数</a:t>
            </a:r>
            <a:r>
              <a:rPr altLang="zh-CN" sz="1800" dirty="0">
                <a:solidFill>
                  <a:srgbClr val="595959"/>
                </a:solidFill>
                <a:latin typeface="微软雅黑" panose="020B0503020204020204" pitchFamily="34" charset="-122"/>
                <a:ea typeface="微软雅黑" panose="020B0503020204020204" pitchFamily="34" charset="-122"/>
                <a:cs typeface="+mn-ea"/>
              </a:rPr>
              <a:t>，页码数是</a:t>
            </a:r>
            <a:r>
              <a:rPr altLang="zh-CN" sz="1800" dirty="0">
                <a:solidFill>
                  <a:srgbClr val="0070C0"/>
                </a:solidFill>
                <a:latin typeface="微软雅黑" panose="020B0503020204020204" pitchFamily="34" charset="-122"/>
                <a:ea typeface="微软雅黑" panose="020B0503020204020204" pitchFamily="34" charset="-122"/>
                <a:cs typeface="+mn-ea"/>
              </a:rPr>
              <a:t>从1开始</a:t>
            </a:r>
            <a:r>
              <a:rPr altLang="zh-CN" sz="1800" dirty="0">
                <a:solidFill>
                  <a:srgbClr val="595959"/>
                </a:solidFill>
                <a:latin typeface="微软雅黑" panose="020B0503020204020204" pitchFamily="34" charset="-122"/>
                <a:ea typeface="微软雅黑" panose="020B0503020204020204" pitchFamily="34" charset="-122"/>
                <a:cs typeface="+mn-ea"/>
              </a:rPr>
              <a:t>的。如果提供的页码不存在，则会导致程序抛出PageNotAnInteger或EmptyPage异常。</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19175" y="857056"/>
            <a:ext cx="3533775" cy="466725"/>
            <a:chOff x="1019175" y="847725"/>
            <a:chExt cx="3533775" cy="466725"/>
          </a:xfrm>
        </p:grpSpPr>
        <p:sp>
          <p:nvSpPr>
            <p:cNvPr id="5"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5"/>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分页</a:t>
              </a:r>
            </a:p>
          </p:txBody>
        </p:sp>
      </p:grpSp>
      <p:sp>
        <p:nvSpPr>
          <p:cNvPr id="7" name="矩形 6"/>
          <p:cNvSpPr/>
          <p:nvPr>
            <p:custDataLst>
              <p:tags r:id="rId1"/>
            </p:custDataLst>
          </p:nvPr>
        </p:nvSpPr>
        <p:spPr>
          <a:xfrm>
            <a:off x="1054100" y="1485900"/>
            <a:ext cx="9804400" cy="1866900"/>
          </a:xfrm>
          <a:prstGeom prst="rect">
            <a:avLst/>
          </a:prstGeom>
        </p:spPr>
        <p:txBody>
          <a:bodyPr wrap="square">
            <a:noAutofit/>
          </a:bodyPr>
          <a:lstStyle/>
          <a:p>
            <a:pPr>
              <a:lnSpc>
                <a:spcPct val="150000"/>
              </a:lnSpc>
            </a:pPr>
            <a:r>
              <a:rPr altLang="zh-CN" sz="1800" dirty="0">
                <a:solidFill>
                  <a:srgbClr val="595959"/>
                </a:solidFill>
                <a:latin typeface="微软雅黑" panose="020B0503020204020204" pitchFamily="34" charset="-122"/>
                <a:ea typeface="微软雅黑" panose="020B0503020204020204" pitchFamily="34" charset="-122"/>
                <a:cs typeface="+mn-ea"/>
              </a:rPr>
              <a:t>Page类表示分页数据中的一页，通常不需要手动构建Page对象，可以通过Paginator对象的</a:t>
            </a:r>
            <a:r>
              <a:rPr altLang="zh-CN" sz="1800" dirty="0">
                <a:solidFill>
                  <a:srgbClr val="0070C0"/>
                </a:solidFill>
                <a:latin typeface="微软雅黑" panose="020B0503020204020204" pitchFamily="34" charset="-122"/>
                <a:ea typeface="微软雅黑" panose="020B0503020204020204" pitchFamily="34" charset="-122"/>
                <a:cs typeface="+mn-ea"/>
              </a:rPr>
              <a:t>get_page()方法</a:t>
            </a:r>
            <a:r>
              <a:rPr altLang="zh-CN" sz="1800" dirty="0">
                <a:solidFill>
                  <a:srgbClr val="595959"/>
                </a:solidFill>
                <a:latin typeface="微软雅黑" panose="020B0503020204020204" pitchFamily="34" charset="-122"/>
                <a:ea typeface="微软雅黑" panose="020B0503020204020204" pitchFamily="34" charset="-122"/>
                <a:cs typeface="+mn-ea"/>
              </a:rPr>
              <a:t>获取。Page类提供了当前页面数据以及与分页相关的一些属性，常用的属性是</a:t>
            </a:r>
            <a:r>
              <a:rPr altLang="zh-CN" sz="1800" dirty="0">
                <a:solidFill>
                  <a:srgbClr val="0070C0"/>
                </a:solidFill>
                <a:latin typeface="微软雅黑" panose="020B0503020204020204" pitchFamily="34" charset="-122"/>
                <a:ea typeface="微软雅黑" panose="020B0503020204020204" pitchFamily="34" charset="-122"/>
                <a:cs typeface="+mn-ea"/>
              </a:rPr>
              <a:t>number</a:t>
            </a:r>
            <a:r>
              <a:rPr altLang="zh-CN" sz="1800" dirty="0">
                <a:solidFill>
                  <a:srgbClr val="595959"/>
                </a:solidFill>
                <a:latin typeface="微软雅黑" panose="020B0503020204020204" pitchFamily="34" charset="-122"/>
                <a:ea typeface="微软雅黑" panose="020B0503020204020204" pitchFamily="34" charset="-122"/>
                <a:cs typeface="+mn-ea"/>
              </a:rPr>
              <a:t>和</a:t>
            </a:r>
            <a:r>
              <a:rPr altLang="zh-CN" sz="1800" dirty="0">
                <a:solidFill>
                  <a:srgbClr val="0070C0"/>
                </a:solidFill>
                <a:latin typeface="微软雅黑" panose="020B0503020204020204" pitchFamily="34" charset="-122"/>
                <a:ea typeface="微软雅黑" panose="020B0503020204020204" pitchFamily="34" charset="-122"/>
                <a:cs typeface="+mn-ea"/>
              </a:rPr>
              <a:t>paginator</a:t>
            </a:r>
            <a:r>
              <a:rPr altLang="zh-CN" sz="1800" dirty="0">
                <a:solidFill>
                  <a:srgbClr val="595959"/>
                </a:solidFill>
                <a:latin typeface="微软雅黑" panose="020B0503020204020204" pitchFamily="34" charset="-122"/>
                <a:ea typeface="微软雅黑" panose="020B0503020204020204" pitchFamily="34" charset="-122"/>
                <a:cs typeface="+mn-ea"/>
              </a:rPr>
              <a:t>，其中number用于</a:t>
            </a:r>
            <a:r>
              <a:rPr altLang="zh-CN" sz="1800" dirty="0">
                <a:solidFill>
                  <a:srgbClr val="0070C0"/>
                </a:solidFill>
                <a:latin typeface="微软雅黑" panose="020B0503020204020204" pitchFamily="34" charset="-122"/>
                <a:ea typeface="微软雅黑" panose="020B0503020204020204" pitchFamily="34" charset="-122"/>
                <a:cs typeface="+mn-ea"/>
              </a:rPr>
              <a:t>获取当前页的页码数</a:t>
            </a:r>
            <a:r>
              <a:rPr altLang="zh-CN" sz="1800" dirty="0">
                <a:solidFill>
                  <a:srgbClr val="595959"/>
                </a:solidFill>
                <a:latin typeface="微软雅黑" panose="020B0503020204020204" pitchFamily="34" charset="-122"/>
                <a:ea typeface="微软雅黑" panose="020B0503020204020204" pitchFamily="34" charset="-122"/>
                <a:cs typeface="+mn-ea"/>
              </a:rPr>
              <a:t>，paginator用于</a:t>
            </a:r>
            <a:r>
              <a:rPr altLang="zh-CN" sz="1800" dirty="0">
                <a:solidFill>
                  <a:srgbClr val="0070C0"/>
                </a:solidFill>
                <a:latin typeface="微软雅黑" panose="020B0503020204020204" pitchFamily="34" charset="-122"/>
                <a:ea typeface="微软雅黑" panose="020B0503020204020204" pitchFamily="34" charset="-122"/>
                <a:cs typeface="+mn-ea"/>
              </a:rPr>
              <a:t>获取与Page对象相关联的Paginator对象</a:t>
            </a:r>
            <a:r>
              <a:rPr altLang="zh-CN" sz="1800" dirty="0">
                <a:solidFill>
                  <a:srgbClr val="595959"/>
                </a:solidFill>
                <a:latin typeface="微软雅黑" panose="020B0503020204020204" pitchFamily="34" charset="-122"/>
                <a:ea typeface="微软雅黑" panose="020B0503020204020204" pitchFamily="34" charset="-122"/>
                <a:cs typeface="+mn-ea"/>
              </a:rPr>
              <a:t>。Page类的常用方法如表所示。</a:t>
            </a:r>
          </a:p>
        </p:txBody>
      </p:sp>
      <p:sp>
        <p:nvSpPr>
          <p:cNvPr id="2"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16.4.6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分页</a:t>
            </a:r>
          </a:p>
        </p:txBody>
      </p:sp>
      <p:graphicFrame>
        <p:nvGraphicFramePr>
          <p:cNvPr id="13" name="表格 12"/>
          <p:cNvGraphicFramePr>
            <a:graphicFrameLocks noGrp="1"/>
          </p:cNvGraphicFramePr>
          <p:nvPr>
            <p:custDataLst>
              <p:tags r:id="rId3"/>
            </p:custDataLst>
          </p:nvPr>
        </p:nvGraphicFramePr>
        <p:xfrm>
          <a:off x="1670685" y="3477895"/>
          <a:ext cx="8849360" cy="2585720"/>
        </p:xfrm>
        <a:graphic>
          <a:graphicData uri="http://schemas.openxmlformats.org/drawingml/2006/table">
            <a:tbl>
              <a:tblPr>
                <a:tableStyleId>{F5AB1C69-6EDB-4FF4-983F-18BD219EF322}</a:tableStyleId>
              </a:tblPr>
              <a:tblGrid>
                <a:gridCol w="2927350">
                  <a:extLst>
                    <a:ext uri="{9D8B030D-6E8A-4147-A177-3AD203B41FA5}">
                      <a16:colId xmlns:a16="http://schemas.microsoft.com/office/drawing/2014/main" val="20000"/>
                    </a:ext>
                  </a:extLst>
                </a:gridCol>
                <a:gridCol w="5922010">
                  <a:extLst>
                    <a:ext uri="{9D8B030D-6E8A-4147-A177-3AD203B41FA5}">
                      <a16:colId xmlns:a16="http://schemas.microsoft.com/office/drawing/2014/main" val="20001"/>
                    </a:ext>
                  </a:extLst>
                </a:gridCol>
              </a:tblGrid>
              <a:tr h="43815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1800" b="1" dirty="0">
                          <a:solidFill>
                            <a:schemeClr val="tx1">
                              <a:lumMod val="65000"/>
                              <a:lumOff val="35000"/>
                            </a:schemeClr>
                          </a:solidFill>
                          <a:effectLst/>
                          <a:latin typeface="微软雅黑" panose="020B0503020204020204" pitchFamily="34" charset="-122"/>
                          <a:ea typeface="微软雅黑" panose="020B0503020204020204" pitchFamily="34" charset="-122"/>
                        </a:rPr>
                        <a:t>方法</a:t>
                      </a:r>
                    </a:p>
                  </a:txBody>
                  <a:tcPr marT="45700" marB="4570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rPr>
                        <a:t>说明</a:t>
                      </a:r>
                    </a:p>
                  </a:txBody>
                  <a:tcPr marT="45700" marB="45700"/>
                </a:tc>
                <a:extLst>
                  <a:ext uri="{0D108BD9-81ED-4DB2-BD59-A6C34878D82A}">
                    <a16:rowId xmlns:a16="http://schemas.microsoft.com/office/drawing/2014/main" val="10000"/>
                  </a:ext>
                </a:extLst>
              </a:tr>
              <a:tr h="42926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has_next()</a:t>
                      </a:r>
                    </a:p>
                  </a:txBody>
                  <a:tcPr marT="45700" marB="45700"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判断是否有下一页，如果有下一页返回True</a:t>
                      </a:r>
                    </a:p>
                  </a:txBody>
                  <a:tcPr marT="45700" marB="45700" anchor="ctr"/>
                </a:tc>
                <a:extLst>
                  <a:ext uri="{0D108BD9-81ED-4DB2-BD59-A6C34878D82A}">
                    <a16:rowId xmlns:a16="http://schemas.microsoft.com/office/drawing/2014/main" val="10001"/>
                  </a:ext>
                </a:extLst>
              </a:tr>
              <a:tr h="429895">
                <a:tc>
                  <a:txBody>
                    <a:bodyPr/>
                    <a:lstStyle/>
                    <a:p>
                      <a:pPr indent="0" algn="l">
                        <a:buNone/>
                      </a:pPr>
                      <a:r>
                        <a:rPr 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has_previous()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判断是否有上一页，如果有上一页返回True</a:t>
                      </a:r>
                    </a:p>
                  </a:txBody>
                  <a:tcPr marT="45700" marB="45700"/>
                </a:tc>
                <a:extLst>
                  <a:ext uri="{0D108BD9-81ED-4DB2-BD59-A6C34878D82A}">
                    <a16:rowId xmlns:a16="http://schemas.microsoft.com/office/drawing/2014/main" val="10002"/>
                  </a:ext>
                </a:extLst>
              </a:tr>
              <a:tr h="429260">
                <a:tc>
                  <a:txBody>
                    <a:bodyPr/>
                    <a:lstStyle/>
                    <a:p>
                      <a:pPr indent="0" algn="l">
                        <a:buNone/>
                      </a:pPr>
                      <a:r>
                        <a:rPr 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has_other_pages()</a:t>
                      </a:r>
                    </a:p>
                  </a:txBody>
                  <a:tcPr marL="68580" marR="68580" marT="0" marB="0" anchor="ctr"/>
                </a:tc>
                <a:tc>
                  <a:txBody>
                    <a:bodyPr/>
                    <a:lstStyle/>
                    <a:p>
                      <a:pPr algn="l"/>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判断是否有上一页或下一页，如果有上一页或下一页，返回True</a:t>
                      </a:r>
                    </a:p>
                  </a:txBody>
                  <a:tcPr marT="45700" marB="45700"/>
                </a:tc>
                <a:extLst>
                  <a:ext uri="{0D108BD9-81ED-4DB2-BD59-A6C34878D82A}">
                    <a16:rowId xmlns:a16="http://schemas.microsoft.com/office/drawing/2014/main" val="10003"/>
                  </a:ext>
                </a:extLst>
              </a:tr>
              <a:tr h="429260">
                <a:tc>
                  <a:txBody>
                    <a:bodyPr/>
                    <a:lstStyle/>
                    <a:p>
                      <a:pPr indent="0" algn="l">
                        <a:buNone/>
                      </a:pPr>
                      <a:r>
                        <a:rPr 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next_page_number()</a:t>
                      </a:r>
                    </a:p>
                  </a:txBody>
                  <a:tcPr marL="68580" marR="68580" marT="0" marB="0" anchor="ctr"/>
                </a:tc>
                <a:tc>
                  <a:txBody>
                    <a:bodyPr/>
                    <a:lstStyle/>
                    <a:p>
                      <a:pPr algn="l"/>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返回下一页的页码。如果下一页不存在，抛出InvalidPage异常</a:t>
                      </a:r>
                    </a:p>
                  </a:txBody>
                  <a:tcPr marT="45700" marB="45700"/>
                </a:tc>
                <a:extLst>
                  <a:ext uri="{0D108BD9-81ED-4DB2-BD59-A6C34878D82A}">
                    <a16:rowId xmlns:a16="http://schemas.microsoft.com/office/drawing/2014/main" val="10004"/>
                  </a:ext>
                </a:extLst>
              </a:tr>
              <a:tr h="429895">
                <a:tc>
                  <a:txBody>
                    <a:bodyPr/>
                    <a:lstStyle/>
                    <a:p>
                      <a:pPr indent="0" algn="l">
                        <a:buNone/>
                      </a:pPr>
                      <a:r>
                        <a:rPr lang="en-US"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previous_page_number()</a:t>
                      </a: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返回上一页的页码。如果上一页不存在，抛出InvalidPage异常</a:t>
                      </a:r>
                    </a:p>
                  </a:txBody>
                  <a:tcPr marT="45700" marB="45700"/>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19175" y="857056"/>
            <a:ext cx="3533775" cy="466725"/>
            <a:chOff x="1019175" y="847725"/>
            <a:chExt cx="3533775" cy="466725"/>
          </a:xfrm>
        </p:grpSpPr>
        <p:sp>
          <p:nvSpPr>
            <p:cNvPr id="5"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5"/>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分页</a:t>
              </a:r>
            </a:p>
          </p:txBody>
        </p:sp>
      </p:grpSp>
      <p:sp>
        <p:nvSpPr>
          <p:cNvPr id="7" name="矩形 6"/>
          <p:cNvSpPr/>
          <p:nvPr>
            <p:custDataLst>
              <p:tags r:id="rId1"/>
            </p:custDataLst>
          </p:nvPr>
        </p:nvSpPr>
        <p:spPr>
          <a:xfrm>
            <a:off x="1054100" y="1485900"/>
            <a:ext cx="9804400" cy="1093470"/>
          </a:xfrm>
          <a:prstGeom prst="rect">
            <a:avLst/>
          </a:prstGeom>
        </p:spPr>
        <p:txBody>
          <a:bodyPr wrap="square">
            <a:noAutofit/>
          </a:bodyPr>
          <a:lstStyle/>
          <a:p>
            <a:pPr>
              <a:lnSpc>
                <a:spcPct val="150000"/>
              </a:lnSpc>
            </a:pPr>
            <a:r>
              <a:rPr altLang="zh-CN" sz="1800" dirty="0">
                <a:solidFill>
                  <a:srgbClr val="595959"/>
                </a:solidFill>
                <a:latin typeface="微软雅黑" panose="020B0503020204020204" pitchFamily="34" charset="-122"/>
                <a:ea typeface="微软雅黑" panose="020B0503020204020204" pitchFamily="34" charset="-122"/>
                <a:cs typeface="+mn-ea"/>
              </a:rPr>
              <a:t>在app03应用的views.py文件中定义一个视图函数，在该函数中创建分页器，获取请求的当前页数据，并将当前页的数据传递给模板进行渲染，具体代码如下。</a:t>
            </a:r>
          </a:p>
        </p:txBody>
      </p:sp>
      <p:sp>
        <p:nvSpPr>
          <p:cNvPr id="2"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16.4.6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分页</a:t>
            </a:r>
          </a:p>
        </p:txBody>
      </p:sp>
      <p:sp>
        <p:nvSpPr>
          <p:cNvPr id="3" name="矩形 2"/>
          <p:cNvSpPr/>
          <p:nvPr>
            <p:custDataLst>
              <p:tags r:id="rId3"/>
            </p:custDataLst>
          </p:nvPr>
        </p:nvSpPr>
        <p:spPr bwMode="auto">
          <a:xfrm>
            <a:off x="1151890" y="2628265"/>
            <a:ext cx="10226040" cy="343916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from django.core.paginator import Paginator</a:t>
            </a:r>
          </a:p>
          <a:p>
            <a:pPr algn="l">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def paging(request):</a:t>
            </a:r>
          </a:p>
          <a:p>
            <a:pPr algn="l">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data = [i for i in range(1, 31)]</a:t>
            </a: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生成1到30的数字，将其作为分页的数据源</a:t>
            </a:r>
          </a:p>
          <a:p>
            <a:pPr algn="l">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per_page = 10</a:t>
            </a: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 每页显示的数据量</a:t>
            </a:r>
          </a:p>
          <a:p>
            <a:pPr algn="l">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paginator = Paginator(data, per_page)</a:t>
            </a: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创建Paginator对象</a:t>
            </a:r>
          </a:p>
          <a:p>
            <a:pPr algn="l">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page_number = request.GET.get('page', 1)</a:t>
            </a: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获取当前请求的页数，默认为第一页</a:t>
            </a:r>
          </a:p>
          <a:p>
            <a:pPr algn="l">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page_obj = paginator.get_page(page_number)</a:t>
            </a: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获取当前页的数据</a:t>
            </a:r>
          </a:p>
          <a:p>
            <a:pPr algn="l">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return render(request, 'paging.html', {'page_obj': page_obj})</a:t>
            </a: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将当前页数据传递给模板进行渲染</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19175" y="857056"/>
            <a:ext cx="3533775" cy="466725"/>
            <a:chOff x="1019175" y="847725"/>
            <a:chExt cx="3533775" cy="466725"/>
          </a:xfrm>
        </p:grpSpPr>
        <p:sp>
          <p:nvSpPr>
            <p:cNvPr id="5"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5"/>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分页</a:t>
              </a:r>
            </a:p>
          </p:txBody>
        </p:sp>
      </p:grpSp>
      <p:sp>
        <p:nvSpPr>
          <p:cNvPr id="7" name="矩形 6"/>
          <p:cNvSpPr/>
          <p:nvPr>
            <p:custDataLst>
              <p:tags r:id="rId1"/>
            </p:custDataLst>
          </p:nvPr>
        </p:nvSpPr>
        <p:spPr>
          <a:xfrm>
            <a:off x="1054100" y="1485900"/>
            <a:ext cx="9804400" cy="1093470"/>
          </a:xfrm>
          <a:prstGeom prst="rect">
            <a:avLst/>
          </a:prstGeom>
        </p:spPr>
        <p:txBody>
          <a:bodyPr wrap="square">
            <a:noAutofit/>
          </a:bodyPr>
          <a:lstStyle/>
          <a:p>
            <a:pPr>
              <a:lnSpc>
                <a:spcPct val="150000"/>
              </a:lnSpc>
            </a:pPr>
            <a:r>
              <a:rPr altLang="zh-CN" sz="1800" dirty="0">
                <a:solidFill>
                  <a:srgbClr val="595959"/>
                </a:solidFill>
                <a:latin typeface="微软雅黑" panose="020B0503020204020204" pitchFamily="34" charset="-122"/>
                <a:ea typeface="微软雅黑" panose="020B0503020204020204" pitchFamily="34" charset="-122"/>
                <a:cs typeface="+mn-ea"/>
              </a:rPr>
              <a:t>在templates目录下新建paging.html文件，在该文件的&lt;body&gt;标签中通过Page对象的属性和方法来展示分页数据，以及提供导航链接，具体代码如下。</a:t>
            </a:r>
          </a:p>
        </p:txBody>
      </p:sp>
      <p:sp>
        <p:nvSpPr>
          <p:cNvPr id="2"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16.4.6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分页</a:t>
            </a:r>
          </a:p>
        </p:txBody>
      </p:sp>
      <p:sp>
        <p:nvSpPr>
          <p:cNvPr id="3" name="矩形 2"/>
          <p:cNvSpPr/>
          <p:nvPr>
            <p:custDataLst>
              <p:tags r:id="rId3"/>
            </p:custDataLst>
          </p:nvPr>
        </p:nvSpPr>
        <p:spPr bwMode="auto">
          <a:xfrm>
            <a:off x="1893570" y="2565400"/>
            <a:ext cx="8402955" cy="372046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&lt;div class="pagination"&gt;</a:t>
            </a:r>
          </a:p>
          <a:p>
            <a:pPr algn="l">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&lt;span class="step-links"&gt;</a:t>
            </a:r>
          </a:p>
          <a:p>
            <a:pPr algn="l">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&lt;!-- 显示前一页链接 --&gt;</a:t>
            </a:r>
          </a:p>
          <a:p>
            <a:pPr algn="l">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 if page_obj.has_previous %}</a:t>
            </a:r>
          </a:p>
          <a:p>
            <a:pPr algn="l">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&lt;a href="?page=1"&gt;&amp;laquo; 首页&lt;/a&gt;</a:t>
            </a:r>
          </a:p>
          <a:p>
            <a:pPr algn="l">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&lt;a href="?page={{ page_obj.previous_page_number }}"&gt;上一页&lt;/a&gt;</a:t>
            </a:r>
          </a:p>
          <a:p>
            <a:pPr algn="l">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 endif %}</a:t>
            </a:r>
          </a:p>
          <a:p>
            <a:pPr algn="l">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p>
          <a:p>
            <a:pPr algn="l">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&lt;/span&gt;</a:t>
            </a:r>
          </a:p>
          <a:p>
            <a:pPr algn="l">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&lt;/div&gt;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19175" y="857056"/>
            <a:ext cx="3533775" cy="466725"/>
            <a:chOff x="1019175" y="847725"/>
            <a:chExt cx="3533775" cy="466725"/>
          </a:xfrm>
        </p:grpSpPr>
        <p:sp>
          <p:nvSpPr>
            <p:cNvPr id="5"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5"/>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分页</a:t>
              </a:r>
            </a:p>
          </p:txBody>
        </p:sp>
      </p:grpSp>
      <p:sp>
        <p:nvSpPr>
          <p:cNvPr id="7" name="矩形 6"/>
          <p:cNvSpPr/>
          <p:nvPr>
            <p:custDataLst>
              <p:tags r:id="rId1"/>
            </p:custDataLst>
          </p:nvPr>
        </p:nvSpPr>
        <p:spPr>
          <a:xfrm>
            <a:off x="1054100" y="1485900"/>
            <a:ext cx="9804400" cy="1093470"/>
          </a:xfrm>
          <a:prstGeom prst="rect">
            <a:avLst/>
          </a:prstGeom>
        </p:spPr>
        <p:txBody>
          <a:bodyPr wrap="square">
            <a:noAutofit/>
          </a:bodyPr>
          <a:lstStyle/>
          <a:p>
            <a:pPr algn="just">
              <a:lnSpc>
                <a:spcPct val="150000"/>
              </a:lnSpc>
              <a:buClrTx/>
              <a:buSzTx/>
              <a:buFontTx/>
            </a:pPr>
            <a:r>
              <a:rPr lang="zh-CN" altLang="en-US" sz="2000" dirty="0">
                <a:solidFill>
                  <a:srgbClr val="595959"/>
                </a:solidFill>
                <a:latin typeface="微软雅黑" panose="020B0503020204020204" pitchFamily="34" charset="-122"/>
                <a:ea typeface="微软雅黑" panose="020B0503020204020204" pitchFamily="34" charset="-122"/>
              </a:rPr>
              <a:t>在应用app03的urls.py文件，在该文件中增加URL模式，将URL映射到刚定义的视图函数paging()，具体代码如下所示。</a:t>
            </a:r>
          </a:p>
        </p:txBody>
      </p:sp>
      <p:sp>
        <p:nvSpPr>
          <p:cNvPr id="2"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16.4.6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分页</a:t>
            </a:r>
          </a:p>
        </p:txBody>
      </p:sp>
      <p:sp>
        <p:nvSpPr>
          <p:cNvPr id="3" name="矩形 2"/>
          <p:cNvSpPr/>
          <p:nvPr>
            <p:custDataLst>
              <p:tags r:id="rId3"/>
            </p:custDataLst>
          </p:nvPr>
        </p:nvSpPr>
        <p:spPr bwMode="auto">
          <a:xfrm>
            <a:off x="1893570" y="2919730"/>
            <a:ext cx="8402955" cy="266573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from django.urls import path</a:t>
            </a:r>
          </a:p>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from app03 import views</a:t>
            </a:r>
          </a:p>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urlpatterns = [</a:t>
            </a:r>
          </a:p>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p>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path('paging/', views.paging),</a:t>
            </a:r>
          </a:p>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19175" y="857056"/>
            <a:ext cx="3533775" cy="466725"/>
            <a:chOff x="1019175" y="847725"/>
            <a:chExt cx="3533775" cy="466725"/>
          </a:xfrm>
        </p:grpSpPr>
        <p:sp>
          <p:nvSpPr>
            <p:cNvPr id="5"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5"/>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分页</a:t>
              </a:r>
            </a:p>
          </p:txBody>
        </p:sp>
      </p:grpSp>
      <p:sp>
        <p:nvSpPr>
          <p:cNvPr id="7" name="矩形 6"/>
          <p:cNvSpPr/>
          <p:nvPr>
            <p:custDataLst>
              <p:tags r:id="rId1"/>
            </p:custDataLst>
          </p:nvPr>
        </p:nvSpPr>
        <p:spPr>
          <a:xfrm>
            <a:off x="1054100" y="1485900"/>
            <a:ext cx="9804400" cy="641350"/>
          </a:xfrm>
          <a:prstGeom prst="rect">
            <a:avLst/>
          </a:prstGeom>
        </p:spPr>
        <p:txBody>
          <a:bodyPr wrap="square">
            <a:noAutofit/>
          </a:bodyPr>
          <a:lstStyle/>
          <a:p>
            <a:pPr algn="just">
              <a:lnSpc>
                <a:spcPct val="150000"/>
              </a:lnSpc>
              <a:buClrTx/>
              <a:buSzTx/>
              <a:buFontTx/>
            </a:pPr>
            <a:r>
              <a:rPr lang="zh-CN" altLang="en-US" sz="2000" dirty="0">
                <a:solidFill>
                  <a:srgbClr val="595959"/>
                </a:solidFill>
                <a:latin typeface="微软雅黑" panose="020B0503020204020204" pitchFamily="34" charset="-122"/>
                <a:ea typeface="微软雅黑" panose="020B0503020204020204" pitchFamily="34" charset="-122"/>
              </a:rPr>
              <a:t>在浏览器中访问http://127.0.0.1:8000/app03/paging/后，页面效果如图所示。</a:t>
            </a:r>
          </a:p>
        </p:txBody>
      </p:sp>
      <p:sp>
        <p:nvSpPr>
          <p:cNvPr id="2"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16.4.6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分页</a:t>
            </a:r>
          </a:p>
        </p:txBody>
      </p:sp>
      <p:pic>
        <p:nvPicPr>
          <p:cNvPr id="8" name="图片 7"/>
          <p:cNvPicPr>
            <a:picLocks noChangeAspect="1"/>
          </p:cNvPicPr>
          <p:nvPr>
            <p:custDataLst>
              <p:tags r:id="rId3"/>
            </p:custDataLst>
          </p:nvPr>
        </p:nvPicPr>
        <p:blipFill>
          <a:blip r:embed="rId8"/>
          <a:stretch>
            <a:fillRect/>
          </a:stretch>
        </p:blipFill>
        <p:spPr>
          <a:xfrm>
            <a:off x="3070860" y="2407920"/>
            <a:ext cx="6102985" cy="391668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8112125"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实例：用户登录</a:t>
            </a:r>
          </a:p>
        </p:txBody>
      </p:sp>
      <p:sp>
        <p:nvSpPr>
          <p:cNvPr id="2" name="TextBox 48"/>
          <p:cNvSpPr txBox="1"/>
          <p:nvPr/>
        </p:nvSpPr>
        <p:spPr>
          <a:xfrm>
            <a:off x="1626870" y="2809240"/>
            <a:ext cx="1734820" cy="922020"/>
          </a:xfrm>
          <a:prstGeom prst="rect">
            <a:avLst/>
          </a:prstGeom>
          <a:noFill/>
        </p:spPr>
        <p:txBody>
          <a:bodyPr wrap="square" lIns="91443" tIns="45720" rIns="91443" bIns="45720" rtlCol="0">
            <a:spAutoFit/>
          </a:bodyPr>
          <a:lstStyle/>
          <a:p>
            <a:r>
              <a:rPr lang="en-US" altLang="en-GB" sz="5400" b="1" dirty="0">
                <a:solidFill>
                  <a:srgbClr val="FAFAFA"/>
                </a:solidFill>
                <a:latin typeface="微软雅黑" panose="020B0503020204020204" pitchFamily="34" charset="-122"/>
                <a:ea typeface="微软雅黑" panose="020B0503020204020204" pitchFamily="34" charset="-122"/>
                <a:cs typeface="+mn-ea"/>
                <a:sym typeface="+mn-lt"/>
              </a:rPr>
              <a:t>16.5</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428921"/>
            <a:ext cx="498348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根据任务分析实现实例：用户登录</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16.5  </a:t>
            </a:r>
            <a:r>
              <a:rPr 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：用户登录</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35"/>
          <p:cNvSpPr txBox="1">
            <a:spLocks noChangeArrowheads="1"/>
          </p:cNvSpPr>
          <p:nvPr/>
        </p:nvSpPr>
        <p:spPr bwMode="auto">
          <a:xfrm>
            <a:off x="1054735" y="982345"/>
            <a:ext cx="10165715"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用户登录是Web应用常见的板块，一般包括用户登录和用户注册两个页面。假设用户首次在浏览器中输入访问http://127.0.0.1:8000/login后打开用户登录页面，效果如图所示。</a:t>
            </a:r>
          </a:p>
        </p:txBody>
      </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16.5  </a:t>
            </a:r>
            <a:r>
              <a:rPr 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：用户登录</a:t>
            </a:r>
          </a:p>
        </p:txBody>
      </p:sp>
      <p:pic>
        <p:nvPicPr>
          <p:cNvPr id="14" name="图片 14"/>
          <p:cNvPicPr>
            <a:picLocks noChangeAspect="1"/>
          </p:cNvPicPr>
          <p:nvPr>
            <p:custDataLst>
              <p:tags r:id="rId2"/>
            </p:custDataLst>
          </p:nvPr>
        </p:nvPicPr>
        <p:blipFill>
          <a:blip r:embed="rId5"/>
          <a:stretch>
            <a:fillRect/>
          </a:stretch>
        </p:blipFill>
        <p:spPr>
          <a:xfrm>
            <a:off x="3582035" y="2206625"/>
            <a:ext cx="5111750" cy="426974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custDataLst>
              <p:tags r:id="rId1"/>
            </p:custDataLst>
          </p:nvPr>
        </p:nvPicPr>
        <p:blipFill>
          <a:blip r:embed="rId9"/>
          <a:stretch>
            <a:fillRect/>
          </a:stretch>
        </p:blipFill>
        <p:spPr>
          <a:xfrm>
            <a:off x="1143635" y="2277745"/>
            <a:ext cx="2324100" cy="3362325"/>
          </a:xfrm>
          <a:prstGeom prst="rect">
            <a:avLst/>
          </a:prstGeom>
        </p:spPr>
      </p:pic>
      <p:sp>
        <p:nvSpPr>
          <p:cNvPr id="21" name="原创设计师QQ598969553          _3"/>
          <p:cNvSpPr/>
          <p:nvPr>
            <p:custDataLst>
              <p:tags r:id="rId2"/>
            </p:custDataLst>
          </p:nvPr>
        </p:nvSpPr>
        <p:spPr>
          <a:xfrm>
            <a:off x="4079240" y="1860550"/>
            <a:ext cx="6549390" cy="3816350"/>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原创设计师QQ598969553          _4"/>
          <p:cNvSpPr/>
          <p:nvPr>
            <p:custDataLst>
              <p:tags r:id="rId3"/>
            </p:custDataLst>
          </p:nvPr>
        </p:nvSpPr>
        <p:spPr>
          <a:xfrm>
            <a:off x="4366260" y="2073275"/>
            <a:ext cx="5984240" cy="3415030"/>
          </a:xfrm>
          <a:prstGeom prst="rect">
            <a:avLst/>
          </a:prstGeom>
        </p:spPr>
        <p:txBody>
          <a:bodyPr wrap="square">
            <a:spAutoFit/>
          </a:body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使用</a:t>
            </a:r>
            <a:r>
              <a:rPr lang="zh-CN" altLang="zh-CN" sz="1800" dirty="0">
                <a:solidFill>
                  <a:srgbClr val="0070C0"/>
                </a:solidFill>
                <a:latin typeface="微软雅黑" panose="020B0503020204020204" pitchFamily="34" charset="-122"/>
                <a:ea typeface="微软雅黑" panose="020B0503020204020204" pitchFamily="34" charset="-122"/>
                <a:cs typeface="+mn-ea"/>
              </a:rPr>
              <a:t>path()函数</a:t>
            </a:r>
            <a:r>
              <a:rPr lang="zh-CN" altLang="zh-CN" sz="1800" dirty="0">
                <a:solidFill>
                  <a:srgbClr val="595959"/>
                </a:solidFill>
                <a:latin typeface="微软雅黑" panose="020B0503020204020204" pitchFamily="34" charset="-122"/>
                <a:ea typeface="微软雅黑" panose="020B0503020204020204" pitchFamily="34" charset="-122"/>
                <a:cs typeface="+mn-ea"/>
              </a:rPr>
              <a:t>对URL模式进行匹配时，不会对URL中的</a:t>
            </a:r>
            <a:r>
              <a:rPr lang="zh-CN" altLang="zh-CN" sz="1800" dirty="0">
                <a:solidFill>
                  <a:srgbClr val="0070C0"/>
                </a:solidFill>
                <a:latin typeface="微软雅黑" panose="020B0503020204020204" pitchFamily="34" charset="-122"/>
                <a:ea typeface="微软雅黑" panose="020B0503020204020204" pitchFamily="34" charset="-122"/>
                <a:cs typeface="+mn-ea"/>
              </a:rPr>
              <a:t>协议类型</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域名</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端口号</a:t>
            </a:r>
            <a:r>
              <a:rPr lang="zh-CN" altLang="zh-CN" sz="1800" dirty="0">
                <a:solidFill>
                  <a:srgbClr val="595959"/>
                </a:solidFill>
                <a:latin typeface="微软雅黑" panose="020B0503020204020204" pitchFamily="34" charset="-122"/>
                <a:ea typeface="微软雅黑" panose="020B0503020204020204" pitchFamily="34" charset="-122"/>
                <a:cs typeface="+mn-ea"/>
              </a:rPr>
              <a:t>进行匹配。例如，path()函数在匹配http://127.0.0.1:8000/hello/时，只会匹配/hello/。</a:t>
            </a:r>
          </a:p>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结合对path()函数的功能分析以上示例中的URL配置可知：当请求的URL匹配到“/”时，它会在列表urlpatterns中找到匹配的元素，并调用视图views.index，即调用views.py文件中定义的index()函数，并在该函数中传入django.http.HttpRequest对象。</a:t>
            </a:r>
          </a:p>
        </p:txBody>
      </p:sp>
      <p:sp>
        <p:nvSpPr>
          <p:cNvPr id="3" name="标题 1"/>
          <p:cNvSpPr>
            <a:spLocks noChangeArrowheads="1"/>
          </p:cNvSpPr>
          <p:nvPr>
            <p:custDataLst>
              <p:tags r:id="rId4"/>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16.1.1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路由系统简介</a:t>
            </a:r>
          </a:p>
        </p:txBody>
      </p:sp>
      <p:grpSp>
        <p:nvGrpSpPr>
          <p:cNvPr id="7" name="组合 6"/>
          <p:cNvGrpSpPr/>
          <p:nvPr/>
        </p:nvGrpSpPr>
        <p:grpSpPr>
          <a:xfrm>
            <a:off x="1019175" y="857056"/>
            <a:ext cx="3533775" cy="466725"/>
            <a:chOff x="1019175" y="847725"/>
            <a:chExt cx="3533775" cy="466725"/>
          </a:xfrm>
        </p:grpSpPr>
        <p:sp>
          <p:nvSpPr>
            <p:cNvPr id="12"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custDataLst>
                <p:tags r:id="rId6"/>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路由系统简介</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35"/>
          <p:cNvSpPr txBox="1">
            <a:spLocks noChangeArrowheads="1"/>
          </p:cNvSpPr>
          <p:nvPr/>
        </p:nvSpPr>
        <p:spPr bwMode="auto">
          <a:xfrm>
            <a:off x="1054735" y="982345"/>
            <a:ext cx="10165715"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单击“注册”按钮会将页面跳转到用户注册页面，具体如图所示。</a:t>
            </a:r>
          </a:p>
        </p:txBody>
      </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16.5  </a:t>
            </a:r>
            <a:r>
              <a:rPr 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：用户登录</a:t>
            </a:r>
          </a:p>
        </p:txBody>
      </p:sp>
      <p:pic>
        <p:nvPicPr>
          <p:cNvPr id="13" name="图片 13"/>
          <p:cNvPicPr>
            <a:picLocks noChangeAspect="1"/>
          </p:cNvPicPr>
          <p:nvPr>
            <p:custDataLst>
              <p:tags r:id="rId2"/>
            </p:custDataLst>
          </p:nvPr>
        </p:nvPicPr>
        <p:blipFill>
          <a:blip r:embed="rId5"/>
          <a:stretch>
            <a:fillRect/>
          </a:stretch>
        </p:blipFill>
        <p:spPr>
          <a:xfrm>
            <a:off x="3593465" y="1845945"/>
            <a:ext cx="5088255" cy="428117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35"/>
          <p:cNvSpPr txBox="1">
            <a:spLocks noChangeArrowheads="1"/>
          </p:cNvSpPr>
          <p:nvPr/>
        </p:nvSpPr>
        <p:spPr bwMode="auto">
          <a:xfrm>
            <a:off x="1054735" y="982345"/>
            <a:ext cx="10165715"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填写邮箱为test@123.com，密码为123456，填入注册信息后单击“注册”按钮，如果页面跳转到登录页面表示注册成功，如果注册失败在页面中会有相应提示。比如用户两次填写的密码不一致，注册页面中会有相应的提示信息，如图所示。</a:t>
            </a:r>
          </a:p>
        </p:txBody>
      </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16.5  </a:t>
            </a:r>
            <a:r>
              <a:rPr 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：用户登录</a:t>
            </a:r>
          </a:p>
        </p:txBody>
      </p:sp>
      <p:pic>
        <p:nvPicPr>
          <p:cNvPr id="15" name="图片 15"/>
          <p:cNvPicPr>
            <a:picLocks noChangeAspect="1"/>
          </p:cNvPicPr>
          <p:nvPr>
            <p:custDataLst>
              <p:tags r:id="rId2"/>
            </p:custDataLst>
          </p:nvPr>
        </p:nvPicPr>
        <p:blipFill>
          <a:blip r:embed="rId5"/>
          <a:stretch>
            <a:fillRect/>
          </a:stretch>
        </p:blipFill>
        <p:spPr>
          <a:xfrm>
            <a:off x="3860165" y="2494280"/>
            <a:ext cx="4610100" cy="392303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35"/>
          <p:cNvSpPr txBox="1">
            <a:spLocks noChangeArrowheads="1"/>
          </p:cNvSpPr>
          <p:nvPr/>
        </p:nvSpPr>
        <p:spPr bwMode="auto">
          <a:xfrm>
            <a:off x="1054735" y="1197610"/>
            <a:ext cx="10165715"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在登录页面中输入正确的登录信息后，单击“登录”按钮页面会跳转到主页页面，具体如图所示。</a:t>
            </a:r>
          </a:p>
        </p:txBody>
      </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16.5  </a:t>
            </a:r>
            <a:r>
              <a:rPr 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：用户登录</a:t>
            </a:r>
          </a:p>
        </p:txBody>
      </p:sp>
      <p:pic>
        <p:nvPicPr>
          <p:cNvPr id="3" name="图片 25"/>
          <p:cNvPicPr>
            <a:picLocks noChangeAspect="1"/>
          </p:cNvPicPr>
          <p:nvPr>
            <p:custDataLst>
              <p:tags r:id="rId2"/>
            </p:custDataLst>
          </p:nvPr>
        </p:nvPicPr>
        <p:blipFill>
          <a:blip r:embed="rId5"/>
          <a:stretch>
            <a:fillRect/>
          </a:stretch>
        </p:blipFill>
        <p:spPr>
          <a:xfrm>
            <a:off x="2665730" y="2709545"/>
            <a:ext cx="6858000" cy="234569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gimg2.baidu.com/image_search/src=http%3A%2F%2Fpic.51yuansu.com%2Fpic3%2Fcover%2F03%2F93%2F98%2F5c8f46e1f2e59_610.jpg&amp;refer=http%3A%2F%2Fpic.51yuansu.com&amp;app=2002&amp;size=f9999,10000&amp;q=a80&amp;n=0&amp;g=0n&amp;fmt=auto?sec=1658640921&amp;t=b2d79b6f1ee22924de6ebb41cb2e0dec"/>
          <p:cNvPicPr>
            <a:picLocks noChangeAspect="1" noChangeArrowheads="1"/>
          </p:cNvPicPr>
          <p:nvPr/>
        </p:nvPicPr>
        <p:blipFill rotWithShape="1">
          <a:blip r:embed="rId4">
            <a:extLst>
              <a:ext uri="{28A0092B-C50C-407E-A947-70E740481C1C}">
                <a14:useLocalDpi xmlns:a14="http://schemas.microsoft.com/office/drawing/2010/main" val="0"/>
              </a:ext>
            </a:extLst>
          </a:blip>
          <a:srcRect l="4024" t="2272" r="2178" b="12806"/>
          <a:stretch>
            <a:fillRect/>
          </a:stretch>
        </p:blipFill>
        <p:spPr bwMode="auto">
          <a:xfrm flipH="1">
            <a:off x="1198662" y="1413569"/>
            <a:ext cx="3528392" cy="460851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35"/>
          <p:cNvSpPr txBox="1">
            <a:spLocks noChangeArrowheads="1"/>
          </p:cNvSpPr>
          <p:nvPr/>
        </p:nvSpPr>
        <p:spPr bwMode="auto">
          <a:xfrm>
            <a:off x="5951190" y="2065437"/>
            <a:ext cx="4536504" cy="3860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gn="just">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定义用于实现计算器功能的函数，并接收两个参数。</a:t>
            </a:r>
          </a:p>
          <a:p>
            <a:pPr marL="457200" indent="-457200" algn="just">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在定义的函数内接收要使用的运算符号。</a:t>
            </a:r>
          </a:p>
          <a:p>
            <a:pPr marL="457200" indent="-457200" algn="just">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判断用户输入的运算符号，并执行相应的计算功能。</a:t>
            </a:r>
          </a:p>
          <a:p>
            <a:pPr marL="457200" indent="-457200" algn="just">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定义两个变量接收要计算的数字。</a:t>
            </a:r>
          </a:p>
          <a:p>
            <a:pPr marL="457200" indent="-457200" algn="just">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调用定义的函数，并将要计算的数字作为参数传入。</a:t>
            </a:r>
          </a:p>
        </p:txBody>
      </p:sp>
      <p:sp>
        <p:nvSpPr>
          <p:cNvPr id="8" name="矩形 7"/>
          <p:cNvSpPr/>
          <p:nvPr/>
        </p:nvSpPr>
        <p:spPr>
          <a:xfrm>
            <a:off x="7511556" y="1489373"/>
            <a:ext cx="1415772"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实现思路</a:t>
            </a:r>
          </a:p>
        </p:txBody>
      </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16.5  </a:t>
            </a:r>
            <a:r>
              <a:rPr 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：用户登录</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gimg2.baidu.com/image_search/src=http%3A%2F%2Fhbimg.b0.upaiyun.com%2F6769784930c2e538676b3fb73a290457ca522195287d8-Cu2GNK_fw658&amp;refer=http%3A%2F%2Fhbimg.b0.upaiyun.com&amp;app=2002&amp;size=f9999,10000&amp;q=a80&amp;n=0&amp;g=0n&amp;fmt=auto?sec=1658649679&amp;t=05f22a4c6ab9bde81529f3951d65c5ee"/>
          <p:cNvPicPr>
            <a:picLocks noChangeAspect="1" noChangeArrowheads="1"/>
          </p:cNvPicPr>
          <p:nvPr/>
        </p:nvPicPr>
        <p:blipFill rotWithShape="1">
          <a:blip r:embed="rId4">
            <a:extLst>
              <a:ext uri="{28A0092B-C50C-407E-A947-70E740481C1C}">
                <a14:useLocalDpi xmlns:a14="http://schemas.microsoft.com/office/drawing/2010/main" val="0"/>
              </a:ext>
            </a:extLst>
          </a:blip>
          <a:srcRect b="5357"/>
          <a:stretch>
            <a:fillRect/>
          </a:stretch>
        </p:blipFill>
        <p:spPr bwMode="auto">
          <a:xfrm>
            <a:off x="240711" y="1701602"/>
            <a:ext cx="4600848" cy="42484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35"/>
          <p:cNvSpPr txBox="1">
            <a:spLocks noChangeArrowheads="1"/>
          </p:cNvSpPr>
          <p:nvPr/>
        </p:nvSpPr>
        <p:spPr bwMode="auto">
          <a:xfrm>
            <a:off x="5303118" y="3440730"/>
            <a:ext cx="6152005"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rPr>
              <a:t>Chapter06</a:t>
            </a:r>
            <a:r>
              <a:rPr lang="zh-CN" altLang="zh-CN" sz="1800" dirty="0">
                <a:solidFill>
                  <a:srgbClr val="595959"/>
                </a:solidFill>
                <a:latin typeface="微软雅黑" panose="020B0503020204020204" pitchFamily="34" charset="-122"/>
                <a:ea typeface="微软雅黑" panose="020B0503020204020204" pitchFamily="34" charset="-122"/>
              </a:rPr>
              <a:t>项目中创建</a:t>
            </a:r>
            <a:r>
              <a:rPr lang="en-US" altLang="zh-CN" sz="1800" dirty="0">
                <a:solidFill>
                  <a:srgbClr val="595959"/>
                </a:solidFill>
                <a:latin typeface="微软雅黑" panose="020B0503020204020204" pitchFamily="34" charset="-122"/>
                <a:ea typeface="微软雅黑" panose="020B0503020204020204" pitchFamily="34" charset="-122"/>
              </a:rPr>
              <a:t>01_calc.py</a:t>
            </a:r>
            <a:r>
              <a:rPr lang="zh-CN" altLang="zh-CN" sz="1800" dirty="0">
                <a:solidFill>
                  <a:srgbClr val="595959"/>
                </a:solidFill>
                <a:latin typeface="微软雅黑" panose="020B0503020204020204" pitchFamily="34" charset="-122"/>
                <a:ea typeface="微软雅黑" panose="020B0503020204020204" pitchFamily="34" charset="-122"/>
              </a:rPr>
              <a:t>文件</a:t>
            </a:r>
            <a:r>
              <a:rPr lang="zh-CN" altLang="en-US" sz="1800" dirty="0">
                <a:solidFill>
                  <a:srgbClr val="595959"/>
                </a:solidFill>
                <a:latin typeface="微软雅黑" panose="020B0503020204020204" pitchFamily="34" charset="-122"/>
                <a:ea typeface="微软雅黑" panose="020B0503020204020204" pitchFamily="34" charset="-122"/>
              </a:rPr>
              <a:t>。</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sym typeface="+mn-ea"/>
              </a:rPr>
              <a:t>01_calc</a:t>
            </a:r>
            <a:r>
              <a:rPr lang="en-US" altLang="zh-CN" sz="1800" dirty="0">
                <a:solidFill>
                  <a:srgbClr val="595959"/>
                </a:solidFill>
                <a:latin typeface="微软雅黑" panose="020B0503020204020204" pitchFamily="34" charset="-122"/>
                <a:ea typeface="微软雅黑" panose="020B0503020204020204" pitchFamily="34" charset="-122"/>
              </a:rPr>
              <a:t>.py</a:t>
            </a:r>
            <a:r>
              <a:rPr lang="zh-CN" altLang="en-US" sz="1800" dirty="0">
                <a:solidFill>
                  <a:srgbClr val="595959"/>
                </a:solidFill>
                <a:latin typeface="微软雅黑" panose="020B0503020204020204" pitchFamily="34" charset="-122"/>
                <a:ea typeface="微软雅黑" panose="020B0503020204020204" pitchFamily="34" charset="-122"/>
              </a:rPr>
              <a:t>中编写代码。</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运行</a:t>
            </a:r>
            <a:r>
              <a:rPr lang="en-US" altLang="zh-CN" sz="1800" dirty="0">
                <a:solidFill>
                  <a:srgbClr val="595959"/>
                </a:solidFill>
                <a:latin typeface="微软雅黑" panose="020B0503020204020204" pitchFamily="34" charset="-122"/>
                <a:ea typeface="微软雅黑" panose="020B0503020204020204" pitchFamily="34" charset="-122"/>
                <a:sym typeface="+mn-ea"/>
              </a:rPr>
              <a:t>01_calc</a:t>
            </a:r>
            <a:r>
              <a:rPr lang="en-US" altLang="zh-CN" sz="1800" dirty="0">
                <a:solidFill>
                  <a:srgbClr val="595959"/>
                </a:solidFill>
                <a:latin typeface="微软雅黑" panose="020B0503020204020204" pitchFamily="34" charset="-122"/>
                <a:ea typeface="微软雅黑" panose="020B0503020204020204" pitchFamily="34" charset="-122"/>
              </a:rPr>
              <a:t>.py</a:t>
            </a:r>
            <a:r>
              <a:rPr lang="zh-CN" altLang="en-US" sz="1800" dirty="0">
                <a:solidFill>
                  <a:srgbClr val="595959"/>
                </a:solidFill>
                <a:latin typeface="微软雅黑" panose="020B0503020204020204" pitchFamily="34" charset="-122"/>
                <a:ea typeface="微软雅黑" panose="020B0503020204020204" pitchFamily="34" charset="-122"/>
              </a:rPr>
              <a:t>文件。</a:t>
            </a:r>
            <a:endParaRPr lang="en-US" altLang="zh-CN" sz="1800" dirty="0">
              <a:solidFill>
                <a:srgbClr val="595959"/>
              </a:solidFill>
              <a:latin typeface="微软雅黑" panose="020B0503020204020204" pitchFamily="34" charset="-122"/>
              <a:ea typeface="微软雅黑" panose="020B0503020204020204" pitchFamily="34" charset="-122"/>
            </a:endParaRPr>
          </a:p>
        </p:txBody>
      </p:sp>
      <p:sp>
        <p:nvSpPr>
          <p:cNvPr id="23" name="矩形 22"/>
          <p:cNvSpPr/>
          <p:nvPr/>
        </p:nvSpPr>
        <p:spPr>
          <a:xfrm>
            <a:off x="7463358" y="2637706"/>
            <a:ext cx="1444498"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实现步骤</a:t>
            </a:r>
          </a:p>
        </p:txBody>
      </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16.5  </a:t>
            </a:r>
            <a:r>
              <a:rPr 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：用户登录</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67159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None/>
            </a:pP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本章小结</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圆角矩形 2"/>
          <p:cNvSpPr/>
          <p:nvPr/>
        </p:nvSpPr>
        <p:spPr>
          <a:xfrm>
            <a:off x="1108075" y="1804670"/>
            <a:ext cx="9794240" cy="3933825"/>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endParaRPr lang="zh-CN" altLang="en-US" sz="3200">
              <a:cs typeface="+mn-ea"/>
              <a:sym typeface="+mn-lt"/>
            </a:endParaRPr>
          </a:p>
        </p:txBody>
      </p:sp>
      <p:sp>
        <p:nvSpPr>
          <p:cNvPr id="4" name="TextBox 38"/>
          <p:cNvSpPr txBox="1"/>
          <p:nvPr/>
        </p:nvSpPr>
        <p:spPr>
          <a:xfrm>
            <a:off x="1486694" y="2519239"/>
            <a:ext cx="9001000" cy="2493010"/>
          </a:xfrm>
          <a:prstGeom prst="rect">
            <a:avLst/>
          </a:prstGeom>
          <a:noFill/>
        </p:spPr>
        <p:txBody>
          <a:bodyPr wrap="square" lIns="0" tIns="0" rIns="0" bIns="0" rtlCol="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algn="just">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sym typeface="+mn-lt"/>
              </a:rPr>
              <a:t>本章主要围绕</a:t>
            </a:r>
            <a:r>
              <a:rPr lang="zh-CN" altLang="en-US" sz="1800" dirty="0">
                <a:solidFill>
                  <a:srgbClr val="0070C0"/>
                </a:solidFill>
                <a:latin typeface="微软雅黑" panose="020B0503020204020204" pitchFamily="34" charset="-122"/>
                <a:ea typeface="微软雅黑" panose="020B0503020204020204" pitchFamily="34" charset="-122"/>
                <a:sym typeface="+mn-lt"/>
              </a:rPr>
              <a:t>Django框架的核心组件</a:t>
            </a:r>
            <a:r>
              <a:rPr lang="zh-CN" altLang="en-US" sz="1800" dirty="0">
                <a:solidFill>
                  <a:srgbClr val="595959"/>
                </a:solidFill>
                <a:latin typeface="微软雅黑" panose="020B0503020204020204" pitchFamily="34" charset="-122"/>
                <a:ea typeface="微软雅黑" panose="020B0503020204020204" pitchFamily="34" charset="-122"/>
                <a:sym typeface="+mn-lt"/>
              </a:rPr>
              <a:t>进行介绍，首先介绍了路由系统的内容，包括</a:t>
            </a:r>
            <a:r>
              <a:rPr lang="zh-CN" altLang="en-US" sz="1800" dirty="0">
                <a:solidFill>
                  <a:srgbClr val="0070C0"/>
                </a:solidFill>
                <a:latin typeface="微软雅黑" panose="020B0503020204020204" pitchFamily="34" charset="-122"/>
                <a:ea typeface="微软雅黑" panose="020B0503020204020204" pitchFamily="34" charset="-122"/>
                <a:sym typeface="+mn-lt"/>
              </a:rPr>
              <a:t>路由转换器</a:t>
            </a:r>
            <a:r>
              <a:rPr lang="zh-CN" altLang="en-US" sz="1800" dirty="0">
                <a:solidFill>
                  <a:srgbClr val="595959"/>
                </a:solidFill>
                <a:latin typeface="微软雅黑" panose="020B0503020204020204" pitchFamily="34" charset="-122"/>
                <a:ea typeface="微软雅黑" panose="020B0503020204020204" pitchFamily="34" charset="-122"/>
                <a:sym typeface="+mn-lt"/>
              </a:rPr>
              <a:t>、</a:t>
            </a:r>
            <a:r>
              <a:rPr lang="zh-CN" altLang="en-US" sz="1800" dirty="0">
                <a:solidFill>
                  <a:srgbClr val="0070C0"/>
                </a:solidFill>
                <a:latin typeface="微软雅黑" panose="020B0503020204020204" pitchFamily="34" charset="-122"/>
                <a:ea typeface="微软雅黑" panose="020B0503020204020204" pitchFamily="34" charset="-122"/>
                <a:sym typeface="+mn-lt"/>
              </a:rPr>
              <a:t>路由分发</a:t>
            </a:r>
            <a:r>
              <a:rPr lang="zh-CN" altLang="en-US" sz="1800" dirty="0">
                <a:solidFill>
                  <a:srgbClr val="595959"/>
                </a:solidFill>
                <a:latin typeface="微软雅黑" panose="020B0503020204020204" pitchFamily="34" charset="-122"/>
                <a:ea typeface="微软雅黑" panose="020B0503020204020204" pitchFamily="34" charset="-122"/>
                <a:sym typeface="+mn-lt"/>
              </a:rPr>
              <a:t>、</a:t>
            </a:r>
            <a:r>
              <a:rPr lang="zh-CN" altLang="en-US" sz="1800" dirty="0">
                <a:solidFill>
                  <a:srgbClr val="0070C0"/>
                </a:solidFill>
                <a:latin typeface="微软雅黑" panose="020B0503020204020204" pitchFamily="34" charset="-122"/>
                <a:ea typeface="微软雅黑" panose="020B0503020204020204" pitchFamily="34" charset="-122"/>
                <a:sym typeface="+mn-lt"/>
              </a:rPr>
              <a:t>向视图传递额外参数</a:t>
            </a:r>
            <a:r>
              <a:rPr lang="zh-CN" altLang="en-US" sz="1800" dirty="0">
                <a:solidFill>
                  <a:srgbClr val="595959"/>
                </a:solidFill>
                <a:latin typeface="微软雅黑" panose="020B0503020204020204" pitchFamily="34" charset="-122"/>
                <a:ea typeface="微软雅黑" panose="020B0503020204020204" pitchFamily="34" charset="-122"/>
                <a:sym typeface="+mn-lt"/>
              </a:rPr>
              <a:t>、</a:t>
            </a:r>
            <a:r>
              <a:rPr lang="zh-CN" altLang="en-US" sz="1800" dirty="0">
                <a:solidFill>
                  <a:srgbClr val="0070C0"/>
                </a:solidFill>
                <a:latin typeface="微软雅黑" panose="020B0503020204020204" pitchFamily="34" charset="-122"/>
                <a:ea typeface="微软雅黑" panose="020B0503020204020204" pitchFamily="34" charset="-122"/>
                <a:sym typeface="+mn-lt"/>
              </a:rPr>
              <a:t>反向解析URL</a:t>
            </a:r>
            <a:r>
              <a:rPr lang="zh-CN" altLang="en-US" sz="1800" dirty="0">
                <a:solidFill>
                  <a:srgbClr val="595959"/>
                </a:solidFill>
                <a:latin typeface="微软雅黑" panose="020B0503020204020204" pitchFamily="34" charset="-122"/>
                <a:ea typeface="微软雅黑" panose="020B0503020204020204" pitchFamily="34" charset="-122"/>
                <a:sym typeface="+mn-lt"/>
              </a:rPr>
              <a:t>，然后介绍了模型的内容，包括</a:t>
            </a:r>
            <a:r>
              <a:rPr lang="zh-CN" altLang="en-US" sz="1800" dirty="0">
                <a:solidFill>
                  <a:srgbClr val="0070C0"/>
                </a:solidFill>
                <a:latin typeface="微软雅黑" panose="020B0503020204020204" pitchFamily="34" charset="-122"/>
                <a:ea typeface="微软雅黑" panose="020B0503020204020204" pitchFamily="34" charset="-122"/>
                <a:sym typeface="+mn-lt"/>
              </a:rPr>
              <a:t>定义与使用模型</a:t>
            </a:r>
            <a:r>
              <a:rPr lang="zh-CN" altLang="en-US" sz="1800" dirty="0">
                <a:solidFill>
                  <a:srgbClr val="595959"/>
                </a:solidFill>
                <a:latin typeface="微软雅黑" panose="020B0503020204020204" pitchFamily="34" charset="-122"/>
                <a:ea typeface="微软雅黑" panose="020B0503020204020204" pitchFamily="34" charset="-122"/>
                <a:sym typeface="+mn-lt"/>
              </a:rPr>
              <a:t>、</a:t>
            </a:r>
            <a:r>
              <a:rPr lang="zh-CN" altLang="en-US" sz="1800" dirty="0">
                <a:solidFill>
                  <a:srgbClr val="0070C0"/>
                </a:solidFill>
                <a:latin typeface="微软雅黑" panose="020B0503020204020204" pitchFamily="34" charset="-122"/>
                <a:ea typeface="微软雅黑" panose="020B0503020204020204" pitchFamily="34" charset="-122"/>
                <a:sym typeface="+mn-lt"/>
              </a:rPr>
              <a:t>模型的字段</a:t>
            </a:r>
            <a:r>
              <a:rPr lang="zh-CN" altLang="en-US" sz="1800" dirty="0">
                <a:solidFill>
                  <a:srgbClr val="595959"/>
                </a:solidFill>
                <a:latin typeface="微软雅黑" panose="020B0503020204020204" pitchFamily="34" charset="-122"/>
                <a:ea typeface="微软雅黑" panose="020B0503020204020204" pitchFamily="34" charset="-122"/>
                <a:sym typeface="+mn-lt"/>
              </a:rPr>
              <a:t>、</a:t>
            </a:r>
            <a:r>
              <a:rPr lang="zh-CN" altLang="en-US" sz="1800" dirty="0">
                <a:solidFill>
                  <a:srgbClr val="0070C0"/>
                </a:solidFill>
                <a:latin typeface="微软雅黑" panose="020B0503020204020204" pitchFamily="34" charset="-122"/>
                <a:ea typeface="微软雅黑" panose="020B0503020204020204" pitchFamily="34" charset="-122"/>
                <a:sym typeface="+mn-lt"/>
              </a:rPr>
              <a:t>数据的增删改查</a:t>
            </a:r>
            <a:r>
              <a:rPr lang="zh-CN" altLang="en-US" sz="1800" dirty="0">
                <a:solidFill>
                  <a:srgbClr val="595959"/>
                </a:solidFill>
                <a:latin typeface="微软雅黑" panose="020B0503020204020204" pitchFamily="34" charset="-122"/>
                <a:ea typeface="微软雅黑" panose="020B0503020204020204" pitchFamily="34" charset="-122"/>
                <a:sym typeface="+mn-lt"/>
              </a:rPr>
              <a:t>，接着介绍了模板的内容，包括定</a:t>
            </a:r>
            <a:r>
              <a:rPr lang="zh-CN" altLang="en-US" sz="1800" dirty="0">
                <a:solidFill>
                  <a:srgbClr val="0070C0"/>
                </a:solidFill>
                <a:latin typeface="微软雅黑" panose="020B0503020204020204" pitchFamily="34" charset="-122"/>
                <a:ea typeface="微软雅黑" panose="020B0503020204020204" pitchFamily="34" charset="-122"/>
                <a:sym typeface="+mn-lt"/>
              </a:rPr>
              <a:t>义与使用模板</a:t>
            </a:r>
            <a:r>
              <a:rPr lang="zh-CN" altLang="en-US" sz="1800" dirty="0">
                <a:solidFill>
                  <a:srgbClr val="595959"/>
                </a:solidFill>
                <a:latin typeface="微软雅黑" panose="020B0503020204020204" pitchFamily="34" charset="-122"/>
                <a:ea typeface="微软雅黑" panose="020B0503020204020204" pitchFamily="34" charset="-122"/>
                <a:sym typeface="+mn-lt"/>
              </a:rPr>
              <a:t>、</a:t>
            </a:r>
            <a:r>
              <a:rPr lang="zh-CN" altLang="en-US" sz="1800" dirty="0">
                <a:solidFill>
                  <a:srgbClr val="0070C0"/>
                </a:solidFill>
                <a:latin typeface="微软雅黑" panose="020B0503020204020204" pitchFamily="34" charset="-122"/>
                <a:ea typeface="微软雅黑" panose="020B0503020204020204" pitchFamily="34" charset="-122"/>
                <a:sym typeface="+mn-lt"/>
              </a:rPr>
              <a:t>模板语法</a:t>
            </a:r>
            <a:r>
              <a:rPr lang="zh-CN" altLang="en-US" sz="1800" dirty="0">
                <a:solidFill>
                  <a:srgbClr val="595959"/>
                </a:solidFill>
                <a:latin typeface="微软雅黑" panose="020B0503020204020204" pitchFamily="34" charset="-122"/>
                <a:ea typeface="微软雅黑" panose="020B0503020204020204" pitchFamily="34" charset="-122"/>
                <a:sym typeface="+mn-lt"/>
              </a:rPr>
              <a:t>，最后介绍了视图的内容，包括</a:t>
            </a:r>
            <a:r>
              <a:rPr lang="zh-CN" altLang="en-US" sz="1800" dirty="0">
                <a:solidFill>
                  <a:srgbClr val="0070C0"/>
                </a:solidFill>
                <a:latin typeface="微软雅黑" panose="020B0503020204020204" pitchFamily="34" charset="-122"/>
                <a:ea typeface="微软雅黑" panose="020B0503020204020204" pitchFamily="34" charset="-122"/>
                <a:sym typeface="+mn-lt"/>
              </a:rPr>
              <a:t>请求对象</a:t>
            </a:r>
            <a:r>
              <a:rPr lang="zh-CN" altLang="en-US" sz="1800" dirty="0">
                <a:solidFill>
                  <a:srgbClr val="595959"/>
                </a:solidFill>
                <a:latin typeface="微软雅黑" panose="020B0503020204020204" pitchFamily="34" charset="-122"/>
                <a:ea typeface="微软雅黑" panose="020B0503020204020204" pitchFamily="34" charset="-122"/>
                <a:sym typeface="+mn-lt"/>
              </a:rPr>
              <a:t>、</a:t>
            </a:r>
            <a:r>
              <a:rPr lang="zh-CN" altLang="en-US" sz="1800" dirty="0">
                <a:solidFill>
                  <a:srgbClr val="0070C0"/>
                </a:solidFill>
                <a:latin typeface="微软雅黑" panose="020B0503020204020204" pitchFamily="34" charset="-122"/>
                <a:ea typeface="微软雅黑" panose="020B0503020204020204" pitchFamily="34" charset="-122"/>
                <a:sym typeface="+mn-lt"/>
              </a:rPr>
              <a:t>响应对象</a:t>
            </a:r>
            <a:r>
              <a:rPr lang="zh-CN" altLang="en-US" sz="1800" dirty="0">
                <a:solidFill>
                  <a:srgbClr val="595959"/>
                </a:solidFill>
                <a:latin typeface="微软雅黑" panose="020B0503020204020204" pitchFamily="34" charset="-122"/>
                <a:ea typeface="微软雅黑" panose="020B0503020204020204" pitchFamily="34" charset="-122"/>
                <a:sym typeface="+mn-lt"/>
              </a:rPr>
              <a:t>、</a:t>
            </a:r>
            <a:r>
              <a:rPr lang="zh-CN" altLang="en-US" sz="1800" dirty="0">
                <a:solidFill>
                  <a:srgbClr val="0070C0"/>
                </a:solidFill>
                <a:latin typeface="微软雅黑" panose="020B0503020204020204" pitchFamily="34" charset="-122"/>
                <a:ea typeface="微软雅黑" panose="020B0503020204020204" pitchFamily="34" charset="-122"/>
                <a:sym typeface="+mn-lt"/>
              </a:rPr>
              <a:t>生成响应</a:t>
            </a:r>
            <a:r>
              <a:rPr lang="zh-CN" altLang="en-US" sz="1800" dirty="0">
                <a:solidFill>
                  <a:srgbClr val="595959"/>
                </a:solidFill>
                <a:latin typeface="微软雅黑" panose="020B0503020204020204" pitchFamily="34" charset="-122"/>
                <a:ea typeface="微软雅黑" panose="020B0503020204020204" pitchFamily="34" charset="-122"/>
                <a:sym typeface="+mn-lt"/>
              </a:rPr>
              <a:t>、</a:t>
            </a:r>
            <a:r>
              <a:rPr lang="zh-CN" altLang="en-US" sz="1800" dirty="0">
                <a:solidFill>
                  <a:srgbClr val="0070C0"/>
                </a:solidFill>
                <a:latin typeface="微软雅黑" panose="020B0503020204020204" pitchFamily="34" charset="-122"/>
                <a:ea typeface="微软雅黑" panose="020B0503020204020204" pitchFamily="34" charset="-122"/>
                <a:sym typeface="+mn-lt"/>
              </a:rPr>
              <a:t>视图类和分页器</a:t>
            </a:r>
            <a:r>
              <a:rPr lang="zh-CN" altLang="en-US" sz="1800" dirty="0">
                <a:solidFill>
                  <a:srgbClr val="595959"/>
                </a:solidFill>
                <a:latin typeface="微软雅黑" panose="020B0503020204020204" pitchFamily="34" charset="-122"/>
                <a:ea typeface="微软雅黑" panose="020B0503020204020204" pitchFamily="34" charset="-122"/>
                <a:sym typeface="+mn-lt"/>
              </a:rPr>
              <a:t>。通过学习本章的内容，读者能够深入了解核心组件的基本使用，能够使用Django框架开发简单的Web应用。</a:t>
            </a:r>
          </a:p>
        </p:txBody>
      </p:sp>
      <p:sp>
        <p:nvSpPr>
          <p:cNvPr id="5" name="椭圆 4"/>
          <p:cNvSpPr/>
          <p:nvPr/>
        </p:nvSpPr>
        <p:spPr>
          <a:xfrm>
            <a:off x="432925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r>
              <a:rPr lang="zh-CN" altLang="en-US" sz="2800" b="1">
                <a:latin typeface="微软雅黑" panose="020B0503020204020204" pitchFamily="34" charset="-122"/>
                <a:ea typeface="微软雅黑" panose="020B0503020204020204" pitchFamily="34" charset="-122"/>
              </a:rPr>
              <a:t>本</a:t>
            </a:r>
          </a:p>
        </p:txBody>
      </p:sp>
      <p:sp>
        <p:nvSpPr>
          <p:cNvPr id="6" name="椭圆 5"/>
          <p:cNvSpPr/>
          <p:nvPr/>
        </p:nvSpPr>
        <p:spPr>
          <a:xfrm>
            <a:off x="504807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latin typeface="微软雅黑" panose="020B0503020204020204" pitchFamily="34" charset="-122"/>
                <a:ea typeface="微软雅黑" panose="020B0503020204020204" pitchFamily="34" charset="-122"/>
                <a:sym typeface="+mn-ea"/>
              </a:rPr>
              <a:t>章</a:t>
            </a:r>
          </a:p>
        </p:txBody>
      </p:sp>
      <p:sp>
        <p:nvSpPr>
          <p:cNvPr id="7" name="椭圆 6"/>
          <p:cNvSpPr/>
          <p:nvPr/>
        </p:nvSpPr>
        <p:spPr>
          <a:xfrm>
            <a:off x="576689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latin typeface="微软雅黑" panose="020B0503020204020204" pitchFamily="34" charset="-122"/>
                <a:ea typeface="微软雅黑" panose="020B0503020204020204" pitchFamily="34" charset="-122"/>
                <a:sym typeface="+mn-ea"/>
              </a:rPr>
              <a:t>小</a:t>
            </a:r>
          </a:p>
        </p:txBody>
      </p:sp>
      <p:sp>
        <p:nvSpPr>
          <p:cNvPr id="8" name="椭圆 7"/>
          <p:cNvSpPr/>
          <p:nvPr/>
        </p:nvSpPr>
        <p:spPr>
          <a:xfrm>
            <a:off x="648571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latin typeface="微软雅黑" panose="020B0503020204020204" pitchFamily="34" charset="-122"/>
                <a:ea typeface="微软雅黑" panose="020B0503020204020204" pitchFamily="34" charset="-122"/>
                <a:sym typeface="+mn-ea"/>
              </a:rPr>
              <a:t>结</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428921"/>
            <a:ext cx="498348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zh-CN" sz="1800" dirty="0">
                <a:solidFill>
                  <a:srgbClr val="0070C0"/>
                </a:solidFill>
                <a:latin typeface="微软雅黑" panose="020B0503020204020204" pitchFamily="34" charset="-122"/>
                <a:ea typeface="微软雅黑" panose="020B0503020204020204" pitchFamily="34" charset="-122"/>
                <a:cs typeface="+mn-ea"/>
              </a:rPr>
              <a:t>路由转换器的使用</a:t>
            </a:r>
            <a:r>
              <a:rPr lang="zh-CN" altLang="zh-CN" sz="1800" dirty="0">
                <a:solidFill>
                  <a:srgbClr val="595959"/>
                </a:solidFill>
                <a:latin typeface="微软雅黑" panose="020B0503020204020204" pitchFamily="34" charset="-122"/>
                <a:ea typeface="微软雅黑" panose="020B0503020204020204" pitchFamily="34" charset="-122"/>
                <a:cs typeface="+mn-ea"/>
              </a:rPr>
              <a:t>，能够使用内置转换器和自定义转换器限制URL模式中的参数类型</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4"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16.1.2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路由转换器</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250"/>
            <a:ext cx="2839720" cy="466725"/>
            <a:chOff x="1019175" y="847725"/>
            <a:chExt cx="3533775" cy="466725"/>
          </a:xfrm>
        </p:grpSpPr>
        <p:sp>
          <p:nvSpPr>
            <p:cNvPr id="10" name="同侧圆角矩形 3"/>
            <p:cNvSpPr/>
            <p:nvPr>
              <p:custDataLst>
                <p:tags r:id="rId8"/>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9"/>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路由转换器格式</a:t>
              </a:r>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16.1.2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路由转换器</a:t>
            </a:r>
          </a:p>
        </p:txBody>
      </p:sp>
      <p:sp>
        <p:nvSpPr>
          <p:cNvPr id="24" name="矩形 23"/>
          <p:cNvSpPr/>
          <p:nvPr>
            <p:custDataLst>
              <p:tags r:id="rId2"/>
            </p:custDataLst>
          </p:nvPr>
        </p:nvSpPr>
        <p:spPr>
          <a:xfrm>
            <a:off x="1414686" y="1559863"/>
            <a:ext cx="9289032" cy="1753235"/>
          </a:xfrm>
          <a:prstGeom prst="rect">
            <a:avLst/>
          </a:prstGeom>
        </p:spPr>
        <p:txBody>
          <a:bodyPr wrap="square">
            <a:spAutoFit/>
          </a:bodyPr>
          <a:lstStyle/>
          <a:p>
            <a:pPr>
              <a:lnSpc>
                <a:spcPct val="150000"/>
              </a:lnSpc>
            </a:pPr>
            <a:r>
              <a:rPr lang="en-US" altLang="zh-CN" sz="1800" dirty="0">
                <a:solidFill>
                  <a:srgbClr val="0070C0"/>
                </a:solidFill>
                <a:latin typeface="微软雅黑" panose="020B0503020204020204" pitchFamily="34" charset="-122"/>
                <a:ea typeface="微软雅黑" panose="020B0503020204020204" pitchFamily="34" charset="-122"/>
                <a:cs typeface="+mn-ea"/>
              </a:rPr>
              <a:t>URL模式</a:t>
            </a:r>
            <a:r>
              <a:rPr lang="en-US" altLang="zh-CN" sz="1800" dirty="0">
                <a:solidFill>
                  <a:srgbClr val="595959"/>
                </a:solidFill>
                <a:latin typeface="微软雅黑" panose="020B0503020204020204" pitchFamily="34" charset="-122"/>
                <a:ea typeface="微软雅黑" panose="020B0503020204020204" pitchFamily="34" charset="-122"/>
                <a:cs typeface="+mn-ea"/>
              </a:rPr>
              <a:t>中可以包含各种类型的参数，比如</a:t>
            </a:r>
            <a:r>
              <a:rPr lang="en-US" altLang="zh-CN" sz="1800" dirty="0">
                <a:solidFill>
                  <a:srgbClr val="0070C0"/>
                </a:solidFill>
                <a:latin typeface="微软雅黑" panose="020B0503020204020204" pitchFamily="34" charset="-122"/>
                <a:ea typeface="微软雅黑" panose="020B0503020204020204" pitchFamily="34" charset="-122"/>
                <a:cs typeface="+mn-ea"/>
              </a:rPr>
              <a:t>字符串</a:t>
            </a:r>
            <a:r>
              <a:rPr lang="en-US"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0070C0"/>
                </a:solidFill>
                <a:latin typeface="微软雅黑" panose="020B0503020204020204" pitchFamily="34" charset="-122"/>
                <a:ea typeface="微软雅黑" panose="020B0503020204020204" pitchFamily="34" charset="-122"/>
                <a:cs typeface="+mn-ea"/>
              </a:rPr>
              <a:t>整数</a:t>
            </a:r>
            <a:r>
              <a:rPr lang="en-US" altLang="zh-CN" sz="1800" dirty="0">
                <a:solidFill>
                  <a:srgbClr val="595959"/>
                </a:solidFill>
                <a:latin typeface="微软雅黑" panose="020B0503020204020204" pitchFamily="34" charset="-122"/>
                <a:ea typeface="微软雅黑" panose="020B0503020204020204" pitchFamily="34" charset="-122"/>
                <a:cs typeface="+mn-ea"/>
              </a:rPr>
              <a:t>等。然而，在有些场景下需要确保参数的类型是固定的。例如根据ID值从数据库查询数据时，ID值必须是整数类型。为了满足这个需求，Django设计了路由转换器。</a:t>
            </a:r>
            <a:r>
              <a:rPr lang="en-US" altLang="zh-CN" sz="1800" dirty="0">
                <a:solidFill>
                  <a:srgbClr val="0070C0"/>
                </a:solidFill>
                <a:latin typeface="微软雅黑" panose="020B0503020204020204" pitchFamily="34" charset="-122"/>
                <a:ea typeface="微软雅黑" panose="020B0503020204020204" pitchFamily="34" charset="-122"/>
                <a:cs typeface="+mn-ea"/>
              </a:rPr>
              <a:t>路由转换器</a:t>
            </a:r>
            <a:r>
              <a:rPr lang="en-US" altLang="zh-CN" sz="1800" dirty="0">
                <a:solidFill>
                  <a:srgbClr val="595959"/>
                </a:solidFill>
                <a:latin typeface="微软雅黑" panose="020B0503020204020204" pitchFamily="34" charset="-122"/>
                <a:ea typeface="微软雅黑" panose="020B0503020204020204" pitchFamily="34" charset="-122"/>
                <a:cs typeface="+mn-ea"/>
              </a:rPr>
              <a:t>用于</a:t>
            </a:r>
            <a:r>
              <a:rPr lang="en-US" altLang="zh-CN" sz="1800" dirty="0">
                <a:solidFill>
                  <a:srgbClr val="0070C0"/>
                </a:solidFill>
                <a:latin typeface="微软雅黑" panose="020B0503020204020204" pitchFamily="34" charset="-122"/>
                <a:ea typeface="微软雅黑" panose="020B0503020204020204" pitchFamily="34" charset="-122"/>
                <a:cs typeface="+mn-ea"/>
              </a:rPr>
              <a:t>将URL模式中的参数转换为指定的类型</a:t>
            </a:r>
            <a:r>
              <a:rPr lang="en-US" altLang="zh-CN" sz="1800" dirty="0">
                <a:solidFill>
                  <a:srgbClr val="595959"/>
                </a:solidFill>
                <a:latin typeface="微软雅黑" panose="020B0503020204020204" pitchFamily="34" charset="-122"/>
                <a:ea typeface="微软雅黑" panose="020B0503020204020204" pitchFamily="34" charset="-122"/>
                <a:cs typeface="+mn-ea"/>
              </a:rPr>
              <a:t>，以确保参数类型的准确性和一致性。</a:t>
            </a:r>
          </a:p>
        </p:txBody>
      </p:sp>
      <p:grpSp>
        <p:nvGrpSpPr>
          <p:cNvPr id="8" name="组合 7"/>
          <p:cNvGrpSpPr/>
          <p:nvPr/>
        </p:nvGrpSpPr>
        <p:grpSpPr>
          <a:xfrm>
            <a:off x="1635125" y="3714466"/>
            <a:ext cx="8735060" cy="808004"/>
            <a:chOff x="1143691" y="2082481"/>
            <a:chExt cx="9588176" cy="808297"/>
          </a:xfrm>
        </p:grpSpPr>
        <p:sp>
          <p:nvSpPr>
            <p:cNvPr id="12" name="矩形 11"/>
            <p:cNvSpPr/>
            <p:nvPr>
              <p:custDataLst>
                <p:tags r:id="rId4"/>
              </p:custDataLst>
            </p:nvPr>
          </p:nvSpPr>
          <p:spPr bwMode="auto">
            <a:xfrm>
              <a:off x="2244979" y="2082481"/>
              <a:ext cx="8486888" cy="808013"/>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&lt;路由转换器:参数名&gt;</a:t>
              </a:r>
            </a:p>
          </p:txBody>
        </p:sp>
        <p:sp>
          <p:nvSpPr>
            <p:cNvPr id="13" name="剪去单角的矩形 12"/>
            <p:cNvSpPr/>
            <p:nvPr>
              <p:custDataLst>
                <p:tags r:id="rId5"/>
              </p:custDataLst>
            </p:nvPr>
          </p:nvSpPr>
          <p:spPr>
            <a:xfrm flipH="1">
              <a:off x="1143691" y="2082765"/>
              <a:ext cx="989765"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custDataLst>
                <p:tags r:id="rId6"/>
              </p:custDataLst>
            </p:nvPr>
          </p:nvSpPr>
          <p:spPr>
            <a:xfrm>
              <a:off x="1198755" y="2174238"/>
              <a:ext cx="837815" cy="647935"/>
            </a:xfrm>
            <a:prstGeom prst="rect">
              <a:avLst/>
            </a:prstGeom>
            <a:noFill/>
          </p:spPr>
          <p:txBody>
            <a:bodyPr wrap="square" rtlCol="0">
              <a:no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16" name="Freeform 16"/>
            <p:cNvSpPr/>
            <p:nvPr>
              <p:custDataLst>
                <p:tags r:id="rId7"/>
              </p:custDataLst>
            </p:nvPr>
          </p:nvSpPr>
          <p:spPr bwMode="auto">
            <a:xfrm>
              <a:off x="2133261" y="2082481"/>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3" name="矩形 2"/>
          <p:cNvSpPr/>
          <p:nvPr>
            <p:custDataLst>
              <p:tags r:id="rId3"/>
            </p:custDataLst>
          </p:nvPr>
        </p:nvSpPr>
        <p:spPr>
          <a:xfrm>
            <a:off x="1541686" y="4869483"/>
            <a:ext cx="9289032" cy="506730"/>
          </a:xfrm>
          <a:prstGeom prst="rect">
            <a:avLst/>
          </a:prstGeom>
        </p:spPr>
        <p:txBody>
          <a:bodyPr wrap="square">
            <a:spAutoFit/>
          </a:bodyPr>
          <a:lstStyle/>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Django内置了5种路由转换器，并支持开发人员自定义路由转换器。</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250"/>
            <a:ext cx="2839720" cy="466725"/>
            <a:chOff x="1019175" y="847725"/>
            <a:chExt cx="3533775" cy="466725"/>
          </a:xfrm>
        </p:grpSpPr>
        <p:sp>
          <p:nvSpPr>
            <p:cNvPr id="10"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6"/>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a:t>
              </a:r>
              <a:r>
                <a:rPr lang="zh-CN" sz="2000" dirty="0">
                  <a:solidFill>
                    <a:srgbClr val="595959"/>
                  </a:solidFill>
                  <a:latin typeface="微软雅黑" panose="020B0503020204020204" pitchFamily="34" charset="-122"/>
                  <a:ea typeface="微软雅黑" panose="020B0503020204020204" pitchFamily="34" charset="-122"/>
                </a:rPr>
                <a:t>内置路由转换器</a:t>
              </a:r>
            </a:p>
          </p:txBody>
        </p:sp>
      </p:grpSp>
      <p:pic>
        <p:nvPicPr>
          <p:cNvPr id="6" name="图片 5"/>
          <p:cNvPicPr>
            <a:picLocks noChangeAspect="1"/>
          </p:cNvPicPr>
          <p:nvPr>
            <p:custDataLst>
              <p:tags r:id="rId1"/>
            </p:custDataLst>
          </p:nvPr>
        </p:nvPicPr>
        <p:blipFill>
          <a:blip r:embed="rId9"/>
          <a:stretch>
            <a:fillRect/>
          </a:stretch>
        </p:blipFill>
        <p:spPr>
          <a:xfrm>
            <a:off x="1143635" y="2277745"/>
            <a:ext cx="2324100" cy="3362325"/>
          </a:xfrm>
          <a:prstGeom prst="rect">
            <a:avLst/>
          </a:prstGeom>
        </p:spPr>
      </p:pic>
      <p:sp>
        <p:nvSpPr>
          <p:cNvPr id="21" name="原创设计师QQ598969553          _3"/>
          <p:cNvSpPr/>
          <p:nvPr>
            <p:custDataLst>
              <p:tags r:id="rId2"/>
            </p:custDataLst>
          </p:nvPr>
        </p:nvSpPr>
        <p:spPr>
          <a:xfrm>
            <a:off x="4006215" y="1651000"/>
            <a:ext cx="6912610" cy="4150360"/>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原创设计师QQ598969553          _4"/>
          <p:cNvSpPr/>
          <p:nvPr>
            <p:custDataLst>
              <p:tags r:id="rId3"/>
            </p:custDataLst>
          </p:nvPr>
        </p:nvSpPr>
        <p:spPr>
          <a:xfrm>
            <a:off x="4226560" y="1824355"/>
            <a:ext cx="6477000" cy="3756025"/>
          </a:xfrm>
          <a:prstGeom prst="rect">
            <a:avLst/>
          </a:prstGeom>
        </p:spPr>
        <p:txBody>
          <a:bodyPr wrap="square">
            <a:noAutofit/>
          </a:bodyPr>
          <a:lstStyle/>
          <a:p>
            <a:pPr algn="just">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Django内置了5种路由转换器，这些路由转换器的功能具体如下。</a:t>
            </a:r>
          </a:p>
          <a:p>
            <a:pPr marL="285750" indent="-285750" algn="just">
              <a:lnSpc>
                <a:spcPct val="150000"/>
              </a:lnSpc>
              <a:buFont typeface="Wingdings" panose="05000000000000000000" charset="0"/>
              <a:buChar char="Ø"/>
            </a:pPr>
            <a:r>
              <a:rPr lang="zh-CN" altLang="zh-CN" sz="1600" dirty="0">
                <a:solidFill>
                  <a:srgbClr val="0070C0"/>
                </a:solidFill>
                <a:latin typeface="微软雅黑" panose="020B0503020204020204" pitchFamily="34" charset="-122"/>
                <a:ea typeface="微软雅黑" panose="020B0503020204020204" pitchFamily="34" charset="-122"/>
                <a:cs typeface="+mn-ea"/>
              </a:rPr>
              <a:t>str</a:t>
            </a:r>
            <a:r>
              <a:rPr lang="zh-CN" altLang="zh-CN" sz="1600" dirty="0">
                <a:solidFill>
                  <a:srgbClr val="595959"/>
                </a:solidFill>
                <a:latin typeface="微软雅黑" panose="020B0503020204020204" pitchFamily="34" charset="-122"/>
                <a:ea typeface="微软雅黑" panose="020B0503020204020204" pitchFamily="34" charset="-122"/>
                <a:cs typeface="+mn-ea"/>
              </a:rPr>
              <a:t>：匹配任何非空字符串，但不包含分隔符“/”。若URL模式中没有为参数指定路由转换器，则默认使用该路由转换器。</a:t>
            </a:r>
          </a:p>
          <a:p>
            <a:pPr marL="285750" indent="-285750" algn="just">
              <a:lnSpc>
                <a:spcPct val="150000"/>
              </a:lnSpc>
              <a:buFont typeface="Wingdings" panose="05000000000000000000" charset="0"/>
              <a:buChar char="Ø"/>
            </a:pPr>
            <a:r>
              <a:rPr lang="zh-CN" altLang="zh-CN" sz="1600" dirty="0">
                <a:solidFill>
                  <a:srgbClr val="0070C0"/>
                </a:solidFill>
                <a:latin typeface="微软雅黑" panose="020B0503020204020204" pitchFamily="34" charset="-122"/>
                <a:ea typeface="微软雅黑" panose="020B0503020204020204" pitchFamily="34" charset="-122"/>
                <a:cs typeface="+mn-ea"/>
              </a:rPr>
              <a:t>int</a:t>
            </a:r>
            <a:r>
              <a:rPr lang="zh-CN" altLang="zh-CN" sz="1600" dirty="0">
                <a:solidFill>
                  <a:srgbClr val="595959"/>
                </a:solidFill>
                <a:latin typeface="微软雅黑" panose="020B0503020204020204" pitchFamily="34" charset="-122"/>
                <a:ea typeface="微软雅黑" panose="020B0503020204020204" pitchFamily="34" charset="-122"/>
                <a:cs typeface="+mn-ea"/>
              </a:rPr>
              <a:t>：匹配0或任何正整数。</a:t>
            </a:r>
          </a:p>
          <a:p>
            <a:pPr marL="285750" indent="-285750" algn="just">
              <a:lnSpc>
                <a:spcPct val="150000"/>
              </a:lnSpc>
              <a:buFont typeface="Wingdings" panose="05000000000000000000" charset="0"/>
              <a:buChar char="Ø"/>
            </a:pPr>
            <a:r>
              <a:rPr lang="zh-CN" altLang="zh-CN" sz="1600" dirty="0">
                <a:solidFill>
                  <a:srgbClr val="0070C0"/>
                </a:solidFill>
                <a:latin typeface="微软雅黑" panose="020B0503020204020204" pitchFamily="34" charset="-122"/>
                <a:ea typeface="微软雅黑" panose="020B0503020204020204" pitchFamily="34" charset="-122"/>
                <a:cs typeface="+mn-ea"/>
              </a:rPr>
              <a:t>slug</a:t>
            </a:r>
            <a:r>
              <a:rPr lang="zh-CN" altLang="zh-CN" sz="1600" dirty="0">
                <a:solidFill>
                  <a:srgbClr val="595959"/>
                </a:solidFill>
                <a:latin typeface="微软雅黑" panose="020B0503020204020204" pitchFamily="34" charset="-122"/>
                <a:ea typeface="微软雅黑" panose="020B0503020204020204" pitchFamily="34" charset="-122"/>
                <a:cs typeface="+mn-ea"/>
              </a:rPr>
              <a:t>：匹配由字母、数字、连字符和下画线组成的字符串，例如type_blog-django。</a:t>
            </a:r>
          </a:p>
          <a:p>
            <a:pPr marL="285750" indent="-285750" algn="just">
              <a:lnSpc>
                <a:spcPct val="150000"/>
              </a:lnSpc>
              <a:buFont typeface="Wingdings" panose="05000000000000000000" charset="0"/>
              <a:buChar char="Ø"/>
            </a:pPr>
            <a:r>
              <a:rPr lang="zh-CN" altLang="zh-CN" sz="1600" dirty="0">
                <a:solidFill>
                  <a:srgbClr val="0070C0"/>
                </a:solidFill>
                <a:latin typeface="微软雅黑" panose="020B0503020204020204" pitchFamily="34" charset="-122"/>
                <a:ea typeface="微软雅黑" panose="020B0503020204020204" pitchFamily="34" charset="-122"/>
                <a:cs typeface="+mn-ea"/>
              </a:rPr>
              <a:t>uuid</a:t>
            </a:r>
            <a:r>
              <a:rPr lang="zh-CN" altLang="zh-CN" sz="1600" dirty="0">
                <a:solidFill>
                  <a:srgbClr val="595959"/>
                </a:solidFill>
                <a:latin typeface="微软雅黑" panose="020B0503020204020204" pitchFamily="34" charset="-122"/>
                <a:ea typeface="微软雅黑" panose="020B0503020204020204" pitchFamily="34" charset="-122"/>
                <a:cs typeface="+mn-ea"/>
              </a:rPr>
              <a:t>：匹配UUID格式的字符串。转换器必须包含连字符，且所有字母均为小写，以避免多个URL映射到同一页面。例如59c08cbe-b828-11e9-a3b8-408d5c7ffd28。</a:t>
            </a:r>
          </a:p>
          <a:p>
            <a:pPr marL="285750" indent="-285750" algn="just">
              <a:lnSpc>
                <a:spcPct val="150000"/>
              </a:lnSpc>
              <a:buFont typeface="Wingdings" panose="05000000000000000000" charset="0"/>
              <a:buChar char="Ø"/>
            </a:pPr>
            <a:r>
              <a:rPr lang="zh-CN" altLang="zh-CN" sz="1600" dirty="0">
                <a:solidFill>
                  <a:srgbClr val="0070C0"/>
                </a:solidFill>
                <a:latin typeface="微软雅黑" panose="020B0503020204020204" pitchFamily="34" charset="-122"/>
                <a:ea typeface="微软雅黑" panose="020B0503020204020204" pitchFamily="34" charset="-122"/>
                <a:cs typeface="+mn-ea"/>
              </a:rPr>
              <a:t>path</a:t>
            </a:r>
            <a:r>
              <a:rPr lang="zh-CN" altLang="zh-CN" sz="1600" dirty="0">
                <a:solidFill>
                  <a:srgbClr val="595959"/>
                </a:solidFill>
                <a:latin typeface="微软雅黑" panose="020B0503020204020204" pitchFamily="34" charset="-122"/>
                <a:ea typeface="微软雅黑" panose="020B0503020204020204" pitchFamily="34" charset="-122"/>
                <a:cs typeface="+mn-ea"/>
              </a:rPr>
              <a:t>：匹配任何非空字符串，包括分隔符“/”。</a:t>
            </a:r>
          </a:p>
        </p:txBody>
      </p:sp>
      <p:sp>
        <p:nvSpPr>
          <p:cNvPr id="2" name="标题 1"/>
          <p:cNvSpPr>
            <a:spLocks noChangeArrowheads="1"/>
          </p:cNvSpPr>
          <p:nvPr>
            <p:custDataLst>
              <p:tags r:id="rId4"/>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16.1.2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路由转换器</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250"/>
            <a:ext cx="2839720" cy="466725"/>
            <a:chOff x="1019175" y="847725"/>
            <a:chExt cx="3533775" cy="466725"/>
          </a:xfrm>
        </p:grpSpPr>
        <p:sp>
          <p:nvSpPr>
            <p:cNvPr id="10"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6"/>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a:t>
              </a:r>
              <a:r>
                <a:rPr lang="zh-CN" sz="2000" dirty="0">
                  <a:solidFill>
                    <a:srgbClr val="595959"/>
                  </a:solidFill>
                  <a:latin typeface="微软雅黑" panose="020B0503020204020204" pitchFamily="34" charset="-122"/>
                  <a:ea typeface="微软雅黑" panose="020B0503020204020204" pitchFamily="34" charset="-122"/>
                </a:rPr>
                <a:t>内置路由转换器</a:t>
              </a:r>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16.1.2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路由转换器</a:t>
            </a:r>
          </a:p>
        </p:txBody>
      </p:sp>
      <p:sp>
        <p:nvSpPr>
          <p:cNvPr id="4" name="矩形 3"/>
          <p:cNvSpPr/>
          <p:nvPr>
            <p:custDataLst>
              <p:tags r:id="rId2"/>
            </p:custDataLst>
          </p:nvPr>
        </p:nvSpPr>
        <p:spPr>
          <a:xfrm>
            <a:off x="1414686" y="1703373"/>
            <a:ext cx="9289032" cy="1014730"/>
          </a:xfrm>
          <a:prstGeom prst="rect">
            <a:avLst/>
          </a:prstGeom>
        </p:spPr>
        <p:txBody>
          <a:bodyPr wrap="square">
            <a:spAutoFit/>
          </a:body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在mysite项目的urls.py中增加使用路由转换器的代码，分别使用上述5种路由转换器定义URL模式，具体代码如下：</a:t>
            </a:r>
          </a:p>
        </p:txBody>
      </p:sp>
      <p:sp>
        <p:nvSpPr>
          <p:cNvPr id="3" name="矩形 2"/>
          <p:cNvSpPr/>
          <p:nvPr>
            <p:custDataLst>
              <p:tags r:id="rId3"/>
            </p:custDataLst>
          </p:nvPr>
        </p:nvSpPr>
        <p:spPr bwMode="auto">
          <a:xfrm>
            <a:off x="2060575" y="2996565"/>
            <a:ext cx="8044180" cy="315976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urlpatterns = [</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path('str/&lt;str:str_type&gt;', views.index),         # 使用路由转换器str</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path('int/&lt;int:int_type&gt;', views.index),         # 使用路由转换器int</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path('slug/&lt;slug:slug_type&gt;', views.index),  # 使用路由转换器slug</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path('uuid/&lt;uuid:uuid_type&gt;', views.index),  # 使用路由转换器uuid</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path('path/&lt;path:path_type&gt;', views.index),  # 使用路由转换器path</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p>
        </p:txBody>
      </p:sp>
      <p:sp>
        <p:nvSpPr>
          <p:cNvPr id="22" name="文本框 21"/>
          <p:cNvSpPr txBox="1"/>
          <p:nvPr>
            <p:custDataLst>
              <p:tags r:id="rId4"/>
            </p:custDataLst>
          </p:nvPr>
        </p:nvSpPr>
        <p:spPr>
          <a:xfrm>
            <a:off x="1438275" y="3644902"/>
            <a:ext cx="492444" cy="829946"/>
          </a:xfrm>
          <a:prstGeom prst="rect">
            <a:avLst/>
          </a:prstGeom>
          <a:noFill/>
        </p:spPr>
        <p:txBody>
          <a:bodyPr wrap="square" rtlCol="0">
            <a:sp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5" name="组合 4"/>
          <p:cNvGrpSpPr/>
          <p:nvPr/>
        </p:nvGrpSpPr>
        <p:grpSpPr>
          <a:xfrm>
            <a:off x="1106170" y="2000885"/>
            <a:ext cx="9528810" cy="688340"/>
            <a:chOff x="978873" y="1800500"/>
            <a:chExt cx="7408317" cy="515937"/>
          </a:xfrm>
        </p:grpSpPr>
        <p:sp>
          <p:nvSpPr>
            <p:cNvPr id="6" name="Pentagon 3"/>
            <p:cNvSpPr/>
            <p:nvPr>
              <p:custDataLst>
                <p:tags r:id="rId9"/>
              </p:custDataLst>
            </p:nvPr>
          </p:nvSpPr>
          <p:spPr bwMode="auto">
            <a:xfrm>
              <a:off x="978873" y="1800500"/>
              <a:ext cx="7408317"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zh-CN" altLang="en-US" sz="2000" dirty="0" smtClean="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路由系统</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，能够归纳路由系统处理请求的过程以及URL匹配的规则</a:t>
              </a:r>
            </a:p>
          </p:txBody>
        </p:sp>
        <p:sp>
          <p:nvSpPr>
            <p:cNvPr id="7" name="MH_Others_1"/>
            <p:cNvSpPr/>
            <p:nvPr>
              <p:custDataLst>
                <p:tags r:id="rId10"/>
              </p:custDataLst>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 name="组合 7"/>
          <p:cNvGrpSpPr/>
          <p:nvPr/>
        </p:nvGrpSpPr>
        <p:grpSpPr>
          <a:xfrm>
            <a:off x="1106170" y="2870835"/>
            <a:ext cx="9528810" cy="685800"/>
            <a:chOff x="978871" y="2570437"/>
            <a:chExt cx="6469144" cy="514350"/>
          </a:xfrm>
        </p:grpSpPr>
        <p:sp>
          <p:nvSpPr>
            <p:cNvPr id="9" name="Pentagon 5"/>
            <p:cNvSpPr/>
            <p:nvPr>
              <p:custDataLst>
                <p:tags r:id="rId7"/>
              </p:custDataLst>
            </p:nvPr>
          </p:nvSpPr>
          <p:spPr bwMode="auto">
            <a:xfrm>
              <a:off x="978871" y="2570437"/>
              <a:ext cx="646914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路由转换器的使用</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，能够使用内置转换器和自定义转换器限制URL模式中的参数类型</a:t>
              </a:r>
            </a:p>
          </p:txBody>
        </p:sp>
        <p:sp>
          <p:nvSpPr>
            <p:cNvPr id="10" name="MH_Others_1"/>
            <p:cNvSpPr/>
            <p:nvPr>
              <p:custDataLst>
                <p:tags r:id="rId8"/>
              </p:custDataLst>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1" name="组合 10"/>
          <p:cNvGrpSpPr/>
          <p:nvPr/>
        </p:nvGrpSpPr>
        <p:grpSpPr>
          <a:xfrm>
            <a:off x="1106170" y="3739515"/>
            <a:ext cx="9528810" cy="688340"/>
            <a:chOff x="978871" y="3338787"/>
            <a:chExt cx="8499077" cy="515938"/>
          </a:xfrm>
        </p:grpSpPr>
        <p:sp>
          <p:nvSpPr>
            <p:cNvPr id="12" name="Pentagon 6"/>
            <p:cNvSpPr/>
            <p:nvPr>
              <p:custDataLst>
                <p:tags r:id="rId5"/>
              </p:custDataLst>
            </p:nvPr>
          </p:nvSpPr>
          <p:spPr bwMode="auto">
            <a:xfrm>
              <a:off x="978871" y="3338787"/>
              <a:ext cx="8499077"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路由分发的方式</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，能够使用include()实现路由分发的功能</a:t>
              </a:r>
            </a:p>
          </p:txBody>
        </p:sp>
        <p:sp>
          <p:nvSpPr>
            <p:cNvPr id="13" name="MH_Others_1"/>
            <p:cNvSpPr/>
            <p:nvPr>
              <p:custDataLst>
                <p:tags r:id="rId6"/>
              </p:custDataLst>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27" name="组合 26"/>
          <p:cNvGrpSpPr/>
          <p:nvPr/>
        </p:nvGrpSpPr>
        <p:grpSpPr>
          <a:xfrm>
            <a:off x="1106170" y="4655185"/>
            <a:ext cx="9528810" cy="688340"/>
            <a:chOff x="978871" y="3338787"/>
            <a:chExt cx="8729830" cy="515938"/>
          </a:xfrm>
        </p:grpSpPr>
        <p:sp>
          <p:nvSpPr>
            <p:cNvPr id="28" name="Pentagon 6"/>
            <p:cNvSpPr/>
            <p:nvPr>
              <p:custDataLst>
                <p:tags r:id="rId3"/>
              </p:custDataLst>
            </p:nvPr>
          </p:nvSpPr>
          <p:spPr bwMode="auto">
            <a:xfrm>
              <a:off x="978871" y="3338787"/>
              <a:ext cx="8729830"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向视图传递额外参数的方式</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，能够通过path()函数向视图传递额外参数</a:t>
              </a:r>
            </a:p>
          </p:txBody>
        </p:sp>
        <p:sp>
          <p:nvSpPr>
            <p:cNvPr id="29" name="MH_Others_1"/>
            <p:cNvSpPr/>
            <p:nvPr>
              <p:custDataLst>
                <p:tags r:id="rId4"/>
              </p:custDataLst>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30" name="组合 29"/>
          <p:cNvGrpSpPr/>
          <p:nvPr/>
        </p:nvGrpSpPr>
        <p:grpSpPr>
          <a:xfrm>
            <a:off x="1104900" y="5570855"/>
            <a:ext cx="9529445" cy="688340"/>
            <a:chOff x="978871" y="3338787"/>
            <a:chExt cx="7415696" cy="515938"/>
          </a:xfrm>
        </p:grpSpPr>
        <p:sp>
          <p:nvSpPr>
            <p:cNvPr id="31" name="Pentagon 6"/>
            <p:cNvSpPr/>
            <p:nvPr>
              <p:custDataLst>
                <p:tags r:id="rId1"/>
              </p:custDataLst>
            </p:nvPr>
          </p:nvSpPr>
          <p:spPr bwMode="auto">
            <a:xfrm>
              <a:off x="978871" y="3338787"/>
              <a:ext cx="7415696"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反向解析URL的方式</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，能够通过reverse()函数实现反向解析URL的功能</a:t>
              </a:r>
            </a:p>
          </p:txBody>
        </p:sp>
        <p:sp>
          <p:nvSpPr>
            <p:cNvPr id="32" name="MH_Others_1"/>
            <p:cNvSpPr/>
            <p:nvPr>
              <p:custDataLst>
                <p:tags r:id="rId2"/>
              </p:custDataLst>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250"/>
            <a:ext cx="2839720" cy="466725"/>
            <a:chOff x="1019175" y="847725"/>
            <a:chExt cx="3533775" cy="466725"/>
          </a:xfrm>
        </p:grpSpPr>
        <p:sp>
          <p:nvSpPr>
            <p:cNvPr id="10"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6"/>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en-US" sz="2000" dirty="0">
                  <a:solidFill>
                    <a:srgbClr val="595959"/>
                  </a:solidFill>
                  <a:latin typeface="微软雅黑" panose="020B0503020204020204" pitchFamily="34" charset="-122"/>
                  <a:ea typeface="微软雅黑" panose="020B0503020204020204" pitchFamily="34" charset="-122"/>
                </a:rPr>
                <a:t>自定义</a:t>
              </a:r>
              <a:r>
                <a:rPr lang="zh-CN" sz="2000" dirty="0">
                  <a:solidFill>
                    <a:srgbClr val="595959"/>
                  </a:solidFill>
                  <a:latin typeface="微软雅黑" panose="020B0503020204020204" pitchFamily="34" charset="-122"/>
                  <a:ea typeface="微软雅黑" panose="020B0503020204020204" pitchFamily="34" charset="-122"/>
                </a:rPr>
                <a:t>路由转换器</a:t>
              </a:r>
            </a:p>
          </p:txBody>
        </p:sp>
      </p:grpSp>
      <p:pic>
        <p:nvPicPr>
          <p:cNvPr id="6" name="图片 5"/>
          <p:cNvPicPr>
            <a:picLocks noChangeAspect="1"/>
          </p:cNvPicPr>
          <p:nvPr>
            <p:custDataLst>
              <p:tags r:id="rId1"/>
            </p:custDataLst>
          </p:nvPr>
        </p:nvPicPr>
        <p:blipFill>
          <a:blip r:embed="rId9"/>
          <a:stretch>
            <a:fillRect/>
          </a:stretch>
        </p:blipFill>
        <p:spPr>
          <a:xfrm>
            <a:off x="1143635" y="2277745"/>
            <a:ext cx="2324100" cy="3362325"/>
          </a:xfrm>
          <a:prstGeom prst="rect">
            <a:avLst/>
          </a:prstGeom>
        </p:spPr>
      </p:pic>
      <p:sp>
        <p:nvSpPr>
          <p:cNvPr id="21" name="原创设计师QQ598969553          _3"/>
          <p:cNvSpPr/>
          <p:nvPr>
            <p:custDataLst>
              <p:tags r:id="rId2"/>
            </p:custDataLst>
          </p:nvPr>
        </p:nvSpPr>
        <p:spPr>
          <a:xfrm>
            <a:off x="4006215" y="3219450"/>
            <a:ext cx="6912610" cy="2581910"/>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原创设计师QQ598969553          _4"/>
          <p:cNvSpPr/>
          <p:nvPr>
            <p:custDataLst>
              <p:tags r:id="rId3"/>
            </p:custDataLst>
          </p:nvPr>
        </p:nvSpPr>
        <p:spPr>
          <a:xfrm>
            <a:off x="4293235" y="3329305"/>
            <a:ext cx="6410325" cy="2322830"/>
          </a:xfrm>
          <a:prstGeom prst="rect">
            <a:avLst/>
          </a:prstGeom>
        </p:spPr>
        <p:txBody>
          <a:bodyPr wrap="square">
            <a:noAutofit/>
          </a:bodyPr>
          <a:lstStyle/>
          <a:p>
            <a:pPr algn="just">
              <a:lnSpc>
                <a:spcPct val="150000"/>
              </a:lnSpc>
            </a:pPr>
            <a:r>
              <a:rPr lang="zh-CN" altLang="zh-CN" sz="1800" dirty="0">
                <a:solidFill>
                  <a:srgbClr val="0070C0"/>
                </a:solidFill>
                <a:latin typeface="微软雅黑" panose="020B0503020204020204" pitchFamily="34" charset="-122"/>
                <a:ea typeface="微软雅黑" panose="020B0503020204020204" pitchFamily="34" charset="-122"/>
                <a:cs typeface="+mn-ea"/>
              </a:rPr>
              <a:t>自定义路由转换器</a:t>
            </a:r>
            <a:r>
              <a:rPr lang="zh-CN" altLang="zh-CN" sz="1800" dirty="0">
                <a:solidFill>
                  <a:srgbClr val="595959"/>
                </a:solidFill>
                <a:latin typeface="微软雅黑" panose="020B0503020204020204" pitchFamily="34" charset="-122"/>
                <a:ea typeface="微软雅黑" panose="020B0503020204020204" pitchFamily="34" charset="-122"/>
                <a:cs typeface="+mn-ea"/>
              </a:rPr>
              <a:t>本质上是一个</a:t>
            </a:r>
            <a:r>
              <a:rPr lang="zh-CN" altLang="zh-CN" sz="1800" dirty="0">
                <a:solidFill>
                  <a:srgbClr val="0070C0"/>
                </a:solidFill>
                <a:latin typeface="微软雅黑" panose="020B0503020204020204" pitchFamily="34" charset="-122"/>
                <a:ea typeface="微软雅黑" panose="020B0503020204020204" pitchFamily="34" charset="-122"/>
                <a:cs typeface="+mn-ea"/>
              </a:rPr>
              <a:t>类</a:t>
            </a:r>
            <a:r>
              <a:rPr lang="zh-CN" altLang="zh-CN" sz="1800" dirty="0">
                <a:solidFill>
                  <a:srgbClr val="595959"/>
                </a:solidFill>
                <a:latin typeface="微软雅黑" panose="020B0503020204020204" pitchFamily="34" charset="-122"/>
                <a:ea typeface="微软雅黑" panose="020B0503020204020204" pitchFamily="34" charset="-122"/>
                <a:cs typeface="+mn-ea"/>
              </a:rPr>
              <a:t>，这个类需要包含</a:t>
            </a:r>
            <a:r>
              <a:rPr lang="zh-CN" altLang="zh-CN" sz="1800" dirty="0">
                <a:solidFill>
                  <a:srgbClr val="0070C0"/>
                </a:solidFill>
                <a:latin typeface="微软雅黑" panose="020B0503020204020204" pitchFamily="34" charset="-122"/>
                <a:ea typeface="微软雅黑" panose="020B0503020204020204" pitchFamily="34" charset="-122"/>
                <a:cs typeface="+mn-ea"/>
              </a:rPr>
              <a:t>类属性regex</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类方法to_python()</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zh-CN" altLang="zh-CN" sz="1800" dirty="0">
                <a:solidFill>
                  <a:srgbClr val="0070C0"/>
                </a:solidFill>
                <a:latin typeface="微软雅黑" panose="020B0503020204020204" pitchFamily="34" charset="-122"/>
                <a:ea typeface="微软雅黑" panose="020B0503020204020204" pitchFamily="34" charset="-122"/>
                <a:cs typeface="+mn-ea"/>
              </a:rPr>
              <a:t>to_url()</a:t>
            </a:r>
            <a:r>
              <a:rPr lang="zh-CN" altLang="zh-CN" sz="1800" dirty="0">
                <a:solidFill>
                  <a:srgbClr val="595959"/>
                </a:solidFill>
                <a:latin typeface="微软雅黑" panose="020B0503020204020204" pitchFamily="34" charset="-122"/>
                <a:ea typeface="微软雅黑" panose="020B0503020204020204" pitchFamily="34" charset="-122"/>
                <a:cs typeface="+mn-ea"/>
              </a:rPr>
              <a:t>，其中属性regex用于设置</a:t>
            </a:r>
            <a:r>
              <a:rPr lang="zh-CN" altLang="zh-CN" sz="1800" dirty="0">
                <a:solidFill>
                  <a:srgbClr val="0070C0"/>
                </a:solidFill>
                <a:latin typeface="微软雅黑" panose="020B0503020204020204" pitchFamily="34" charset="-122"/>
                <a:ea typeface="微软雅黑" panose="020B0503020204020204" pitchFamily="34" charset="-122"/>
                <a:cs typeface="+mn-ea"/>
              </a:rPr>
              <a:t>匹配规则</a:t>
            </a:r>
            <a:r>
              <a:rPr lang="zh-CN" altLang="zh-CN" sz="1800" dirty="0">
                <a:solidFill>
                  <a:srgbClr val="595959"/>
                </a:solidFill>
                <a:latin typeface="微软雅黑" panose="020B0503020204020204" pitchFamily="34" charset="-122"/>
                <a:ea typeface="微软雅黑" panose="020B0503020204020204" pitchFamily="34" charset="-122"/>
                <a:cs typeface="+mn-ea"/>
              </a:rPr>
              <a:t>，to_python()方法用于</a:t>
            </a:r>
            <a:r>
              <a:rPr lang="zh-CN" altLang="zh-CN" sz="1800" dirty="0">
                <a:solidFill>
                  <a:srgbClr val="0070C0"/>
                </a:solidFill>
                <a:latin typeface="微软雅黑" panose="020B0503020204020204" pitchFamily="34" charset="-122"/>
                <a:ea typeface="微软雅黑" panose="020B0503020204020204" pitchFamily="34" charset="-122"/>
                <a:cs typeface="+mn-ea"/>
              </a:rPr>
              <a:t>将匹配到的字符串转换成要传递到视图中的类型</a:t>
            </a:r>
            <a:r>
              <a:rPr lang="zh-CN" altLang="zh-CN" sz="1800" dirty="0">
                <a:solidFill>
                  <a:srgbClr val="595959"/>
                </a:solidFill>
                <a:latin typeface="微软雅黑" panose="020B0503020204020204" pitchFamily="34" charset="-122"/>
                <a:ea typeface="微软雅黑" panose="020B0503020204020204" pitchFamily="34" charset="-122"/>
                <a:cs typeface="+mn-ea"/>
              </a:rPr>
              <a:t>；to_url()方法用于</a:t>
            </a:r>
            <a:r>
              <a:rPr lang="zh-CN" altLang="zh-CN" sz="1800" dirty="0">
                <a:solidFill>
                  <a:srgbClr val="0070C0"/>
                </a:solidFill>
                <a:latin typeface="微软雅黑" panose="020B0503020204020204" pitchFamily="34" charset="-122"/>
                <a:ea typeface="微软雅黑" panose="020B0503020204020204" pitchFamily="34" charset="-122"/>
                <a:cs typeface="+mn-ea"/>
              </a:rPr>
              <a:t>将Python数据类型转换为URL模式中使用的字符串</a:t>
            </a:r>
            <a:r>
              <a:rPr lang="zh-CN" altLang="zh-CN" sz="1800" dirty="0">
                <a:solidFill>
                  <a:srgbClr val="595959"/>
                </a:solidFill>
                <a:latin typeface="微软雅黑" panose="020B0503020204020204" pitchFamily="34" charset="-122"/>
                <a:ea typeface="微软雅黑" panose="020B0503020204020204" pitchFamily="34" charset="-122"/>
                <a:cs typeface="+mn-ea"/>
              </a:rPr>
              <a:t>。</a:t>
            </a:r>
          </a:p>
        </p:txBody>
      </p:sp>
      <p:sp>
        <p:nvSpPr>
          <p:cNvPr id="2" name="标题 1"/>
          <p:cNvSpPr>
            <a:spLocks noChangeArrowheads="1"/>
          </p:cNvSpPr>
          <p:nvPr>
            <p:custDataLst>
              <p:tags r:id="rId4"/>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16.1.2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路由转换器</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custDataLst>
              <p:tags r:id="rId1"/>
            </p:custDataLst>
          </p:nvPr>
        </p:nvSpPr>
        <p:spPr>
          <a:xfrm>
            <a:off x="1414686" y="1559863"/>
            <a:ext cx="9289032" cy="1014730"/>
          </a:xfrm>
          <a:prstGeom prst="rect">
            <a:avLst/>
          </a:prstGeom>
        </p:spPr>
        <p:txBody>
          <a:bodyPr wrap="square">
            <a:spAutoFit/>
          </a:body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自定义路由转换器定义完成之后，需要通过urls模块中的</a:t>
            </a:r>
            <a:r>
              <a:rPr lang="en-US" altLang="zh-CN" sz="2000" dirty="0">
                <a:solidFill>
                  <a:srgbClr val="0070C0"/>
                </a:solidFill>
                <a:latin typeface="微软雅黑" panose="020B0503020204020204" pitchFamily="34" charset="-122"/>
                <a:ea typeface="微软雅黑" panose="020B0503020204020204" pitchFamily="34" charset="-122"/>
                <a:cs typeface="+mn-ea"/>
              </a:rPr>
              <a:t>register_converter()</a:t>
            </a:r>
            <a:r>
              <a:rPr lang="en-US" altLang="zh-CN" sz="2000" dirty="0">
                <a:solidFill>
                  <a:srgbClr val="595959"/>
                </a:solidFill>
                <a:latin typeface="微软雅黑" panose="020B0503020204020204" pitchFamily="34" charset="-122"/>
                <a:ea typeface="微软雅黑" panose="020B0503020204020204" pitchFamily="34" charset="-122"/>
                <a:cs typeface="+mn-ea"/>
              </a:rPr>
              <a:t>函数将其注册到Django的路由系统。register_converter函数的格式如下：</a:t>
            </a:r>
          </a:p>
        </p:txBody>
      </p:sp>
      <p:grpSp>
        <p:nvGrpSpPr>
          <p:cNvPr id="8" name="组合 7"/>
          <p:cNvGrpSpPr/>
          <p:nvPr/>
        </p:nvGrpSpPr>
        <p:grpSpPr>
          <a:xfrm>
            <a:off x="1635125" y="2781651"/>
            <a:ext cx="8735060" cy="808004"/>
            <a:chOff x="1143691" y="2082481"/>
            <a:chExt cx="9588176" cy="808297"/>
          </a:xfrm>
        </p:grpSpPr>
        <p:sp>
          <p:nvSpPr>
            <p:cNvPr id="12" name="矩形 11"/>
            <p:cNvSpPr/>
            <p:nvPr>
              <p:custDataLst>
                <p:tags r:id="rId6"/>
              </p:custDataLst>
            </p:nvPr>
          </p:nvSpPr>
          <p:spPr bwMode="auto">
            <a:xfrm>
              <a:off x="2244979" y="2082481"/>
              <a:ext cx="8486888" cy="808013"/>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register_converter(converter, type_name)</a:t>
              </a:r>
            </a:p>
          </p:txBody>
        </p:sp>
        <p:sp>
          <p:nvSpPr>
            <p:cNvPr id="13" name="剪去单角的矩形 12"/>
            <p:cNvSpPr/>
            <p:nvPr>
              <p:custDataLst>
                <p:tags r:id="rId7"/>
              </p:custDataLst>
            </p:nvPr>
          </p:nvSpPr>
          <p:spPr>
            <a:xfrm flipH="1">
              <a:off x="1143691" y="2082765"/>
              <a:ext cx="989765"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custDataLst>
                <p:tags r:id="rId8"/>
              </p:custDataLst>
            </p:nvPr>
          </p:nvSpPr>
          <p:spPr>
            <a:xfrm>
              <a:off x="1198755" y="2174238"/>
              <a:ext cx="837815" cy="647935"/>
            </a:xfrm>
            <a:prstGeom prst="rect">
              <a:avLst/>
            </a:prstGeom>
            <a:noFill/>
          </p:spPr>
          <p:txBody>
            <a:bodyPr wrap="square" rtlCol="0">
              <a:no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16" name="Freeform 16"/>
            <p:cNvSpPr/>
            <p:nvPr>
              <p:custDataLst>
                <p:tags r:id="rId9"/>
              </p:custDataLst>
            </p:nvPr>
          </p:nvSpPr>
          <p:spPr bwMode="auto">
            <a:xfrm>
              <a:off x="2133261" y="2082481"/>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3" name="矩形 2"/>
          <p:cNvSpPr/>
          <p:nvPr>
            <p:custDataLst>
              <p:tags r:id="rId2"/>
            </p:custDataLst>
          </p:nvPr>
        </p:nvSpPr>
        <p:spPr>
          <a:xfrm>
            <a:off x="1541686" y="3936668"/>
            <a:ext cx="9289032" cy="1476375"/>
          </a:xfrm>
          <a:prstGeom prst="rect">
            <a:avLst/>
          </a:prstGeom>
        </p:spPr>
        <p:txBody>
          <a:bodyPr wrap="square">
            <a:spAutoFit/>
          </a:body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register_converter()函数中有两个参数，其中</a:t>
            </a:r>
            <a:r>
              <a:rPr lang="en-US" altLang="zh-CN" sz="2000" dirty="0">
                <a:solidFill>
                  <a:srgbClr val="0070C0"/>
                </a:solidFill>
                <a:latin typeface="微软雅黑" panose="020B0503020204020204" pitchFamily="34" charset="-122"/>
                <a:ea typeface="微软雅黑" panose="020B0503020204020204" pitchFamily="34" charset="-122"/>
                <a:cs typeface="+mn-ea"/>
              </a:rPr>
              <a:t>参数converter</a:t>
            </a:r>
            <a:r>
              <a:rPr lang="en-US" altLang="zh-CN" sz="2000" dirty="0">
                <a:solidFill>
                  <a:srgbClr val="595959"/>
                </a:solidFill>
                <a:latin typeface="微软雅黑" panose="020B0503020204020204" pitchFamily="34" charset="-122"/>
                <a:ea typeface="微软雅黑" panose="020B0503020204020204" pitchFamily="34" charset="-122"/>
                <a:cs typeface="+mn-ea"/>
              </a:rPr>
              <a:t>用于指定要</a:t>
            </a:r>
            <a:r>
              <a:rPr lang="en-US" altLang="zh-CN" sz="2000" dirty="0">
                <a:solidFill>
                  <a:srgbClr val="0070C0"/>
                </a:solidFill>
                <a:latin typeface="微软雅黑" panose="020B0503020204020204" pitchFamily="34" charset="-122"/>
                <a:ea typeface="微软雅黑" panose="020B0503020204020204" pitchFamily="34" charset="-122"/>
                <a:cs typeface="+mn-ea"/>
              </a:rPr>
              <a:t>注册的自定义路由转换器</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a:solidFill>
                  <a:srgbClr val="0070C0"/>
                </a:solidFill>
                <a:latin typeface="微软雅黑" panose="020B0503020204020204" pitchFamily="34" charset="-122"/>
                <a:ea typeface="微软雅黑" panose="020B0503020204020204" pitchFamily="34" charset="-122"/>
                <a:cs typeface="+mn-ea"/>
              </a:rPr>
              <a:t>参数type_name</a:t>
            </a:r>
            <a:r>
              <a:rPr lang="en-US" altLang="zh-CN" sz="2000" dirty="0">
                <a:solidFill>
                  <a:srgbClr val="595959"/>
                </a:solidFill>
                <a:latin typeface="微软雅黑" panose="020B0503020204020204" pitchFamily="34" charset="-122"/>
                <a:ea typeface="微软雅黑" panose="020B0503020204020204" pitchFamily="34" charset="-122"/>
                <a:cs typeface="+mn-ea"/>
              </a:rPr>
              <a:t>用于为自定义路由转换器指定一个唯一的</a:t>
            </a:r>
            <a:r>
              <a:rPr lang="en-US" altLang="zh-CN" sz="2000" dirty="0">
                <a:solidFill>
                  <a:srgbClr val="0070C0"/>
                </a:solidFill>
                <a:latin typeface="微软雅黑" panose="020B0503020204020204" pitchFamily="34" charset="-122"/>
                <a:ea typeface="微软雅黑" panose="020B0503020204020204" pitchFamily="34" charset="-122"/>
                <a:cs typeface="+mn-ea"/>
              </a:rPr>
              <a:t>名称</a:t>
            </a:r>
            <a:r>
              <a:rPr lang="en-US" altLang="zh-CN" sz="2000" dirty="0">
                <a:solidFill>
                  <a:srgbClr val="595959"/>
                </a:solidFill>
                <a:latin typeface="微软雅黑" panose="020B0503020204020204" pitchFamily="34" charset="-122"/>
                <a:ea typeface="微软雅黑" panose="020B0503020204020204" pitchFamily="34" charset="-122"/>
                <a:cs typeface="+mn-ea"/>
              </a:rPr>
              <a:t>，此名称会在URL模式中使用。</a:t>
            </a:r>
          </a:p>
        </p:txBody>
      </p:sp>
      <p:sp>
        <p:nvSpPr>
          <p:cNvPr id="4" name="标题 1"/>
          <p:cNvSpPr>
            <a:spLocks noChangeArrowheads="1"/>
          </p:cNvSpPr>
          <p:nvPr>
            <p:custDataLst>
              <p:tags r:id="rId3"/>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16.1.2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路由转换器</a:t>
            </a:r>
          </a:p>
        </p:txBody>
      </p:sp>
      <p:grpSp>
        <p:nvGrpSpPr>
          <p:cNvPr id="5" name="组合 4"/>
          <p:cNvGrpSpPr/>
          <p:nvPr/>
        </p:nvGrpSpPr>
        <p:grpSpPr>
          <a:xfrm>
            <a:off x="1019175" y="857250"/>
            <a:ext cx="2839720" cy="466725"/>
            <a:chOff x="1019175" y="847725"/>
            <a:chExt cx="3533775" cy="466725"/>
          </a:xfrm>
        </p:grpSpPr>
        <p:sp>
          <p:nvSpPr>
            <p:cNvPr id="6"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en-US" sz="2000" dirty="0">
                  <a:solidFill>
                    <a:srgbClr val="595959"/>
                  </a:solidFill>
                  <a:latin typeface="微软雅黑" panose="020B0503020204020204" pitchFamily="34" charset="-122"/>
                  <a:ea typeface="微软雅黑" panose="020B0503020204020204" pitchFamily="34" charset="-122"/>
                </a:rPr>
                <a:t>自定义</a:t>
              </a:r>
              <a:r>
                <a:rPr lang="zh-CN" sz="2000" dirty="0">
                  <a:solidFill>
                    <a:srgbClr val="595959"/>
                  </a:solidFill>
                  <a:latin typeface="微软雅黑" panose="020B0503020204020204" pitchFamily="34" charset="-122"/>
                  <a:ea typeface="微软雅黑" panose="020B0503020204020204" pitchFamily="34" charset="-122"/>
                </a:rPr>
                <a:t>路由转换器</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custDataLst>
              <p:tags r:id="rId1"/>
            </p:custDataLst>
          </p:nvPr>
        </p:nvSpPr>
        <p:spPr>
          <a:xfrm>
            <a:off x="1414686" y="1559863"/>
            <a:ext cx="9289032" cy="1014730"/>
          </a:xfrm>
          <a:prstGeom prst="rect">
            <a:avLst/>
          </a:prstGeom>
        </p:spPr>
        <p:txBody>
          <a:bodyPr wrap="square">
            <a:spAutoFit/>
          </a:body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（1）创建名称为chapter16的Django项目，在该项目中创建应用app01，并在项目的配置文件中激活app01应用，具体代码如下加粗部分所示：</a:t>
            </a:r>
          </a:p>
        </p:txBody>
      </p:sp>
      <p:sp>
        <p:nvSpPr>
          <p:cNvPr id="4"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16.1.2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路由转换器</a:t>
            </a:r>
          </a:p>
        </p:txBody>
      </p:sp>
      <p:grpSp>
        <p:nvGrpSpPr>
          <p:cNvPr id="2" name="组合 1"/>
          <p:cNvGrpSpPr/>
          <p:nvPr/>
        </p:nvGrpSpPr>
        <p:grpSpPr>
          <a:xfrm>
            <a:off x="1019175" y="857250"/>
            <a:ext cx="2839720" cy="466725"/>
            <a:chOff x="1019175" y="847725"/>
            <a:chExt cx="3533775" cy="466725"/>
          </a:xfrm>
        </p:grpSpPr>
        <p:sp>
          <p:nvSpPr>
            <p:cNvPr id="5"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en-US" sz="2000" dirty="0">
                  <a:solidFill>
                    <a:srgbClr val="595959"/>
                  </a:solidFill>
                  <a:latin typeface="微软雅黑" panose="020B0503020204020204" pitchFamily="34" charset="-122"/>
                  <a:ea typeface="微软雅黑" panose="020B0503020204020204" pitchFamily="34" charset="-122"/>
                </a:rPr>
                <a:t>自定义</a:t>
              </a:r>
              <a:r>
                <a:rPr lang="zh-CN" sz="2000" dirty="0">
                  <a:solidFill>
                    <a:srgbClr val="595959"/>
                  </a:solidFill>
                  <a:latin typeface="微软雅黑" panose="020B0503020204020204" pitchFamily="34" charset="-122"/>
                  <a:ea typeface="微软雅黑" panose="020B0503020204020204" pitchFamily="34" charset="-122"/>
                </a:rPr>
                <a:t>路由转换器</a:t>
              </a:r>
            </a:p>
          </p:txBody>
        </p:sp>
      </p:grpSp>
      <p:sp>
        <p:nvSpPr>
          <p:cNvPr id="7" name="矩形 6"/>
          <p:cNvSpPr/>
          <p:nvPr>
            <p:custDataLst>
              <p:tags r:id="rId3"/>
            </p:custDataLst>
          </p:nvPr>
        </p:nvSpPr>
        <p:spPr bwMode="auto">
          <a:xfrm>
            <a:off x="2060575" y="2781300"/>
            <a:ext cx="8044180" cy="331533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INSTALLED_APPS = [</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"django.contrib.admin",</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"django.contrib.auth",</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"django.contrib.contenttypes",</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"django.contrib.sessions",</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"django.contrib.messages",</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"django.contrib.staticfiles",</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en-US" altLang="zh-CN" sz="1600" b="1"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app01</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custDataLst>
              <p:tags r:id="rId1"/>
            </p:custDataLst>
          </p:nvPr>
        </p:nvSpPr>
        <p:spPr>
          <a:xfrm>
            <a:off x="1414686" y="1559863"/>
            <a:ext cx="9289032" cy="553085"/>
          </a:xfrm>
          <a:prstGeom prst="rect">
            <a:avLst/>
          </a:prstGeom>
        </p:spPr>
        <p:txBody>
          <a:bodyPr wrap="square">
            <a:spAutoFit/>
          </a:body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（2）在chapter16项目的urls.py文件中配置根路由，具体代码如下加粗部分所示：</a:t>
            </a:r>
          </a:p>
        </p:txBody>
      </p:sp>
      <p:sp>
        <p:nvSpPr>
          <p:cNvPr id="4"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16.1.2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路由转换器</a:t>
            </a:r>
          </a:p>
        </p:txBody>
      </p:sp>
      <p:grpSp>
        <p:nvGrpSpPr>
          <p:cNvPr id="2" name="组合 1"/>
          <p:cNvGrpSpPr/>
          <p:nvPr/>
        </p:nvGrpSpPr>
        <p:grpSpPr>
          <a:xfrm>
            <a:off x="1019175" y="857250"/>
            <a:ext cx="2839720" cy="466725"/>
            <a:chOff x="1019175" y="847725"/>
            <a:chExt cx="3533775" cy="466725"/>
          </a:xfrm>
        </p:grpSpPr>
        <p:sp>
          <p:nvSpPr>
            <p:cNvPr id="5"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en-US" sz="2000" dirty="0">
                  <a:solidFill>
                    <a:srgbClr val="595959"/>
                  </a:solidFill>
                  <a:latin typeface="微软雅黑" panose="020B0503020204020204" pitchFamily="34" charset="-122"/>
                  <a:ea typeface="微软雅黑" panose="020B0503020204020204" pitchFamily="34" charset="-122"/>
                </a:rPr>
                <a:t>自定义</a:t>
              </a:r>
              <a:r>
                <a:rPr lang="zh-CN" sz="2000" dirty="0">
                  <a:solidFill>
                    <a:srgbClr val="595959"/>
                  </a:solidFill>
                  <a:latin typeface="微软雅黑" panose="020B0503020204020204" pitchFamily="34" charset="-122"/>
                  <a:ea typeface="微软雅黑" panose="020B0503020204020204" pitchFamily="34" charset="-122"/>
                </a:rPr>
                <a:t>路由转换器</a:t>
              </a:r>
            </a:p>
          </p:txBody>
        </p:sp>
      </p:grpSp>
      <p:sp>
        <p:nvSpPr>
          <p:cNvPr id="7" name="矩形 6"/>
          <p:cNvSpPr/>
          <p:nvPr>
            <p:custDataLst>
              <p:tags r:id="rId3"/>
            </p:custDataLst>
          </p:nvPr>
        </p:nvSpPr>
        <p:spPr bwMode="auto">
          <a:xfrm>
            <a:off x="2060575" y="2350770"/>
            <a:ext cx="8044180" cy="281813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from django.contrib import admin</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from django.urls import path, include</a:t>
            </a:r>
          </a:p>
          <a:p>
            <a:pPr>
              <a:lnSpc>
                <a:spcPct val="150000"/>
              </a:lnSpc>
            </a:pPr>
            <a:endPar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urlpatterns = [</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path("admin/", admin.site.urls),</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en-US" altLang="zh-CN" sz="1600" b="1"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path('app01/', include('app01.urls')),</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custDataLst>
              <p:tags r:id="rId1"/>
            </p:custDataLst>
          </p:nvPr>
        </p:nvSpPr>
        <p:spPr>
          <a:xfrm>
            <a:off x="1414686" y="1559863"/>
            <a:ext cx="9289032" cy="1476375"/>
          </a:xfrm>
          <a:prstGeom prst="rect">
            <a:avLst/>
          </a:prstGeom>
        </p:spPr>
        <p:txBody>
          <a:bodyPr wrap="square">
            <a:spAutoFit/>
          </a:body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3）在应用app01中新建converter.py文件，在该文件中定义一个表示自定义路由转换器的类MyConverter，并通过register_converter()函数将自定义路由转换器注册到路由系统中。定义与注册自定义路由转换器的代码如下所示：</a:t>
            </a:r>
          </a:p>
        </p:txBody>
      </p:sp>
      <p:sp>
        <p:nvSpPr>
          <p:cNvPr id="4"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16.1.2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路由转换器</a:t>
            </a:r>
          </a:p>
        </p:txBody>
      </p:sp>
      <p:grpSp>
        <p:nvGrpSpPr>
          <p:cNvPr id="2" name="组合 1"/>
          <p:cNvGrpSpPr/>
          <p:nvPr/>
        </p:nvGrpSpPr>
        <p:grpSpPr>
          <a:xfrm>
            <a:off x="1019175" y="857250"/>
            <a:ext cx="2839720" cy="466725"/>
            <a:chOff x="1019175" y="847725"/>
            <a:chExt cx="3533775" cy="466725"/>
          </a:xfrm>
        </p:grpSpPr>
        <p:sp>
          <p:nvSpPr>
            <p:cNvPr id="5"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en-US" sz="2000" dirty="0">
                  <a:solidFill>
                    <a:srgbClr val="595959"/>
                  </a:solidFill>
                  <a:latin typeface="微软雅黑" panose="020B0503020204020204" pitchFamily="34" charset="-122"/>
                  <a:ea typeface="微软雅黑" panose="020B0503020204020204" pitchFamily="34" charset="-122"/>
                </a:rPr>
                <a:t>自定义</a:t>
              </a:r>
              <a:r>
                <a:rPr lang="zh-CN" sz="2000" dirty="0">
                  <a:solidFill>
                    <a:srgbClr val="595959"/>
                  </a:solidFill>
                  <a:latin typeface="微软雅黑" panose="020B0503020204020204" pitchFamily="34" charset="-122"/>
                  <a:ea typeface="微软雅黑" panose="020B0503020204020204" pitchFamily="34" charset="-122"/>
                </a:rPr>
                <a:t>路由转换器</a:t>
              </a:r>
            </a:p>
          </p:txBody>
        </p:sp>
      </p:grpSp>
      <p:sp>
        <p:nvSpPr>
          <p:cNvPr id="7" name="矩形 6"/>
          <p:cNvSpPr/>
          <p:nvPr>
            <p:custDataLst>
              <p:tags r:id="rId3"/>
            </p:custDataLst>
          </p:nvPr>
        </p:nvSpPr>
        <p:spPr bwMode="auto">
          <a:xfrm>
            <a:off x="1753235" y="3204845"/>
            <a:ext cx="9307195" cy="337629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from django.urls import register_converter</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class MyConverter:</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regex = '1[3-9]\d{9}'            # 匹配规则</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def to_python(self, value):  </a:t>
            </a: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 将匹配到的字符串转换成要传递到视图中的类型</a:t>
            </a: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return value</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def to_url(self, value):          </a:t>
            </a: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将Python数据类型转换为URL模式中使用的字符串</a:t>
            </a: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return value</a:t>
            </a:r>
          </a:p>
          <a:p>
            <a:pPr>
              <a:lnSpc>
                <a:spcPct val="150000"/>
              </a:lnSpc>
            </a:pPr>
            <a:r>
              <a:rPr lang="en-US" altLang="zh-CN" sz="1800" kern="0" dirty="0">
                <a:solidFill>
                  <a:srgbClr val="0070C0"/>
                </a:solidFill>
                <a:latin typeface="微软雅黑" panose="020B0503020204020204" pitchFamily="34" charset="-122"/>
                <a:ea typeface="微软雅黑" panose="020B0503020204020204" pitchFamily="34" charset="-122"/>
                <a:cs typeface="Times New Roman" panose="02020603050405020304" charset="0"/>
              </a:rPr>
              <a:t>register_converter(MyConverter, 'mobile') </a:t>
            </a: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注册自定义路由转换器</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custDataLst>
              <p:tags r:id="rId1"/>
            </p:custDataLst>
          </p:nvPr>
        </p:nvSpPr>
        <p:spPr>
          <a:xfrm>
            <a:off x="1414686" y="1559863"/>
            <a:ext cx="9289032" cy="1476375"/>
          </a:xfrm>
          <a:prstGeom prst="rect">
            <a:avLst/>
          </a:prstGeom>
        </p:spPr>
        <p:txBody>
          <a:bodyPr wrap="square">
            <a:spAutoFit/>
          </a:body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4）路由转换器定义好之后，在app01应用中新建子路由文件urls.py，在该文件中导入路由转换器所在的文件，即导入converter模块，然后配置子路由，使用自定义的路由转换器匹配mobile/后面的手机号码，具体代码如下所示：</a:t>
            </a:r>
          </a:p>
        </p:txBody>
      </p:sp>
      <p:sp>
        <p:nvSpPr>
          <p:cNvPr id="4"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16.1.2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路由转换器</a:t>
            </a:r>
          </a:p>
        </p:txBody>
      </p:sp>
      <p:grpSp>
        <p:nvGrpSpPr>
          <p:cNvPr id="2" name="组合 1"/>
          <p:cNvGrpSpPr/>
          <p:nvPr/>
        </p:nvGrpSpPr>
        <p:grpSpPr>
          <a:xfrm>
            <a:off x="1019175" y="857250"/>
            <a:ext cx="2839720" cy="466725"/>
            <a:chOff x="1019175" y="847725"/>
            <a:chExt cx="3533775" cy="466725"/>
          </a:xfrm>
        </p:grpSpPr>
        <p:sp>
          <p:nvSpPr>
            <p:cNvPr id="5"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en-US" sz="2000" dirty="0">
                  <a:solidFill>
                    <a:srgbClr val="595959"/>
                  </a:solidFill>
                  <a:latin typeface="微软雅黑" panose="020B0503020204020204" pitchFamily="34" charset="-122"/>
                  <a:ea typeface="微软雅黑" panose="020B0503020204020204" pitchFamily="34" charset="-122"/>
                </a:rPr>
                <a:t>自定义</a:t>
              </a:r>
              <a:r>
                <a:rPr lang="zh-CN" sz="2000" dirty="0">
                  <a:solidFill>
                    <a:srgbClr val="595959"/>
                  </a:solidFill>
                  <a:latin typeface="微软雅黑" panose="020B0503020204020204" pitchFamily="34" charset="-122"/>
                  <a:ea typeface="微软雅黑" panose="020B0503020204020204" pitchFamily="34" charset="-122"/>
                </a:rPr>
                <a:t>路由转换器</a:t>
              </a:r>
            </a:p>
          </p:txBody>
        </p:sp>
      </p:grpSp>
      <p:sp>
        <p:nvSpPr>
          <p:cNvPr id="7" name="矩形 6"/>
          <p:cNvSpPr/>
          <p:nvPr>
            <p:custDataLst>
              <p:tags r:id="rId3"/>
            </p:custDataLst>
          </p:nvPr>
        </p:nvSpPr>
        <p:spPr bwMode="auto">
          <a:xfrm>
            <a:off x="2060575" y="3204845"/>
            <a:ext cx="8100060" cy="229552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from django.urls import path</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from app01 import views, converter</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urlpatterns = [</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path('mobile/&lt;mobile:phone_num/&gt;', views.show_mobile)</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custDataLst>
              <p:tags r:id="rId1"/>
            </p:custDataLst>
          </p:nvPr>
        </p:nvSpPr>
        <p:spPr>
          <a:xfrm>
            <a:off x="1414686" y="1559863"/>
            <a:ext cx="9289032" cy="1014730"/>
          </a:xfrm>
          <a:prstGeom prst="rect">
            <a:avLst/>
          </a:prstGeom>
        </p:spPr>
        <p:txBody>
          <a:bodyPr wrap="square">
            <a:spAutoFit/>
          </a:body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（5）在app01应用的views.py文件中，增加定义视图函数show_mobile()的代码，该函数的作用是将手机号码呈现在页面中，具体代码如下所示：</a:t>
            </a:r>
          </a:p>
        </p:txBody>
      </p:sp>
      <p:sp>
        <p:nvSpPr>
          <p:cNvPr id="4"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16.1.2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路由转换器</a:t>
            </a:r>
          </a:p>
        </p:txBody>
      </p:sp>
      <p:grpSp>
        <p:nvGrpSpPr>
          <p:cNvPr id="2" name="组合 1"/>
          <p:cNvGrpSpPr/>
          <p:nvPr/>
        </p:nvGrpSpPr>
        <p:grpSpPr>
          <a:xfrm>
            <a:off x="1019175" y="857250"/>
            <a:ext cx="2839720" cy="466725"/>
            <a:chOff x="1019175" y="847725"/>
            <a:chExt cx="3533775" cy="466725"/>
          </a:xfrm>
        </p:grpSpPr>
        <p:sp>
          <p:nvSpPr>
            <p:cNvPr id="5"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en-US" sz="2000" dirty="0">
                  <a:solidFill>
                    <a:srgbClr val="595959"/>
                  </a:solidFill>
                  <a:latin typeface="微软雅黑" panose="020B0503020204020204" pitchFamily="34" charset="-122"/>
                  <a:ea typeface="微软雅黑" panose="020B0503020204020204" pitchFamily="34" charset="-122"/>
                </a:rPr>
                <a:t>自定义</a:t>
              </a:r>
              <a:r>
                <a:rPr lang="zh-CN" sz="2000" dirty="0">
                  <a:solidFill>
                    <a:srgbClr val="595959"/>
                  </a:solidFill>
                  <a:latin typeface="微软雅黑" panose="020B0503020204020204" pitchFamily="34" charset="-122"/>
                  <a:ea typeface="微软雅黑" panose="020B0503020204020204" pitchFamily="34" charset="-122"/>
                </a:rPr>
                <a:t>路由转换器</a:t>
              </a:r>
            </a:p>
          </p:txBody>
        </p:sp>
      </p:grpSp>
      <p:sp>
        <p:nvSpPr>
          <p:cNvPr id="7" name="矩形 6"/>
          <p:cNvSpPr/>
          <p:nvPr>
            <p:custDataLst>
              <p:tags r:id="rId3"/>
            </p:custDataLst>
          </p:nvPr>
        </p:nvSpPr>
        <p:spPr bwMode="auto">
          <a:xfrm>
            <a:off x="2060575" y="3133090"/>
            <a:ext cx="8100060" cy="229552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from django.http import HttpResponse</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def show_mobile(request, phone_num):</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return HttpResponse(f'手机号码为：{phone_num}')</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custDataLst>
              <p:tags r:id="rId1"/>
            </p:custDataLst>
          </p:nvPr>
        </p:nvSpPr>
        <p:spPr>
          <a:xfrm>
            <a:off x="1414686" y="1559863"/>
            <a:ext cx="9289032" cy="1014730"/>
          </a:xfrm>
          <a:prstGeom prst="rect">
            <a:avLst/>
          </a:prstGeom>
        </p:spPr>
        <p:txBody>
          <a:bodyPr wrap="square">
            <a:spAutoFit/>
          </a:body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（6）运行开发服务器启动chapter16项目，在浏览器中访问http://127.0.0.1:8000/app01/mobile/13000000000/，页面效果如图所示。</a:t>
            </a:r>
          </a:p>
        </p:txBody>
      </p:sp>
      <p:sp>
        <p:nvSpPr>
          <p:cNvPr id="4"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16.1.2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路由转换器</a:t>
            </a:r>
          </a:p>
        </p:txBody>
      </p:sp>
      <p:grpSp>
        <p:nvGrpSpPr>
          <p:cNvPr id="2" name="组合 1"/>
          <p:cNvGrpSpPr/>
          <p:nvPr/>
        </p:nvGrpSpPr>
        <p:grpSpPr>
          <a:xfrm>
            <a:off x="1019175" y="857250"/>
            <a:ext cx="2839720" cy="466725"/>
            <a:chOff x="1019175" y="847725"/>
            <a:chExt cx="3533775" cy="466725"/>
          </a:xfrm>
        </p:grpSpPr>
        <p:sp>
          <p:nvSpPr>
            <p:cNvPr id="5"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en-US" sz="2000" dirty="0">
                  <a:solidFill>
                    <a:srgbClr val="595959"/>
                  </a:solidFill>
                  <a:latin typeface="微软雅黑" panose="020B0503020204020204" pitchFamily="34" charset="-122"/>
                  <a:ea typeface="微软雅黑" panose="020B0503020204020204" pitchFamily="34" charset="-122"/>
                </a:rPr>
                <a:t>自定义</a:t>
              </a:r>
              <a:r>
                <a:rPr lang="zh-CN" sz="2000" dirty="0">
                  <a:solidFill>
                    <a:srgbClr val="595959"/>
                  </a:solidFill>
                  <a:latin typeface="微软雅黑" panose="020B0503020204020204" pitchFamily="34" charset="-122"/>
                  <a:ea typeface="微软雅黑" panose="020B0503020204020204" pitchFamily="34" charset="-122"/>
                </a:rPr>
                <a:t>路由转换器</a:t>
              </a:r>
            </a:p>
          </p:txBody>
        </p:sp>
      </p:grpSp>
      <p:pic>
        <p:nvPicPr>
          <p:cNvPr id="9" name="图片 9"/>
          <p:cNvPicPr>
            <a:picLocks noChangeAspect="1"/>
          </p:cNvPicPr>
          <p:nvPr>
            <p:custDataLst>
              <p:tags r:id="rId3"/>
            </p:custDataLst>
          </p:nvPr>
        </p:nvPicPr>
        <p:blipFill>
          <a:blip r:embed="rId8"/>
          <a:stretch>
            <a:fillRect/>
          </a:stretch>
        </p:blipFill>
        <p:spPr>
          <a:xfrm>
            <a:off x="1741170" y="3271520"/>
            <a:ext cx="8636635" cy="199326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428921"/>
            <a:ext cx="498348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zh-CN" sz="1800" dirty="0">
                <a:solidFill>
                  <a:srgbClr val="0070C0"/>
                </a:solidFill>
                <a:latin typeface="微软雅黑" panose="020B0503020204020204" pitchFamily="34" charset="-122"/>
                <a:ea typeface="微软雅黑" panose="020B0503020204020204" pitchFamily="34" charset="-122"/>
                <a:cs typeface="+mn-ea"/>
              </a:rPr>
              <a:t>路由分发的方式</a:t>
            </a:r>
            <a:r>
              <a:rPr lang="zh-CN" altLang="zh-CN" sz="1800" dirty="0">
                <a:solidFill>
                  <a:srgbClr val="595959"/>
                </a:solidFill>
                <a:latin typeface="微软雅黑" panose="020B0503020204020204" pitchFamily="34" charset="-122"/>
                <a:ea typeface="微软雅黑" panose="020B0503020204020204" pitchFamily="34" charset="-122"/>
                <a:cs typeface="+mn-ea"/>
              </a:rPr>
              <a:t>，能够使用include()实现路由分发的功能</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4"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16.1.3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路由分发</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250"/>
            <a:ext cx="2839720" cy="466725"/>
            <a:chOff x="1019175" y="847725"/>
            <a:chExt cx="3533775" cy="466725"/>
          </a:xfrm>
        </p:grpSpPr>
        <p:sp>
          <p:nvSpPr>
            <p:cNvPr id="10"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6"/>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路由分发</a:t>
              </a:r>
            </a:p>
          </p:txBody>
        </p:sp>
      </p:grpSp>
      <p:pic>
        <p:nvPicPr>
          <p:cNvPr id="6" name="图片 5"/>
          <p:cNvPicPr>
            <a:picLocks noChangeAspect="1"/>
          </p:cNvPicPr>
          <p:nvPr>
            <p:custDataLst>
              <p:tags r:id="rId1"/>
            </p:custDataLst>
          </p:nvPr>
        </p:nvPicPr>
        <p:blipFill>
          <a:blip r:embed="rId9"/>
          <a:stretch>
            <a:fillRect/>
          </a:stretch>
        </p:blipFill>
        <p:spPr>
          <a:xfrm>
            <a:off x="1143635" y="2277745"/>
            <a:ext cx="2324100" cy="3362325"/>
          </a:xfrm>
          <a:prstGeom prst="rect">
            <a:avLst/>
          </a:prstGeom>
        </p:spPr>
      </p:pic>
      <p:sp>
        <p:nvSpPr>
          <p:cNvPr id="21" name="原创设计师QQ598969553          _3"/>
          <p:cNvSpPr/>
          <p:nvPr>
            <p:custDataLst>
              <p:tags r:id="rId2"/>
            </p:custDataLst>
          </p:nvPr>
        </p:nvSpPr>
        <p:spPr>
          <a:xfrm>
            <a:off x="4006215" y="2604770"/>
            <a:ext cx="6912610" cy="2995930"/>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原创设计师QQ598969553          _4"/>
          <p:cNvSpPr/>
          <p:nvPr>
            <p:custDataLst>
              <p:tags r:id="rId3"/>
            </p:custDataLst>
          </p:nvPr>
        </p:nvSpPr>
        <p:spPr>
          <a:xfrm>
            <a:off x="4293235" y="2701925"/>
            <a:ext cx="6410325" cy="2686685"/>
          </a:xfrm>
          <a:prstGeom prst="rect">
            <a:avLst/>
          </a:prstGeom>
        </p:spPr>
        <p:txBody>
          <a:bodyPr wrap="square">
            <a:noAutofit/>
          </a:bodyPr>
          <a:lstStyle/>
          <a:p>
            <a:pPr algn="just">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一个Django项目中会包含多个应用，并且每个应用可能有多个URL模式，如果将项目中所有的URL模式都保存在根URLconf中，那么URLconf势必会变得非常臃肿，不利于后期维护。</a:t>
            </a:r>
          </a:p>
          <a:p>
            <a:pPr algn="just">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为了解决上述问题，Django允许每个应用将URL封装到本应用的URLconf中，在根URLconf使用urls模块的</a:t>
            </a:r>
            <a:r>
              <a:rPr lang="zh-CN" altLang="zh-CN" sz="1600" dirty="0">
                <a:solidFill>
                  <a:srgbClr val="0070C0"/>
                </a:solidFill>
                <a:latin typeface="微软雅黑" panose="020B0503020204020204" pitchFamily="34" charset="-122"/>
                <a:ea typeface="微软雅黑" panose="020B0503020204020204" pitchFamily="34" charset="-122"/>
                <a:cs typeface="+mn-ea"/>
              </a:rPr>
              <a:t>include()函数</a:t>
            </a:r>
            <a:r>
              <a:rPr lang="zh-CN" altLang="zh-CN" sz="1600" dirty="0">
                <a:solidFill>
                  <a:srgbClr val="595959"/>
                </a:solidFill>
                <a:latin typeface="微软雅黑" panose="020B0503020204020204" pitchFamily="34" charset="-122"/>
                <a:ea typeface="微软雅黑" panose="020B0503020204020204" pitchFamily="34" charset="-122"/>
                <a:cs typeface="+mn-ea"/>
              </a:rPr>
              <a:t>将应用中的URLconf导入即可实现</a:t>
            </a:r>
            <a:r>
              <a:rPr lang="zh-CN" altLang="zh-CN" sz="1600" dirty="0">
                <a:solidFill>
                  <a:srgbClr val="0070C0"/>
                </a:solidFill>
                <a:latin typeface="微软雅黑" panose="020B0503020204020204" pitchFamily="34" charset="-122"/>
                <a:ea typeface="微软雅黑" panose="020B0503020204020204" pitchFamily="34" charset="-122"/>
                <a:cs typeface="+mn-ea"/>
              </a:rPr>
              <a:t>路由分发</a:t>
            </a:r>
            <a:r>
              <a:rPr lang="zh-CN" altLang="zh-CN" sz="1600" dirty="0">
                <a:solidFill>
                  <a:srgbClr val="595959"/>
                </a:solidFill>
                <a:latin typeface="微软雅黑" panose="020B0503020204020204" pitchFamily="34" charset="-122"/>
                <a:ea typeface="微软雅黑" panose="020B0503020204020204" pitchFamily="34" charset="-122"/>
                <a:cs typeface="+mn-ea"/>
              </a:rPr>
              <a:t>，这样的路由分发可以有效降低应用的URLconf与根URLconf的耦合度。</a:t>
            </a:r>
          </a:p>
        </p:txBody>
      </p:sp>
      <p:sp>
        <p:nvSpPr>
          <p:cNvPr id="2" name="标题 1"/>
          <p:cNvSpPr>
            <a:spLocks noChangeArrowheads="1"/>
          </p:cNvSpPr>
          <p:nvPr>
            <p:custDataLst>
              <p:tags r:id="rId4"/>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16.1.3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路由分发</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5" name="组合 4"/>
          <p:cNvGrpSpPr/>
          <p:nvPr/>
        </p:nvGrpSpPr>
        <p:grpSpPr>
          <a:xfrm>
            <a:off x="1106170" y="2000885"/>
            <a:ext cx="9528810" cy="688340"/>
            <a:chOff x="978873" y="1800500"/>
            <a:chExt cx="7408317" cy="515937"/>
          </a:xfrm>
        </p:grpSpPr>
        <p:sp>
          <p:nvSpPr>
            <p:cNvPr id="6" name="Pentagon 3"/>
            <p:cNvSpPr/>
            <p:nvPr>
              <p:custDataLst>
                <p:tags r:id="rId9"/>
              </p:custDataLst>
            </p:nvPr>
          </p:nvSpPr>
          <p:spPr bwMode="auto">
            <a:xfrm>
              <a:off x="978873" y="1800500"/>
              <a:ext cx="7408317"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smtClean="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模型的定义与使用</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，能够根据需求定义模型和使用模型</a:t>
              </a:r>
            </a:p>
          </p:txBody>
        </p:sp>
        <p:sp>
          <p:nvSpPr>
            <p:cNvPr id="7" name="MH_Others_1"/>
            <p:cNvSpPr/>
            <p:nvPr>
              <p:custDataLst>
                <p:tags r:id="rId10"/>
              </p:custDataLst>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 name="组合 7"/>
          <p:cNvGrpSpPr/>
          <p:nvPr/>
        </p:nvGrpSpPr>
        <p:grpSpPr>
          <a:xfrm>
            <a:off x="1106170" y="2870835"/>
            <a:ext cx="9528810" cy="685800"/>
            <a:chOff x="978871" y="2570437"/>
            <a:chExt cx="6469144" cy="514350"/>
          </a:xfrm>
        </p:grpSpPr>
        <p:sp>
          <p:nvSpPr>
            <p:cNvPr id="9" name="Pentagon 5"/>
            <p:cNvSpPr/>
            <p:nvPr>
              <p:custDataLst>
                <p:tags r:id="rId7"/>
              </p:custDataLst>
            </p:nvPr>
          </p:nvSpPr>
          <p:spPr bwMode="auto">
            <a:xfrm>
              <a:off x="978871" y="2570437"/>
              <a:ext cx="646914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模型的字段</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，能够归纳常见字段的功能</a:t>
              </a:r>
            </a:p>
          </p:txBody>
        </p:sp>
        <p:sp>
          <p:nvSpPr>
            <p:cNvPr id="10" name="MH_Others_1"/>
            <p:cNvSpPr/>
            <p:nvPr>
              <p:custDataLst>
                <p:tags r:id="rId8"/>
              </p:custDataLst>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1" name="组合 10"/>
          <p:cNvGrpSpPr/>
          <p:nvPr/>
        </p:nvGrpSpPr>
        <p:grpSpPr>
          <a:xfrm>
            <a:off x="1106170" y="3739515"/>
            <a:ext cx="9528810" cy="688340"/>
            <a:chOff x="978871" y="3338787"/>
            <a:chExt cx="8499077" cy="515938"/>
          </a:xfrm>
        </p:grpSpPr>
        <p:sp>
          <p:nvSpPr>
            <p:cNvPr id="12" name="Pentagon 6"/>
            <p:cNvSpPr/>
            <p:nvPr>
              <p:custDataLst>
                <p:tags r:id="rId5"/>
              </p:custDataLst>
            </p:nvPr>
          </p:nvSpPr>
          <p:spPr bwMode="auto">
            <a:xfrm>
              <a:off x="978871" y="3338787"/>
              <a:ext cx="8499077"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17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17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数据的增删改查操作</a:t>
              </a:r>
              <a:r>
                <a:rPr lang="zh-CN" altLang="en-US" sz="17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，能够通过objects管理器实现添加、查询、更新和删除数据的功能</a:t>
              </a:r>
            </a:p>
          </p:txBody>
        </p:sp>
        <p:sp>
          <p:nvSpPr>
            <p:cNvPr id="13" name="MH_Others_1"/>
            <p:cNvSpPr/>
            <p:nvPr>
              <p:custDataLst>
                <p:tags r:id="rId6"/>
              </p:custDataLst>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27" name="组合 26"/>
          <p:cNvGrpSpPr/>
          <p:nvPr/>
        </p:nvGrpSpPr>
        <p:grpSpPr>
          <a:xfrm>
            <a:off x="1106170" y="4655185"/>
            <a:ext cx="9528810" cy="688340"/>
            <a:chOff x="978871" y="3338787"/>
            <a:chExt cx="8729830" cy="515938"/>
          </a:xfrm>
        </p:grpSpPr>
        <p:sp>
          <p:nvSpPr>
            <p:cNvPr id="28" name="Pentagon 6"/>
            <p:cNvSpPr/>
            <p:nvPr>
              <p:custDataLst>
                <p:tags r:id="rId3"/>
              </p:custDataLst>
            </p:nvPr>
          </p:nvSpPr>
          <p:spPr bwMode="auto">
            <a:xfrm>
              <a:off x="978871" y="3338787"/>
              <a:ext cx="8729830"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模板</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，能够在项目中使用模板以及语法规则</a:t>
              </a:r>
            </a:p>
          </p:txBody>
        </p:sp>
        <p:sp>
          <p:nvSpPr>
            <p:cNvPr id="29" name="MH_Others_1"/>
            <p:cNvSpPr/>
            <p:nvPr>
              <p:custDataLst>
                <p:tags r:id="rId4"/>
              </p:custDataLst>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30" name="组合 29"/>
          <p:cNvGrpSpPr/>
          <p:nvPr/>
        </p:nvGrpSpPr>
        <p:grpSpPr>
          <a:xfrm>
            <a:off x="1104900" y="5570855"/>
            <a:ext cx="9529445" cy="688340"/>
            <a:chOff x="978871" y="3338787"/>
            <a:chExt cx="7415696" cy="515938"/>
          </a:xfrm>
        </p:grpSpPr>
        <p:sp>
          <p:nvSpPr>
            <p:cNvPr id="31" name="Pentagon 6"/>
            <p:cNvSpPr/>
            <p:nvPr>
              <p:custDataLst>
                <p:tags r:id="rId1"/>
              </p:custDataLst>
            </p:nvPr>
          </p:nvSpPr>
          <p:spPr bwMode="auto">
            <a:xfrm>
              <a:off x="978871" y="3338787"/>
              <a:ext cx="7415696"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视图</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，能够归纳请求对象和响应对象的常见属性和方法</a:t>
              </a:r>
            </a:p>
          </p:txBody>
        </p:sp>
        <p:sp>
          <p:nvSpPr>
            <p:cNvPr id="32" name="MH_Others_1"/>
            <p:cNvSpPr/>
            <p:nvPr>
              <p:custDataLst>
                <p:tags r:id="rId2"/>
              </p:custDataLst>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custDataLst>
              <p:tags r:id="rId1"/>
            </p:custDataLst>
          </p:nvPr>
        </p:nvSpPr>
        <p:spPr>
          <a:xfrm>
            <a:off x="1019810" y="1487805"/>
            <a:ext cx="9683750" cy="922020"/>
          </a:xfrm>
          <a:prstGeom prst="rect">
            <a:avLst/>
          </a:prstGeom>
        </p:spPr>
        <p:txBody>
          <a:bodyPr wrap="square">
            <a:spAutoFit/>
          </a:bodyPr>
          <a:lstStyle/>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使用include()实现路由分发有两种方式，分别是</a:t>
            </a:r>
            <a:r>
              <a:rPr lang="en-US" altLang="zh-CN" sz="1800" dirty="0">
                <a:solidFill>
                  <a:srgbClr val="0070C0"/>
                </a:solidFill>
                <a:latin typeface="微软雅黑" panose="020B0503020204020204" pitchFamily="34" charset="-122"/>
                <a:ea typeface="微软雅黑" panose="020B0503020204020204" pitchFamily="34" charset="-122"/>
                <a:cs typeface="+mn-ea"/>
              </a:rPr>
              <a:t>引入应用URLconf</a:t>
            </a:r>
            <a:r>
              <a:rPr lang="en-US" altLang="zh-CN" sz="1800" dirty="0">
                <a:solidFill>
                  <a:srgbClr val="595959"/>
                </a:solidFill>
                <a:latin typeface="微软雅黑" panose="020B0503020204020204" pitchFamily="34" charset="-122"/>
                <a:ea typeface="微软雅黑" panose="020B0503020204020204" pitchFamily="34" charset="-122"/>
                <a:cs typeface="+mn-ea"/>
              </a:rPr>
              <a:t>和</a:t>
            </a:r>
            <a:r>
              <a:rPr lang="en-US" altLang="zh-CN" sz="1800" dirty="0">
                <a:solidFill>
                  <a:srgbClr val="0070C0"/>
                </a:solidFill>
                <a:latin typeface="微软雅黑" panose="020B0503020204020204" pitchFamily="34" charset="-122"/>
                <a:ea typeface="微软雅黑" panose="020B0503020204020204" pitchFamily="34" charset="-122"/>
                <a:cs typeface="+mn-ea"/>
              </a:rPr>
              <a:t>引入URL模式列表</a:t>
            </a:r>
            <a:r>
              <a:rPr lang="en-US" altLang="zh-CN" sz="1800" dirty="0">
                <a:solidFill>
                  <a:srgbClr val="595959"/>
                </a:solidFill>
                <a:latin typeface="微软雅黑" panose="020B0503020204020204" pitchFamily="34" charset="-122"/>
                <a:ea typeface="微软雅黑" panose="020B0503020204020204" pitchFamily="34" charset="-122"/>
                <a:cs typeface="+mn-ea"/>
              </a:rPr>
              <a:t>，关于它们的介绍如下。</a:t>
            </a:r>
          </a:p>
        </p:txBody>
      </p:sp>
      <p:grpSp>
        <p:nvGrpSpPr>
          <p:cNvPr id="8" name="组合 7"/>
          <p:cNvGrpSpPr/>
          <p:nvPr/>
        </p:nvGrpSpPr>
        <p:grpSpPr>
          <a:xfrm>
            <a:off x="1727200" y="4222466"/>
            <a:ext cx="8735060" cy="808004"/>
            <a:chOff x="1143691" y="2082481"/>
            <a:chExt cx="9588176" cy="808297"/>
          </a:xfrm>
        </p:grpSpPr>
        <p:sp>
          <p:nvSpPr>
            <p:cNvPr id="12" name="矩形 11"/>
            <p:cNvSpPr/>
            <p:nvPr>
              <p:custDataLst>
                <p:tags r:id="rId7"/>
              </p:custDataLst>
            </p:nvPr>
          </p:nvSpPr>
          <p:spPr bwMode="auto">
            <a:xfrm>
              <a:off x="2244979" y="2082481"/>
              <a:ext cx="8486888" cy="808013"/>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include(module)</a:t>
              </a:r>
            </a:p>
          </p:txBody>
        </p:sp>
        <p:sp>
          <p:nvSpPr>
            <p:cNvPr id="13" name="剪去单角的矩形 12"/>
            <p:cNvSpPr/>
            <p:nvPr>
              <p:custDataLst>
                <p:tags r:id="rId8"/>
              </p:custDataLst>
            </p:nvPr>
          </p:nvSpPr>
          <p:spPr>
            <a:xfrm flipH="1">
              <a:off x="1143691" y="2082765"/>
              <a:ext cx="989765"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custDataLst>
                <p:tags r:id="rId9"/>
              </p:custDataLst>
            </p:nvPr>
          </p:nvSpPr>
          <p:spPr>
            <a:xfrm>
              <a:off x="1198755" y="2174238"/>
              <a:ext cx="837815" cy="647935"/>
            </a:xfrm>
            <a:prstGeom prst="rect">
              <a:avLst/>
            </a:prstGeom>
            <a:noFill/>
          </p:spPr>
          <p:txBody>
            <a:bodyPr wrap="square" rtlCol="0">
              <a:no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16" name="Freeform 16"/>
            <p:cNvSpPr/>
            <p:nvPr>
              <p:custDataLst>
                <p:tags r:id="rId10"/>
              </p:custDataLst>
            </p:nvPr>
          </p:nvSpPr>
          <p:spPr bwMode="auto">
            <a:xfrm>
              <a:off x="2133261" y="2082481"/>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11" name="矩形 10"/>
          <p:cNvSpPr/>
          <p:nvPr>
            <p:custDataLst>
              <p:tags r:id="rId2"/>
            </p:custDataLst>
          </p:nvPr>
        </p:nvSpPr>
        <p:spPr>
          <a:xfrm>
            <a:off x="1054735" y="2504440"/>
            <a:ext cx="9774555" cy="1337945"/>
          </a:xfrm>
          <a:prstGeom prst="rect">
            <a:avLst/>
          </a:prstGeom>
        </p:spPr>
        <p:txBody>
          <a:bodyPr wrap="square">
            <a:spAutoFit/>
          </a:bodyPr>
          <a:lstStyle/>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chapter16项目实现路由分发的方式是引入应用URLconf，这种方式其实将应用程序的URL配置文件作为参数传递给include()函数，这样不仅可以将不同应用程序的路由规则集中在各自的URL配置文件中，还可以提高代码的可维护性。引入应用URLconf的语法格式如下所示。</a:t>
            </a:r>
          </a:p>
        </p:txBody>
      </p:sp>
      <p:sp>
        <p:nvSpPr>
          <p:cNvPr id="2" name="标题 1"/>
          <p:cNvSpPr>
            <a:spLocks noChangeArrowheads="1"/>
          </p:cNvSpPr>
          <p:nvPr>
            <p:custDataLst>
              <p:tags r:id="rId3"/>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16.1.3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路由分发</a:t>
            </a:r>
          </a:p>
        </p:txBody>
      </p:sp>
      <p:grpSp>
        <p:nvGrpSpPr>
          <p:cNvPr id="4" name="组合 3"/>
          <p:cNvGrpSpPr/>
          <p:nvPr/>
        </p:nvGrpSpPr>
        <p:grpSpPr>
          <a:xfrm>
            <a:off x="1019175" y="857250"/>
            <a:ext cx="2839720" cy="466725"/>
            <a:chOff x="1019175" y="847725"/>
            <a:chExt cx="3533775" cy="466725"/>
          </a:xfrm>
        </p:grpSpPr>
        <p:sp>
          <p:nvSpPr>
            <p:cNvPr id="5"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6"/>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595959"/>
                  </a:solidFill>
                  <a:latin typeface="微软雅黑" panose="020B0503020204020204" pitchFamily="34" charset="-122"/>
                  <a:ea typeface="微软雅黑" panose="020B0503020204020204" pitchFamily="34" charset="-122"/>
                </a:rPr>
                <a:t>引入应用</a:t>
              </a:r>
              <a:r>
                <a:rPr lang="en-US" altLang="zh-CN" sz="2000" dirty="0">
                  <a:solidFill>
                    <a:srgbClr val="595959"/>
                  </a:solidFill>
                  <a:latin typeface="微软雅黑" panose="020B0503020204020204" pitchFamily="34" charset="-122"/>
                  <a:ea typeface="微软雅黑" panose="020B0503020204020204" pitchFamily="34" charset="-122"/>
                </a:rPr>
                <a:t>URLconf</a:t>
              </a:r>
            </a:p>
          </p:txBody>
        </p:sp>
      </p:grpSp>
      <p:sp>
        <p:nvSpPr>
          <p:cNvPr id="7" name="TextBox 35"/>
          <p:cNvSpPr txBox="1">
            <a:spLocks noChangeArrowheads="1"/>
          </p:cNvSpPr>
          <p:nvPr>
            <p:custDataLst>
              <p:tags r:id="rId4"/>
            </p:custDataLst>
          </p:nvPr>
        </p:nvSpPr>
        <p:spPr bwMode="auto">
          <a:xfrm>
            <a:off x="1777618" y="5230908"/>
            <a:ext cx="7001814"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lnSpc>
                <a:spcPct val="150000"/>
              </a:lnSpc>
              <a:buFont typeface="Wingdings" panose="05000000000000000000" pitchFamily="2" charset="2"/>
              <a:buChar char="Ø"/>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module</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：用于指定应用URLconf。</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custDataLst>
              <p:tags r:id="rId1"/>
            </p:custDataLst>
          </p:nvPr>
        </p:nvSpPr>
        <p:spPr>
          <a:xfrm>
            <a:off x="1019810" y="1487805"/>
            <a:ext cx="9683750" cy="1014730"/>
          </a:xfrm>
          <a:prstGeom prst="rect">
            <a:avLst/>
          </a:prstGeom>
        </p:spPr>
        <p:txBody>
          <a:bodyPr wrap="square">
            <a:spAutoFit/>
          </a:body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在chapter16项目中创建及激活app02应用，在项目的根URLconf中使用include()函数引入app02应用的URLconf，具体代码如下加粗部分所示：</a:t>
            </a:r>
          </a:p>
        </p:txBody>
      </p:sp>
      <p:sp>
        <p:nvSpPr>
          <p:cNvPr id="2"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16.1.3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路由分发</a:t>
            </a:r>
          </a:p>
        </p:txBody>
      </p:sp>
      <p:grpSp>
        <p:nvGrpSpPr>
          <p:cNvPr id="4" name="组合 3"/>
          <p:cNvGrpSpPr/>
          <p:nvPr/>
        </p:nvGrpSpPr>
        <p:grpSpPr>
          <a:xfrm>
            <a:off x="1019175" y="857250"/>
            <a:ext cx="2839720" cy="466725"/>
            <a:chOff x="1019175" y="847725"/>
            <a:chExt cx="3533775" cy="466725"/>
          </a:xfrm>
        </p:grpSpPr>
        <p:sp>
          <p:nvSpPr>
            <p:cNvPr id="5"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595959"/>
                  </a:solidFill>
                  <a:latin typeface="微软雅黑" panose="020B0503020204020204" pitchFamily="34" charset="-122"/>
                  <a:ea typeface="微软雅黑" panose="020B0503020204020204" pitchFamily="34" charset="-122"/>
                </a:rPr>
                <a:t>引入应用</a:t>
              </a:r>
              <a:r>
                <a:rPr lang="en-US" altLang="zh-CN" sz="2000" dirty="0">
                  <a:solidFill>
                    <a:srgbClr val="595959"/>
                  </a:solidFill>
                  <a:latin typeface="微软雅黑" panose="020B0503020204020204" pitchFamily="34" charset="-122"/>
                  <a:ea typeface="微软雅黑" panose="020B0503020204020204" pitchFamily="34" charset="-122"/>
                </a:rPr>
                <a:t>URLconf</a:t>
              </a:r>
            </a:p>
          </p:txBody>
        </p:sp>
      </p:grpSp>
      <p:sp>
        <p:nvSpPr>
          <p:cNvPr id="21" name="矩形 20"/>
          <p:cNvSpPr/>
          <p:nvPr>
            <p:custDataLst>
              <p:tags r:id="rId3"/>
            </p:custDataLst>
          </p:nvPr>
        </p:nvSpPr>
        <p:spPr bwMode="auto">
          <a:xfrm>
            <a:off x="2060575" y="2700655"/>
            <a:ext cx="8044180" cy="318516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from django.contrib import admin</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from django.urls import path, include</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urlpatterns = [</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path("admin/", admin.site.urls),</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path('app01/', include('app01.urls')),</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en-US" altLang="zh-CN" sz="1800" b="1"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path('app02/', include('app02.urls'))</a:t>
            </a: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 引入app02应用的URLconf</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custDataLst>
              <p:tags r:id="rId1"/>
            </p:custDataLst>
          </p:nvPr>
        </p:nvSpPr>
        <p:spPr>
          <a:xfrm>
            <a:off x="1019810" y="1487805"/>
            <a:ext cx="9683750" cy="1014730"/>
          </a:xfrm>
          <a:prstGeom prst="rect">
            <a:avLst/>
          </a:prstGeom>
        </p:spPr>
        <p:txBody>
          <a:bodyPr wrap="square">
            <a:spAutoFit/>
          </a:body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在app02应用中创建urls.py文件，在该文件中定义与应用相关的URL模式，具体代码如下：</a:t>
            </a:r>
          </a:p>
        </p:txBody>
      </p:sp>
      <p:sp>
        <p:nvSpPr>
          <p:cNvPr id="2"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16.1.3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路由分发</a:t>
            </a:r>
          </a:p>
        </p:txBody>
      </p:sp>
      <p:grpSp>
        <p:nvGrpSpPr>
          <p:cNvPr id="4" name="组合 3"/>
          <p:cNvGrpSpPr/>
          <p:nvPr/>
        </p:nvGrpSpPr>
        <p:grpSpPr>
          <a:xfrm>
            <a:off x="1019175" y="857250"/>
            <a:ext cx="2839720" cy="466725"/>
            <a:chOff x="1019175" y="847725"/>
            <a:chExt cx="3533775" cy="466725"/>
          </a:xfrm>
        </p:grpSpPr>
        <p:sp>
          <p:nvSpPr>
            <p:cNvPr id="5"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595959"/>
                  </a:solidFill>
                  <a:latin typeface="微软雅黑" panose="020B0503020204020204" pitchFamily="34" charset="-122"/>
                  <a:ea typeface="微软雅黑" panose="020B0503020204020204" pitchFamily="34" charset="-122"/>
                </a:rPr>
                <a:t>引入应用</a:t>
              </a:r>
              <a:r>
                <a:rPr lang="en-US" altLang="zh-CN" sz="2000" dirty="0">
                  <a:solidFill>
                    <a:srgbClr val="595959"/>
                  </a:solidFill>
                  <a:latin typeface="微软雅黑" panose="020B0503020204020204" pitchFamily="34" charset="-122"/>
                  <a:ea typeface="微软雅黑" panose="020B0503020204020204" pitchFamily="34" charset="-122"/>
                </a:rPr>
                <a:t>URLconf</a:t>
              </a:r>
            </a:p>
          </p:txBody>
        </p:sp>
      </p:grpSp>
      <p:sp>
        <p:nvSpPr>
          <p:cNvPr id="21" name="矩形 20"/>
          <p:cNvSpPr/>
          <p:nvPr>
            <p:custDataLst>
              <p:tags r:id="rId3"/>
            </p:custDataLst>
          </p:nvPr>
        </p:nvSpPr>
        <p:spPr bwMode="auto">
          <a:xfrm>
            <a:off x="2060575" y="2996565"/>
            <a:ext cx="8044180" cy="255778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from django.urls import path</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from app02 import views</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urlpatterns = [</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path('test/', views.index),</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custDataLst>
              <p:tags r:id="rId1"/>
            </p:custDataLst>
          </p:nvPr>
        </p:nvSpPr>
        <p:spPr>
          <a:xfrm>
            <a:off x="1019810" y="1487805"/>
            <a:ext cx="9683750" cy="1014730"/>
          </a:xfrm>
          <a:prstGeom prst="rect">
            <a:avLst/>
          </a:prstGeom>
        </p:spPr>
        <p:txBody>
          <a:bodyPr wrap="square">
            <a:spAutoFit/>
          </a:body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为了验证以上方式是否成功实现路由分发，这里可以在app02应用的views.py文件中增加定义视图函数的代码，具体代码如下所示。</a:t>
            </a:r>
          </a:p>
        </p:txBody>
      </p:sp>
      <p:sp>
        <p:nvSpPr>
          <p:cNvPr id="2"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16.1.3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路由分发</a:t>
            </a:r>
          </a:p>
        </p:txBody>
      </p:sp>
      <p:grpSp>
        <p:nvGrpSpPr>
          <p:cNvPr id="4" name="组合 3"/>
          <p:cNvGrpSpPr/>
          <p:nvPr/>
        </p:nvGrpSpPr>
        <p:grpSpPr>
          <a:xfrm>
            <a:off x="1019175" y="857250"/>
            <a:ext cx="2839720" cy="466725"/>
            <a:chOff x="1019175" y="847725"/>
            <a:chExt cx="3533775" cy="466725"/>
          </a:xfrm>
        </p:grpSpPr>
        <p:sp>
          <p:nvSpPr>
            <p:cNvPr id="5"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595959"/>
                  </a:solidFill>
                  <a:latin typeface="微软雅黑" panose="020B0503020204020204" pitchFamily="34" charset="-122"/>
                  <a:ea typeface="微软雅黑" panose="020B0503020204020204" pitchFamily="34" charset="-122"/>
                </a:rPr>
                <a:t>引入应用</a:t>
              </a:r>
              <a:r>
                <a:rPr lang="en-US" altLang="zh-CN" sz="2000" dirty="0">
                  <a:solidFill>
                    <a:srgbClr val="595959"/>
                  </a:solidFill>
                  <a:latin typeface="微软雅黑" panose="020B0503020204020204" pitchFamily="34" charset="-122"/>
                  <a:ea typeface="微软雅黑" panose="020B0503020204020204" pitchFamily="34" charset="-122"/>
                </a:rPr>
                <a:t>URLconf</a:t>
              </a:r>
            </a:p>
          </p:txBody>
        </p:sp>
      </p:grpSp>
      <p:sp>
        <p:nvSpPr>
          <p:cNvPr id="21" name="矩形 20"/>
          <p:cNvSpPr/>
          <p:nvPr>
            <p:custDataLst>
              <p:tags r:id="rId3"/>
            </p:custDataLst>
          </p:nvPr>
        </p:nvSpPr>
        <p:spPr bwMode="auto">
          <a:xfrm>
            <a:off x="2060575" y="2996565"/>
            <a:ext cx="8044180" cy="209359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from django import http</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def index(request):</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return http.HttpResponse('Route distribution successful!')</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custDataLst>
              <p:tags r:id="rId1"/>
            </p:custDataLst>
          </p:nvPr>
        </p:nvSpPr>
        <p:spPr>
          <a:xfrm>
            <a:off x="1019810" y="1631315"/>
            <a:ext cx="9683750" cy="1938020"/>
          </a:xfrm>
          <a:prstGeom prst="rect">
            <a:avLst/>
          </a:prstGeom>
        </p:spPr>
        <p:txBody>
          <a:bodyPr wrap="square">
            <a:spAutoFit/>
          </a:body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除了引入应用URLconf外，还可以给include()函数传入包含</a:t>
            </a:r>
            <a:r>
              <a:rPr lang="en-US" altLang="zh-CN" sz="2000" dirty="0">
                <a:solidFill>
                  <a:srgbClr val="0070C0"/>
                </a:solidFill>
                <a:latin typeface="微软雅黑" panose="020B0503020204020204" pitchFamily="34" charset="-122"/>
                <a:ea typeface="微软雅黑" panose="020B0503020204020204" pitchFamily="34" charset="-122"/>
                <a:cs typeface="+mn-ea"/>
              </a:rPr>
              <a:t>URL模式的列表</a:t>
            </a:r>
            <a:r>
              <a:rPr lang="en-US" altLang="zh-CN" sz="2000" dirty="0">
                <a:solidFill>
                  <a:srgbClr val="595959"/>
                </a:solidFill>
                <a:latin typeface="微软雅黑" panose="020B0503020204020204" pitchFamily="34" charset="-122"/>
                <a:ea typeface="微软雅黑" panose="020B0503020204020204" pitchFamily="34" charset="-122"/>
                <a:cs typeface="+mn-ea"/>
              </a:rPr>
              <a:t>，通过引入URL模式列表的方式实现路由分发的功能。这种形式不需要在应用中自行创建urls.py，只需在项目的urls.py文件中使用include()函数添加额外的URL模式列表即可。引入URL模式列表的语法格式如下所示。</a:t>
            </a:r>
          </a:p>
        </p:txBody>
      </p:sp>
      <p:sp>
        <p:nvSpPr>
          <p:cNvPr id="2"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16.1.3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路由分发</a:t>
            </a:r>
          </a:p>
        </p:txBody>
      </p:sp>
      <p:grpSp>
        <p:nvGrpSpPr>
          <p:cNvPr id="4" name="组合 3"/>
          <p:cNvGrpSpPr/>
          <p:nvPr/>
        </p:nvGrpSpPr>
        <p:grpSpPr>
          <a:xfrm>
            <a:off x="1019175" y="857250"/>
            <a:ext cx="2839720" cy="466725"/>
            <a:chOff x="1019175" y="847725"/>
            <a:chExt cx="3533775" cy="466725"/>
          </a:xfrm>
        </p:grpSpPr>
        <p:sp>
          <p:nvSpPr>
            <p:cNvPr id="5" name="同侧圆角矩形 3"/>
            <p:cNvSpPr/>
            <p:nvPr>
              <p:custDataLst>
                <p:tags r:id="rId8"/>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9"/>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en-US" sz="2000" dirty="0">
                  <a:solidFill>
                    <a:srgbClr val="595959"/>
                  </a:solidFill>
                  <a:latin typeface="微软雅黑" panose="020B0503020204020204" pitchFamily="34" charset="-122"/>
                  <a:ea typeface="微软雅黑" panose="020B0503020204020204" pitchFamily="34" charset="-122"/>
                </a:rPr>
                <a:t>引入</a:t>
              </a:r>
              <a:r>
                <a:rPr lang="en-US" sz="2000" dirty="0">
                  <a:solidFill>
                    <a:srgbClr val="595959"/>
                  </a:solidFill>
                  <a:latin typeface="微软雅黑" panose="020B0503020204020204" pitchFamily="34" charset="-122"/>
                  <a:ea typeface="微软雅黑" panose="020B0503020204020204" pitchFamily="34" charset="-122"/>
                </a:rPr>
                <a:t>URL</a:t>
              </a:r>
              <a:r>
                <a:rPr lang="zh-CN" altLang="en-US" sz="2000" dirty="0">
                  <a:solidFill>
                    <a:srgbClr val="595959"/>
                  </a:solidFill>
                  <a:latin typeface="微软雅黑" panose="020B0503020204020204" pitchFamily="34" charset="-122"/>
                  <a:ea typeface="微软雅黑" panose="020B0503020204020204" pitchFamily="34" charset="-122"/>
                </a:rPr>
                <a:t>模式列表</a:t>
              </a:r>
            </a:p>
          </p:txBody>
        </p:sp>
      </p:grpSp>
      <p:grpSp>
        <p:nvGrpSpPr>
          <p:cNvPr id="8" name="组合 7"/>
          <p:cNvGrpSpPr/>
          <p:nvPr/>
        </p:nvGrpSpPr>
        <p:grpSpPr>
          <a:xfrm>
            <a:off x="1727200" y="3791936"/>
            <a:ext cx="8735060" cy="808004"/>
            <a:chOff x="1143691" y="2082481"/>
            <a:chExt cx="9588176" cy="808297"/>
          </a:xfrm>
        </p:grpSpPr>
        <p:sp>
          <p:nvSpPr>
            <p:cNvPr id="12" name="矩形 11"/>
            <p:cNvSpPr/>
            <p:nvPr>
              <p:custDataLst>
                <p:tags r:id="rId4"/>
              </p:custDataLst>
            </p:nvPr>
          </p:nvSpPr>
          <p:spPr bwMode="auto">
            <a:xfrm>
              <a:off x="2244979" y="2082481"/>
              <a:ext cx="8486888" cy="808013"/>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include(module)</a:t>
              </a:r>
            </a:p>
          </p:txBody>
        </p:sp>
        <p:sp>
          <p:nvSpPr>
            <p:cNvPr id="13" name="剪去单角的矩形 12"/>
            <p:cNvSpPr/>
            <p:nvPr>
              <p:custDataLst>
                <p:tags r:id="rId5"/>
              </p:custDataLst>
            </p:nvPr>
          </p:nvSpPr>
          <p:spPr>
            <a:xfrm flipH="1">
              <a:off x="1143691" y="2082765"/>
              <a:ext cx="989765"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custDataLst>
                <p:tags r:id="rId6"/>
              </p:custDataLst>
            </p:nvPr>
          </p:nvSpPr>
          <p:spPr>
            <a:xfrm>
              <a:off x="1198755" y="2174238"/>
              <a:ext cx="837815" cy="647935"/>
            </a:xfrm>
            <a:prstGeom prst="rect">
              <a:avLst/>
            </a:prstGeom>
            <a:noFill/>
          </p:spPr>
          <p:txBody>
            <a:bodyPr wrap="square" rtlCol="0">
              <a:no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16" name="Freeform 16"/>
            <p:cNvSpPr/>
            <p:nvPr>
              <p:custDataLst>
                <p:tags r:id="rId7"/>
              </p:custDataLst>
            </p:nvPr>
          </p:nvSpPr>
          <p:spPr bwMode="auto">
            <a:xfrm>
              <a:off x="2133261" y="2082481"/>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7" name="TextBox 35"/>
          <p:cNvSpPr txBox="1">
            <a:spLocks noChangeArrowheads="1"/>
          </p:cNvSpPr>
          <p:nvPr>
            <p:custDataLst>
              <p:tags r:id="rId3"/>
            </p:custDataLst>
          </p:nvPr>
        </p:nvSpPr>
        <p:spPr bwMode="auto">
          <a:xfrm>
            <a:off x="1777618" y="4943888"/>
            <a:ext cx="7001814"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lnSpc>
                <a:spcPct val="150000"/>
              </a:lnSpc>
              <a:buFont typeface="Wingdings" panose="05000000000000000000" pitchFamily="2" charset="2"/>
              <a:buChar char="Ø"/>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module</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：用于指定包含一个或多个path实例的列表。</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custDataLst>
              <p:tags r:id="rId1"/>
            </p:custDataLst>
          </p:nvPr>
        </p:nvSpPr>
        <p:spPr>
          <a:xfrm>
            <a:off x="1019810" y="1487805"/>
            <a:ext cx="9683750" cy="1014730"/>
          </a:xfrm>
          <a:prstGeom prst="rect">
            <a:avLst/>
          </a:prstGeom>
        </p:spPr>
        <p:txBody>
          <a:bodyPr wrap="square">
            <a:spAutoFit/>
          </a:body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在chapter16项目的urls.py文件中添加URL模式列表，之后使用include()函数引入URL模式列表，具体代码如下加粗部分所示：</a:t>
            </a:r>
          </a:p>
        </p:txBody>
      </p:sp>
      <p:sp>
        <p:nvSpPr>
          <p:cNvPr id="2"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16.1.3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路由分发</a:t>
            </a:r>
          </a:p>
        </p:txBody>
      </p:sp>
      <p:sp>
        <p:nvSpPr>
          <p:cNvPr id="21" name="矩形 20"/>
          <p:cNvSpPr/>
          <p:nvPr>
            <p:custDataLst>
              <p:tags r:id="rId3"/>
            </p:custDataLst>
          </p:nvPr>
        </p:nvSpPr>
        <p:spPr bwMode="auto">
          <a:xfrm>
            <a:off x="2060575" y="2598420"/>
            <a:ext cx="8044180" cy="374142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from django.contrib import admin</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from django.urls import path, include</a:t>
            </a:r>
          </a:p>
          <a:p>
            <a:pPr>
              <a:lnSpc>
                <a:spcPct val="150000"/>
              </a:lnSpc>
            </a:pPr>
            <a:r>
              <a:rPr lang="en-US" altLang="zh-CN" sz="1600" b="1"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from app02 import views</a:t>
            </a:r>
          </a:p>
          <a:p>
            <a:pPr>
              <a:lnSpc>
                <a:spcPct val="150000"/>
              </a:lnSpc>
            </a:pPr>
            <a:r>
              <a:rPr lang="en-US" altLang="zh-CN" sz="1600" b="1"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app02_extra_patterns = [</a:t>
            </a:r>
          </a:p>
          <a:p>
            <a:pPr>
              <a:lnSpc>
                <a:spcPct val="150000"/>
              </a:lnSpc>
            </a:pPr>
            <a:r>
              <a:rPr lang="en-US" altLang="zh-CN" sz="1600" b="1"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path('test02/', views.index),</a:t>
            </a:r>
          </a:p>
          <a:p>
            <a:pPr>
              <a:lnSpc>
                <a:spcPct val="150000"/>
              </a:lnSpc>
            </a:pPr>
            <a:r>
              <a:rPr lang="en-US" altLang="zh-CN" sz="1600" b="1"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urlpatterns = [</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en-US" altLang="zh-CN" sz="1600" b="1"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path('app02/', include(app02_extra_patterns)),  # 引入URL模式列表</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p>
        </p:txBody>
      </p:sp>
      <p:grpSp>
        <p:nvGrpSpPr>
          <p:cNvPr id="3" name="组合 2"/>
          <p:cNvGrpSpPr/>
          <p:nvPr/>
        </p:nvGrpSpPr>
        <p:grpSpPr>
          <a:xfrm>
            <a:off x="1019175" y="857250"/>
            <a:ext cx="2839720" cy="466725"/>
            <a:chOff x="1019175" y="847725"/>
            <a:chExt cx="3533775" cy="466725"/>
          </a:xfrm>
        </p:grpSpPr>
        <p:sp>
          <p:nvSpPr>
            <p:cNvPr id="7"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en-US" sz="2000" dirty="0">
                  <a:solidFill>
                    <a:srgbClr val="595959"/>
                  </a:solidFill>
                  <a:latin typeface="微软雅黑" panose="020B0503020204020204" pitchFamily="34" charset="-122"/>
                  <a:ea typeface="微软雅黑" panose="020B0503020204020204" pitchFamily="34" charset="-122"/>
                </a:rPr>
                <a:t>引入</a:t>
              </a:r>
              <a:r>
                <a:rPr lang="en-US" sz="2000" dirty="0">
                  <a:solidFill>
                    <a:srgbClr val="595959"/>
                  </a:solidFill>
                  <a:latin typeface="微软雅黑" panose="020B0503020204020204" pitchFamily="34" charset="-122"/>
                  <a:ea typeface="微软雅黑" panose="020B0503020204020204" pitchFamily="34" charset="-122"/>
                </a:rPr>
                <a:t>URL</a:t>
              </a:r>
              <a:r>
                <a:rPr lang="zh-CN" altLang="en-US" sz="2000" dirty="0">
                  <a:solidFill>
                    <a:srgbClr val="595959"/>
                  </a:solidFill>
                  <a:latin typeface="微软雅黑" panose="020B0503020204020204" pitchFamily="34" charset="-122"/>
                  <a:ea typeface="微软雅黑" panose="020B0503020204020204" pitchFamily="34" charset="-122"/>
                </a:rPr>
                <a:t>模式列表</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custDataLst>
              <p:tags r:id="rId1"/>
            </p:custDataLst>
          </p:nvPr>
        </p:nvPicPr>
        <p:blipFill>
          <a:blip r:embed="rId9"/>
          <a:stretch>
            <a:fillRect/>
          </a:stretch>
        </p:blipFill>
        <p:spPr>
          <a:xfrm>
            <a:off x="1143635" y="2277745"/>
            <a:ext cx="2324100" cy="3362325"/>
          </a:xfrm>
          <a:prstGeom prst="rect">
            <a:avLst/>
          </a:prstGeom>
        </p:spPr>
      </p:pic>
      <p:sp>
        <p:nvSpPr>
          <p:cNvPr id="21" name="原创设计师QQ598969553          _3"/>
          <p:cNvSpPr/>
          <p:nvPr>
            <p:custDataLst>
              <p:tags r:id="rId2"/>
            </p:custDataLst>
          </p:nvPr>
        </p:nvSpPr>
        <p:spPr>
          <a:xfrm>
            <a:off x="4006215" y="3620135"/>
            <a:ext cx="6912610" cy="1980565"/>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原创设计师QQ598969553          _4"/>
          <p:cNvSpPr/>
          <p:nvPr>
            <p:custDataLst>
              <p:tags r:id="rId3"/>
            </p:custDataLst>
          </p:nvPr>
        </p:nvSpPr>
        <p:spPr>
          <a:xfrm>
            <a:off x="4293235" y="3679825"/>
            <a:ext cx="6410325" cy="1708785"/>
          </a:xfrm>
          <a:prstGeom prst="rect">
            <a:avLst/>
          </a:prstGeom>
        </p:spPr>
        <p:txBody>
          <a:bodyPr wrap="square">
            <a:noAutofit/>
          </a:body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运行开发服务器启动chapter16项目，在浏览器中访问http://127.0.0.1:8000/app02/test02/，可以看到页面中显示了信息“Route distribution successful!”，说明通过引入URL模式列表的方式成功实现了路由分发的功能。</a:t>
            </a:r>
          </a:p>
        </p:txBody>
      </p:sp>
      <p:sp>
        <p:nvSpPr>
          <p:cNvPr id="2" name="标题 1"/>
          <p:cNvSpPr>
            <a:spLocks noChangeArrowheads="1"/>
          </p:cNvSpPr>
          <p:nvPr>
            <p:custDataLst>
              <p:tags r:id="rId4"/>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16.1.3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路由分发</a:t>
            </a:r>
          </a:p>
        </p:txBody>
      </p:sp>
      <p:grpSp>
        <p:nvGrpSpPr>
          <p:cNvPr id="4" name="组合 3"/>
          <p:cNvGrpSpPr/>
          <p:nvPr/>
        </p:nvGrpSpPr>
        <p:grpSpPr>
          <a:xfrm>
            <a:off x="1019175" y="857250"/>
            <a:ext cx="2839720" cy="466725"/>
            <a:chOff x="1019175" y="847725"/>
            <a:chExt cx="3533775" cy="466725"/>
          </a:xfrm>
        </p:grpSpPr>
        <p:sp>
          <p:nvSpPr>
            <p:cNvPr id="5"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6"/>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en-US" sz="2000" dirty="0">
                  <a:solidFill>
                    <a:srgbClr val="595959"/>
                  </a:solidFill>
                  <a:latin typeface="微软雅黑" panose="020B0503020204020204" pitchFamily="34" charset="-122"/>
                  <a:ea typeface="微软雅黑" panose="020B0503020204020204" pitchFamily="34" charset="-122"/>
                </a:rPr>
                <a:t>引入</a:t>
              </a:r>
              <a:r>
                <a:rPr lang="en-US" sz="2000" dirty="0">
                  <a:solidFill>
                    <a:srgbClr val="595959"/>
                  </a:solidFill>
                  <a:latin typeface="微软雅黑" panose="020B0503020204020204" pitchFamily="34" charset="-122"/>
                  <a:ea typeface="微软雅黑" panose="020B0503020204020204" pitchFamily="34" charset="-122"/>
                </a:rPr>
                <a:t>URL</a:t>
              </a:r>
              <a:r>
                <a:rPr lang="zh-CN" altLang="en-US" sz="2000" dirty="0">
                  <a:solidFill>
                    <a:srgbClr val="595959"/>
                  </a:solidFill>
                  <a:latin typeface="微软雅黑" panose="020B0503020204020204" pitchFamily="34" charset="-122"/>
                  <a:ea typeface="微软雅黑" panose="020B0503020204020204" pitchFamily="34" charset="-122"/>
                </a:rPr>
                <a:t>模式列表</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428921"/>
            <a:ext cx="498348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zh-CN" sz="1800" dirty="0">
                <a:solidFill>
                  <a:srgbClr val="0070C0"/>
                </a:solidFill>
                <a:latin typeface="微软雅黑" panose="020B0503020204020204" pitchFamily="34" charset="-122"/>
                <a:ea typeface="微软雅黑" panose="020B0503020204020204" pitchFamily="34" charset="-122"/>
                <a:cs typeface="+mn-ea"/>
              </a:rPr>
              <a:t>向视图传递额外参数的方式</a:t>
            </a:r>
            <a:r>
              <a:rPr lang="zh-CN" altLang="zh-CN" sz="1800" dirty="0">
                <a:solidFill>
                  <a:srgbClr val="595959"/>
                </a:solidFill>
                <a:latin typeface="微软雅黑" panose="020B0503020204020204" pitchFamily="34" charset="-122"/>
                <a:ea typeface="微软雅黑" panose="020B0503020204020204" pitchFamily="34" charset="-122"/>
                <a:cs typeface="+mn-ea"/>
              </a:rPr>
              <a:t>，能够通过path()函数向视图传递额外参数</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4"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16.1.4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向视图传递额外参数</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250"/>
            <a:ext cx="2839720" cy="466725"/>
            <a:chOff x="1019175" y="847725"/>
            <a:chExt cx="3533775" cy="466725"/>
          </a:xfrm>
        </p:grpSpPr>
        <p:sp>
          <p:nvSpPr>
            <p:cNvPr id="10" name="同侧圆角矩形 3"/>
            <p:cNvSpPr/>
            <p:nvPr>
              <p:custDataLst>
                <p:tags r:id="rId7"/>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8"/>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向视图传递额外参数</a:t>
              </a:r>
            </a:p>
          </p:txBody>
        </p:sp>
      </p:grpSp>
      <p:sp>
        <p:nvSpPr>
          <p:cNvPr id="4"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16.1.4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向视图传递额外参数</a:t>
            </a:r>
          </a:p>
        </p:txBody>
      </p:sp>
      <p:sp>
        <p:nvSpPr>
          <p:cNvPr id="24" name="矩形 23"/>
          <p:cNvSpPr/>
          <p:nvPr>
            <p:custDataLst>
              <p:tags r:id="rId2"/>
            </p:custDataLst>
          </p:nvPr>
        </p:nvSpPr>
        <p:spPr>
          <a:xfrm>
            <a:off x="1019810" y="1631315"/>
            <a:ext cx="9683750" cy="1476375"/>
          </a:xfrm>
          <a:prstGeom prst="rect">
            <a:avLst/>
          </a:prstGeom>
        </p:spPr>
        <p:txBody>
          <a:bodyPr wrap="square">
            <a:spAutoFit/>
          </a:body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path()函数允许向视图传递额外参数，这些参数会存放在一个字典中，字典的键代表参数名，值代表参数值。使用path()函数的第三个参数可以向视图传递额外参数。</a:t>
            </a: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例如，在app02应用的urls.py文件中增加URL模式，具体代码如下：</a:t>
            </a:r>
          </a:p>
        </p:txBody>
      </p:sp>
      <p:grpSp>
        <p:nvGrpSpPr>
          <p:cNvPr id="8" name="组合 7"/>
          <p:cNvGrpSpPr/>
          <p:nvPr/>
        </p:nvGrpSpPr>
        <p:grpSpPr>
          <a:xfrm>
            <a:off x="1494155" y="3573496"/>
            <a:ext cx="8735060" cy="808004"/>
            <a:chOff x="1143691" y="2082481"/>
            <a:chExt cx="9588176" cy="808297"/>
          </a:xfrm>
        </p:grpSpPr>
        <p:sp>
          <p:nvSpPr>
            <p:cNvPr id="12" name="矩形 11"/>
            <p:cNvSpPr/>
            <p:nvPr>
              <p:custDataLst>
                <p:tags r:id="rId3"/>
              </p:custDataLst>
            </p:nvPr>
          </p:nvSpPr>
          <p:spPr bwMode="auto">
            <a:xfrm>
              <a:off x="2244979" y="2082481"/>
              <a:ext cx="8486888" cy="808013"/>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path('blog/', views.blog, {'blog_id':3}),</a:t>
              </a:r>
            </a:p>
          </p:txBody>
        </p:sp>
        <p:sp>
          <p:nvSpPr>
            <p:cNvPr id="13" name="剪去单角的矩形 12"/>
            <p:cNvSpPr/>
            <p:nvPr>
              <p:custDataLst>
                <p:tags r:id="rId4"/>
              </p:custDataLst>
            </p:nvPr>
          </p:nvSpPr>
          <p:spPr>
            <a:xfrm flipH="1">
              <a:off x="1143691" y="2082765"/>
              <a:ext cx="989765"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custDataLst>
                <p:tags r:id="rId5"/>
              </p:custDataLst>
            </p:nvPr>
          </p:nvSpPr>
          <p:spPr>
            <a:xfrm>
              <a:off x="1198755" y="2174238"/>
              <a:ext cx="837815" cy="647935"/>
            </a:xfrm>
            <a:prstGeom prst="rect">
              <a:avLst/>
            </a:prstGeom>
            <a:noFill/>
          </p:spPr>
          <p:txBody>
            <a:bodyPr wrap="square" rtlCol="0">
              <a:no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示例代码</a:t>
              </a:r>
            </a:p>
          </p:txBody>
        </p:sp>
        <p:sp>
          <p:nvSpPr>
            <p:cNvPr id="16" name="Freeform 16"/>
            <p:cNvSpPr/>
            <p:nvPr>
              <p:custDataLst>
                <p:tags r:id="rId6"/>
              </p:custDataLst>
            </p:nvPr>
          </p:nvSpPr>
          <p:spPr bwMode="auto">
            <a:xfrm>
              <a:off x="2133261" y="2082481"/>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250"/>
            <a:ext cx="2839720" cy="466725"/>
            <a:chOff x="1019175" y="847725"/>
            <a:chExt cx="3533775" cy="466725"/>
          </a:xfrm>
        </p:grpSpPr>
        <p:sp>
          <p:nvSpPr>
            <p:cNvPr id="10"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6"/>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向视图传递额外参数</a:t>
              </a:r>
            </a:p>
          </p:txBody>
        </p:sp>
      </p:grpSp>
      <p:sp>
        <p:nvSpPr>
          <p:cNvPr id="4"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16.1.4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向视图传递额外参数</a:t>
            </a:r>
          </a:p>
        </p:txBody>
      </p:sp>
      <p:sp>
        <p:nvSpPr>
          <p:cNvPr id="24" name="矩形 23"/>
          <p:cNvSpPr/>
          <p:nvPr>
            <p:custDataLst>
              <p:tags r:id="rId2"/>
            </p:custDataLst>
          </p:nvPr>
        </p:nvSpPr>
        <p:spPr>
          <a:xfrm>
            <a:off x="1019810" y="1487805"/>
            <a:ext cx="9683750" cy="1337945"/>
          </a:xfrm>
          <a:prstGeom prst="rect">
            <a:avLst/>
          </a:prstGeom>
        </p:spPr>
        <p:txBody>
          <a:bodyPr wrap="square">
            <a:spAutoFit/>
          </a:bodyPr>
          <a:lstStyle/>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当路由系统匹配到blog/时，会调用视图blog，并向该视图中传递值为3的参数blog_id。</a:t>
            </a:r>
          </a:p>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URL模式中向视图传递了额外参数，那么视图需要增加接收额外参数的形参。例如，在app02应用views.py文件中定义blog视图，具体代码如下：</a:t>
            </a:r>
          </a:p>
        </p:txBody>
      </p:sp>
      <p:sp>
        <p:nvSpPr>
          <p:cNvPr id="21" name="矩形 20"/>
          <p:cNvSpPr/>
          <p:nvPr>
            <p:custDataLst>
              <p:tags r:id="rId3"/>
            </p:custDataLst>
          </p:nvPr>
        </p:nvSpPr>
        <p:spPr bwMode="auto">
          <a:xfrm>
            <a:off x="1270635" y="2926080"/>
            <a:ext cx="8731885" cy="100330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def blog(request, blog_id):</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return http.HttpResponse(f'参数blog_id值为：{blog_id}')</a:t>
            </a:r>
          </a:p>
        </p:txBody>
      </p:sp>
      <p:pic>
        <p:nvPicPr>
          <p:cNvPr id="2" name="图片 12"/>
          <p:cNvPicPr>
            <a:picLocks noChangeAspect="1"/>
          </p:cNvPicPr>
          <p:nvPr>
            <p:custDataLst>
              <p:tags r:id="rId4"/>
            </p:custDataLst>
          </p:nvPr>
        </p:nvPicPr>
        <p:blipFill>
          <a:blip r:embed="rId9"/>
          <a:stretch>
            <a:fillRect/>
          </a:stretch>
        </p:blipFill>
        <p:spPr>
          <a:xfrm>
            <a:off x="2446655" y="4222115"/>
            <a:ext cx="7296785" cy="181165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5" name="组合 4"/>
          <p:cNvGrpSpPr/>
          <p:nvPr/>
        </p:nvGrpSpPr>
        <p:grpSpPr>
          <a:xfrm>
            <a:off x="1106170" y="2718435"/>
            <a:ext cx="9528810" cy="688340"/>
            <a:chOff x="978873" y="1800500"/>
            <a:chExt cx="7408317" cy="515937"/>
          </a:xfrm>
        </p:grpSpPr>
        <p:sp>
          <p:nvSpPr>
            <p:cNvPr id="6" name="Pentagon 3"/>
            <p:cNvSpPr/>
            <p:nvPr>
              <p:custDataLst>
                <p:tags r:id="rId5"/>
              </p:custDataLst>
            </p:nvPr>
          </p:nvSpPr>
          <p:spPr bwMode="auto">
            <a:xfrm>
              <a:off x="978873" y="1800500"/>
              <a:ext cx="7408317"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smtClean="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生成响应的方式</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，能够通过render()函数生成响应</a:t>
              </a:r>
            </a:p>
          </p:txBody>
        </p:sp>
        <p:sp>
          <p:nvSpPr>
            <p:cNvPr id="7" name="MH_Others_1"/>
            <p:cNvSpPr/>
            <p:nvPr>
              <p:custDataLst>
                <p:tags r:id="rId6"/>
              </p:custDataLst>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 name="组合 7"/>
          <p:cNvGrpSpPr/>
          <p:nvPr/>
        </p:nvGrpSpPr>
        <p:grpSpPr>
          <a:xfrm>
            <a:off x="1106170" y="3588385"/>
            <a:ext cx="9528810" cy="685800"/>
            <a:chOff x="978871" y="2570437"/>
            <a:chExt cx="6469144" cy="514350"/>
          </a:xfrm>
        </p:grpSpPr>
        <p:sp>
          <p:nvSpPr>
            <p:cNvPr id="9" name="Pentagon 5"/>
            <p:cNvSpPr/>
            <p:nvPr>
              <p:custDataLst>
                <p:tags r:id="rId3"/>
              </p:custDataLst>
            </p:nvPr>
          </p:nvSpPr>
          <p:spPr bwMode="auto">
            <a:xfrm>
              <a:off x="978871" y="2570437"/>
              <a:ext cx="646914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视图类的定义与使用方式</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，能够定义与使用视图类</a:t>
              </a:r>
            </a:p>
          </p:txBody>
        </p:sp>
        <p:sp>
          <p:nvSpPr>
            <p:cNvPr id="10" name="MH_Others_1"/>
            <p:cNvSpPr/>
            <p:nvPr>
              <p:custDataLst>
                <p:tags r:id="rId4"/>
              </p:custDataLst>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1" name="组合 10"/>
          <p:cNvGrpSpPr/>
          <p:nvPr/>
        </p:nvGrpSpPr>
        <p:grpSpPr>
          <a:xfrm>
            <a:off x="1106170" y="4457065"/>
            <a:ext cx="9528810" cy="688340"/>
            <a:chOff x="978871" y="3338787"/>
            <a:chExt cx="8499077" cy="515938"/>
          </a:xfrm>
        </p:grpSpPr>
        <p:sp>
          <p:nvSpPr>
            <p:cNvPr id="12" name="Pentagon 6"/>
            <p:cNvSpPr/>
            <p:nvPr>
              <p:custDataLst>
                <p:tags r:id="rId1"/>
              </p:custDataLst>
            </p:nvPr>
          </p:nvSpPr>
          <p:spPr bwMode="auto">
            <a:xfrm>
              <a:off x="978871" y="3338787"/>
              <a:ext cx="8499077"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分页的实现方式</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，能够通过Paginator类的属性和方法实现分页的功能</a:t>
              </a:r>
            </a:p>
          </p:txBody>
        </p:sp>
        <p:sp>
          <p:nvSpPr>
            <p:cNvPr id="13" name="MH_Others_1"/>
            <p:cNvSpPr/>
            <p:nvPr>
              <p:custDataLst>
                <p:tags r:id="rId2"/>
              </p:custDataLst>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428921"/>
            <a:ext cx="498348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熟悉</a:t>
            </a:r>
            <a:r>
              <a:rPr lang="zh-CN" altLang="zh-CN" sz="1800" dirty="0">
                <a:solidFill>
                  <a:srgbClr val="0070C0"/>
                </a:solidFill>
                <a:latin typeface="微软雅黑" panose="020B0503020204020204" pitchFamily="34" charset="-122"/>
                <a:ea typeface="微软雅黑" panose="020B0503020204020204" pitchFamily="34" charset="-122"/>
                <a:cs typeface="+mn-ea"/>
              </a:rPr>
              <a:t>反向解析URL的方式</a:t>
            </a:r>
            <a:r>
              <a:rPr lang="zh-CN" altLang="zh-CN" sz="1800" dirty="0">
                <a:solidFill>
                  <a:srgbClr val="595959"/>
                </a:solidFill>
                <a:latin typeface="微软雅黑" panose="020B0503020204020204" pitchFamily="34" charset="-122"/>
                <a:ea typeface="微软雅黑" panose="020B0503020204020204" pitchFamily="34" charset="-122"/>
                <a:cs typeface="+mn-ea"/>
              </a:rPr>
              <a:t>，能够通过reverse()函数实现反向解析URL的功能</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4"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16.1.5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反向解析</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URL</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custDataLst>
              <p:tags r:id="rId1"/>
            </p:custDataLst>
          </p:nvPr>
        </p:nvPicPr>
        <p:blipFill>
          <a:blip r:embed="rId9"/>
          <a:stretch>
            <a:fillRect/>
          </a:stretch>
        </p:blipFill>
        <p:spPr>
          <a:xfrm>
            <a:off x="1143635" y="2277745"/>
            <a:ext cx="2324100" cy="3362325"/>
          </a:xfrm>
          <a:prstGeom prst="rect">
            <a:avLst/>
          </a:prstGeom>
        </p:spPr>
      </p:pic>
      <p:sp>
        <p:nvSpPr>
          <p:cNvPr id="21" name="原创设计师QQ598969553          _3"/>
          <p:cNvSpPr/>
          <p:nvPr>
            <p:custDataLst>
              <p:tags r:id="rId2"/>
            </p:custDataLst>
          </p:nvPr>
        </p:nvSpPr>
        <p:spPr>
          <a:xfrm>
            <a:off x="4006215" y="3196590"/>
            <a:ext cx="6912610" cy="2404110"/>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原创设计师QQ598969553          _4"/>
          <p:cNvSpPr/>
          <p:nvPr>
            <p:custDataLst>
              <p:tags r:id="rId3"/>
            </p:custDataLst>
          </p:nvPr>
        </p:nvSpPr>
        <p:spPr>
          <a:xfrm>
            <a:off x="4293235" y="3299460"/>
            <a:ext cx="6410325" cy="2149475"/>
          </a:xfrm>
          <a:prstGeom prst="rect">
            <a:avLst/>
          </a:prstGeom>
        </p:spPr>
        <p:txBody>
          <a:bodyPr wrap="square">
            <a:noAutofit/>
          </a:body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在使用Django开发项目时，可以直接在代码中使用URL来定义视图函数的路由规则，但这种方式会导致URL与项目之间的</a:t>
            </a:r>
            <a:r>
              <a:rPr lang="zh-CN" altLang="zh-CN" sz="1800" dirty="0">
                <a:solidFill>
                  <a:srgbClr val="0070C0"/>
                </a:solidFill>
                <a:latin typeface="微软雅黑" panose="020B0503020204020204" pitchFamily="34" charset="-122"/>
                <a:ea typeface="微软雅黑" panose="020B0503020204020204" pitchFamily="34" charset="-122"/>
                <a:cs typeface="+mn-ea"/>
              </a:rPr>
              <a:t>耦合度较高</a:t>
            </a:r>
            <a:r>
              <a:rPr lang="zh-CN" altLang="zh-CN" sz="1800" dirty="0">
                <a:solidFill>
                  <a:srgbClr val="595959"/>
                </a:solidFill>
                <a:latin typeface="微软雅黑" panose="020B0503020204020204" pitchFamily="34" charset="-122"/>
                <a:ea typeface="微软雅黑" panose="020B0503020204020204" pitchFamily="34" charset="-122"/>
                <a:cs typeface="+mn-ea"/>
              </a:rPr>
              <a:t>。如果在urls.py文件中修改了某个页面的URL，那么相应的视图函数或模板也需要进行相应的修改。在维护或更新项目过程中，这种方式可能会引发错误。</a:t>
            </a:r>
          </a:p>
        </p:txBody>
      </p:sp>
      <p:sp>
        <p:nvSpPr>
          <p:cNvPr id="3" name="标题 1"/>
          <p:cNvSpPr>
            <a:spLocks noChangeArrowheads="1"/>
          </p:cNvSpPr>
          <p:nvPr>
            <p:custDataLst>
              <p:tags r:id="rId4"/>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16.1.5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反向解析</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URL</a:t>
            </a:r>
          </a:p>
        </p:txBody>
      </p:sp>
      <p:grpSp>
        <p:nvGrpSpPr>
          <p:cNvPr id="9" name="组合 8"/>
          <p:cNvGrpSpPr/>
          <p:nvPr/>
        </p:nvGrpSpPr>
        <p:grpSpPr>
          <a:xfrm>
            <a:off x="1019175" y="857250"/>
            <a:ext cx="2839720" cy="466725"/>
            <a:chOff x="1019175" y="847725"/>
            <a:chExt cx="3533775" cy="466725"/>
          </a:xfrm>
        </p:grpSpPr>
        <p:sp>
          <p:nvSpPr>
            <p:cNvPr id="10"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6"/>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reverse()</a:t>
              </a:r>
              <a:r>
                <a:rPr lang="zh-CN" altLang="en-US" sz="2000" dirty="0">
                  <a:solidFill>
                    <a:srgbClr val="595959"/>
                  </a:solidFill>
                  <a:latin typeface="微软雅黑" panose="020B0503020204020204" pitchFamily="34" charset="-122"/>
                  <a:ea typeface="微软雅黑" panose="020B0503020204020204" pitchFamily="34" charset="-122"/>
                </a:rPr>
                <a:t>函数</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custDataLst>
              <p:tags r:id="rId1"/>
            </p:custDataLst>
          </p:nvPr>
        </p:nvSpPr>
        <p:spPr>
          <a:xfrm>
            <a:off x="1019810" y="1487805"/>
            <a:ext cx="9683750" cy="922020"/>
          </a:xfrm>
          <a:prstGeom prst="rect">
            <a:avLst/>
          </a:prstGeom>
        </p:spPr>
        <p:txBody>
          <a:bodyPr wrap="square">
            <a:spAutoFit/>
          </a:bodyPr>
          <a:lstStyle/>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Django提供了urls模块中的</a:t>
            </a:r>
            <a:r>
              <a:rPr lang="en-US" altLang="zh-CN" sz="1800" dirty="0">
                <a:solidFill>
                  <a:srgbClr val="0070C0"/>
                </a:solidFill>
                <a:latin typeface="微软雅黑" panose="020B0503020204020204" pitchFamily="34" charset="-122"/>
                <a:ea typeface="微软雅黑" panose="020B0503020204020204" pitchFamily="34" charset="-122"/>
                <a:cs typeface="+mn-ea"/>
              </a:rPr>
              <a:t>reverse()函数</a:t>
            </a:r>
            <a:r>
              <a:rPr lang="en-US" altLang="zh-CN" sz="1800" dirty="0">
                <a:solidFill>
                  <a:srgbClr val="595959"/>
                </a:solidFill>
                <a:latin typeface="微软雅黑" panose="020B0503020204020204" pitchFamily="34" charset="-122"/>
                <a:ea typeface="微软雅黑" panose="020B0503020204020204" pitchFamily="34" charset="-122"/>
                <a:cs typeface="+mn-ea"/>
              </a:rPr>
              <a:t>来实现</a:t>
            </a:r>
            <a:r>
              <a:rPr lang="en-US" altLang="zh-CN" sz="1800" dirty="0">
                <a:solidFill>
                  <a:srgbClr val="0070C0"/>
                </a:solidFill>
                <a:latin typeface="微软雅黑" panose="020B0503020204020204" pitchFamily="34" charset="-122"/>
                <a:ea typeface="微软雅黑" panose="020B0503020204020204" pitchFamily="34" charset="-122"/>
                <a:cs typeface="+mn-ea"/>
              </a:rPr>
              <a:t>反向解析</a:t>
            </a:r>
            <a:r>
              <a:rPr lang="en-US" altLang="zh-CN" sz="1800" dirty="0">
                <a:solidFill>
                  <a:srgbClr val="595959"/>
                </a:solidFill>
                <a:latin typeface="微软雅黑" panose="020B0503020204020204" pitchFamily="34" charset="-122"/>
                <a:ea typeface="微软雅黑" panose="020B0503020204020204" pitchFamily="34" charset="-122"/>
                <a:cs typeface="+mn-ea"/>
              </a:rPr>
              <a:t>。通过反向解析，Django服务器会根据视图函数或路由规则的命名来动态生成URL，直到实际访问时服务器才会获取具体的URL。</a:t>
            </a:r>
          </a:p>
        </p:txBody>
      </p:sp>
      <p:grpSp>
        <p:nvGrpSpPr>
          <p:cNvPr id="8" name="组合 7"/>
          <p:cNvGrpSpPr/>
          <p:nvPr/>
        </p:nvGrpSpPr>
        <p:grpSpPr>
          <a:xfrm>
            <a:off x="1368425" y="2572385"/>
            <a:ext cx="8951595" cy="807720"/>
            <a:chOff x="1143691" y="2082481"/>
            <a:chExt cx="9588176" cy="808297"/>
          </a:xfrm>
        </p:grpSpPr>
        <p:sp>
          <p:nvSpPr>
            <p:cNvPr id="12" name="矩形 11"/>
            <p:cNvSpPr/>
            <p:nvPr>
              <p:custDataLst>
                <p:tags r:id="rId6"/>
              </p:custDataLst>
            </p:nvPr>
          </p:nvSpPr>
          <p:spPr bwMode="auto">
            <a:xfrm>
              <a:off x="2244979" y="2082481"/>
              <a:ext cx="8486888" cy="808013"/>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reverse(viewname, urlconf=None, args=None, kwargs=None, current_app=None)</a:t>
              </a:r>
            </a:p>
          </p:txBody>
        </p:sp>
        <p:sp>
          <p:nvSpPr>
            <p:cNvPr id="13" name="剪去单角的矩形 12"/>
            <p:cNvSpPr/>
            <p:nvPr>
              <p:custDataLst>
                <p:tags r:id="rId7"/>
              </p:custDataLst>
            </p:nvPr>
          </p:nvSpPr>
          <p:spPr>
            <a:xfrm flipH="1">
              <a:off x="1143691" y="2082765"/>
              <a:ext cx="989765"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custDataLst>
                <p:tags r:id="rId8"/>
              </p:custDataLst>
            </p:nvPr>
          </p:nvSpPr>
          <p:spPr>
            <a:xfrm>
              <a:off x="1198755" y="2174238"/>
              <a:ext cx="837815" cy="647935"/>
            </a:xfrm>
            <a:prstGeom prst="rect">
              <a:avLst/>
            </a:prstGeom>
            <a:noFill/>
          </p:spPr>
          <p:txBody>
            <a:bodyPr wrap="square" rtlCol="0">
              <a:no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语法格式</a:t>
              </a:r>
            </a:p>
          </p:txBody>
        </p:sp>
        <p:sp>
          <p:nvSpPr>
            <p:cNvPr id="16" name="Freeform 16"/>
            <p:cNvSpPr/>
            <p:nvPr>
              <p:custDataLst>
                <p:tags r:id="rId9"/>
              </p:custDataLst>
            </p:nvPr>
          </p:nvSpPr>
          <p:spPr bwMode="auto">
            <a:xfrm>
              <a:off x="2133261" y="2082481"/>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2" name="TextBox 35"/>
          <p:cNvSpPr txBox="1">
            <a:spLocks noChangeArrowheads="1"/>
          </p:cNvSpPr>
          <p:nvPr>
            <p:custDataLst>
              <p:tags r:id="rId2"/>
            </p:custDataLst>
          </p:nvPr>
        </p:nvSpPr>
        <p:spPr bwMode="auto">
          <a:xfrm>
            <a:off x="1387475" y="3565525"/>
            <a:ext cx="9074785" cy="3075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lnSpc>
                <a:spcPct val="150000"/>
              </a:lnSpc>
              <a:buFont typeface="Wingdings" panose="05000000000000000000" pitchFamily="2" charset="2"/>
              <a:buChar char="Ø"/>
            </a:pPr>
            <a:r>
              <a:rPr lang="zh-CN"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viewname：必选参数，表示URL模式名称或可调用的视图。如果是URL模式名称，则应该是urls.py文件中的name属性。</a:t>
            </a:r>
          </a:p>
          <a:p>
            <a:pPr marL="285750" indent="-285750" algn="just">
              <a:lnSpc>
                <a:spcPct val="150000"/>
              </a:lnSpc>
              <a:buFont typeface="Wingdings" panose="05000000000000000000" pitchFamily="2" charset="2"/>
              <a:buChar char="Ø"/>
            </a:pPr>
            <a:r>
              <a:rPr lang="zh-CN"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urlconf：可选参数，用于指定要使用的URLconf。默认情况下，Django会使用项目的根URLconf。</a:t>
            </a:r>
          </a:p>
          <a:p>
            <a:pPr marL="285750" indent="-285750" algn="just">
              <a:lnSpc>
                <a:spcPct val="150000"/>
              </a:lnSpc>
              <a:buFont typeface="Wingdings" panose="05000000000000000000" pitchFamily="2" charset="2"/>
              <a:buChar char="Ø"/>
            </a:pPr>
            <a:r>
              <a:rPr lang="zh-CN"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args：可选参数，传递给URL的列表类型的参数。</a:t>
            </a:r>
          </a:p>
          <a:p>
            <a:pPr marL="285750" indent="-285750" algn="just">
              <a:lnSpc>
                <a:spcPct val="150000"/>
              </a:lnSpc>
              <a:buFont typeface="Wingdings" panose="05000000000000000000" pitchFamily="2" charset="2"/>
              <a:buChar char="Ø"/>
            </a:pPr>
            <a:r>
              <a:rPr lang="zh-CN"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kwargs：可选参数，传递给URL的字典类型的参数。</a:t>
            </a:r>
          </a:p>
          <a:p>
            <a:pPr marL="285750" indent="-285750" algn="just">
              <a:lnSpc>
                <a:spcPct val="150000"/>
              </a:lnSpc>
              <a:buFont typeface="Wingdings" panose="05000000000000000000" pitchFamily="2" charset="2"/>
              <a:buChar char="Ø"/>
            </a:pPr>
            <a:r>
              <a:rPr lang="zh-CN"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current_app：可选参数，表示当前视图所属的应用。</a:t>
            </a:r>
          </a:p>
          <a:p>
            <a:pPr indent="0" algn="just">
              <a:lnSpc>
                <a:spcPct val="150000"/>
              </a:lnSpc>
              <a:buFont typeface="Wingdings" panose="05000000000000000000" pitchFamily="2" charset="2"/>
              <a:buNone/>
            </a:pPr>
            <a:r>
              <a:rPr lang="zh-CN" altLang="zh-CN" sz="1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reverse()函数中参数args与kwargs不能同时使用。</a:t>
            </a:r>
          </a:p>
        </p:txBody>
      </p:sp>
      <p:sp>
        <p:nvSpPr>
          <p:cNvPr id="3" name="标题 1"/>
          <p:cNvSpPr>
            <a:spLocks noChangeArrowheads="1"/>
          </p:cNvSpPr>
          <p:nvPr>
            <p:custDataLst>
              <p:tags r:id="rId3"/>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16.1.5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反向解析</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URL</a:t>
            </a:r>
          </a:p>
        </p:txBody>
      </p:sp>
      <p:grpSp>
        <p:nvGrpSpPr>
          <p:cNvPr id="5" name="组合 4"/>
          <p:cNvGrpSpPr/>
          <p:nvPr/>
        </p:nvGrpSpPr>
        <p:grpSpPr>
          <a:xfrm>
            <a:off x="1019175" y="857250"/>
            <a:ext cx="2839720" cy="466725"/>
            <a:chOff x="1019175" y="847725"/>
            <a:chExt cx="3533775" cy="466725"/>
          </a:xfrm>
        </p:grpSpPr>
        <p:sp>
          <p:nvSpPr>
            <p:cNvPr id="6"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reverse()</a:t>
              </a:r>
              <a:r>
                <a:rPr lang="zh-CN" altLang="en-US" sz="2000" dirty="0">
                  <a:solidFill>
                    <a:srgbClr val="595959"/>
                  </a:solidFill>
                  <a:latin typeface="微软雅黑" panose="020B0503020204020204" pitchFamily="34" charset="-122"/>
                  <a:ea typeface="微软雅黑" panose="020B0503020204020204" pitchFamily="34" charset="-122"/>
                </a:rPr>
                <a:t>函数</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2134870" y="1573530"/>
            <a:ext cx="8044180" cy="506730"/>
          </a:xfrm>
          <a:prstGeom prst="rect">
            <a:avLst/>
          </a:prstGeom>
        </p:spPr>
        <p:txBody>
          <a:bodyPr wrap="square">
            <a:spAutoFit/>
          </a:bodyPr>
          <a:lstStyle/>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在app02应用的urls.py文件中定义URL模式，具体代码如下：</a:t>
            </a:r>
          </a:p>
        </p:txBody>
      </p:sp>
      <p:sp>
        <p:nvSpPr>
          <p:cNvPr id="21" name="矩形 20"/>
          <p:cNvSpPr/>
          <p:nvPr>
            <p:custDataLst>
              <p:tags r:id="rId2"/>
            </p:custDataLst>
          </p:nvPr>
        </p:nvSpPr>
        <p:spPr bwMode="auto">
          <a:xfrm>
            <a:off x="2134870" y="2291715"/>
            <a:ext cx="8044180" cy="138493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urlpatterns = [</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path('url-reverse/', views.get_url, name='url'),</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p>
        </p:txBody>
      </p:sp>
      <p:sp>
        <p:nvSpPr>
          <p:cNvPr id="2" name="标题 1"/>
          <p:cNvSpPr>
            <a:spLocks noChangeArrowheads="1"/>
          </p:cNvSpPr>
          <p:nvPr>
            <p:custDataLst>
              <p:tags r:id="rId3"/>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16.1.5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反向解析</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URL</a:t>
            </a:r>
          </a:p>
        </p:txBody>
      </p:sp>
      <p:grpSp>
        <p:nvGrpSpPr>
          <p:cNvPr id="5" name="组合 4"/>
          <p:cNvGrpSpPr/>
          <p:nvPr/>
        </p:nvGrpSpPr>
        <p:grpSpPr>
          <a:xfrm>
            <a:off x="1019175" y="857250"/>
            <a:ext cx="2839720" cy="466725"/>
            <a:chOff x="1019175" y="847725"/>
            <a:chExt cx="3533775" cy="466725"/>
          </a:xfrm>
        </p:grpSpPr>
        <p:sp>
          <p:nvSpPr>
            <p:cNvPr id="6" name="同侧圆角矩形 3"/>
            <p:cNvSpPr/>
            <p:nvPr>
              <p:custDataLst>
                <p:tags r:id="rId6"/>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7"/>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reverse()</a:t>
              </a:r>
              <a:r>
                <a:rPr lang="zh-CN" altLang="en-US" sz="2000" dirty="0">
                  <a:solidFill>
                    <a:srgbClr val="595959"/>
                  </a:solidFill>
                  <a:latin typeface="微软雅黑" panose="020B0503020204020204" pitchFamily="34" charset="-122"/>
                  <a:ea typeface="微软雅黑" panose="020B0503020204020204" pitchFamily="34" charset="-122"/>
                </a:rPr>
                <a:t>函数</a:t>
              </a:r>
            </a:p>
          </p:txBody>
        </p:sp>
      </p:grpSp>
      <p:sp>
        <p:nvSpPr>
          <p:cNvPr id="8" name="矩形 7"/>
          <p:cNvSpPr/>
          <p:nvPr>
            <p:custDataLst>
              <p:tags r:id="rId4"/>
            </p:custDataLst>
          </p:nvPr>
        </p:nvSpPr>
        <p:spPr>
          <a:xfrm>
            <a:off x="2134235" y="3841750"/>
            <a:ext cx="8075930" cy="922020"/>
          </a:xfrm>
          <a:prstGeom prst="rect">
            <a:avLst/>
          </a:prstGeom>
        </p:spPr>
        <p:txBody>
          <a:bodyPr wrap="square">
            <a:spAutoFit/>
          </a:bodyPr>
          <a:lstStyle/>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在app02应用中的views.py文件中定义get_url()视图，该视图可在页面显示通过反向解析获得的URL地址，具体代码如下：</a:t>
            </a:r>
          </a:p>
        </p:txBody>
      </p:sp>
      <p:sp>
        <p:nvSpPr>
          <p:cNvPr id="11" name="矩形 10"/>
          <p:cNvSpPr/>
          <p:nvPr>
            <p:custDataLst>
              <p:tags r:id="rId5"/>
            </p:custDataLst>
          </p:nvPr>
        </p:nvSpPr>
        <p:spPr bwMode="auto">
          <a:xfrm>
            <a:off x="2134870" y="4884420"/>
            <a:ext cx="8044180" cy="138493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from django.shortcuts import reverse</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def get_url(request):</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return http.HttpResponse(f"反向解析的URL为：{reverse('url')}")</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1018540" y="1573530"/>
            <a:ext cx="9160510" cy="553085"/>
          </a:xfrm>
          <a:prstGeom prst="rect">
            <a:avLst/>
          </a:prstGeom>
        </p:spPr>
        <p:txBody>
          <a:bodyPr wrap="square">
            <a:spAutoFit/>
          </a:body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在浏览器访问http://127.0.0.1:8000/app02/url-reverse/后，页面效果如图所示。</a:t>
            </a:r>
          </a:p>
        </p:txBody>
      </p:sp>
      <p:sp>
        <p:nvSpPr>
          <p:cNvPr id="2"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16.1.5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反向解析</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URL</a:t>
            </a:r>
          </a:p>
        </p:txBody>
      </p:sp>
      <p:grpSp>
        <p:nvGrpSpPr>
          <p:cNvPr id="5" name="组合 4"/>
          <p:cNvGrpSpPr/>
          <p:nvPr/>
        </p:nvGrpSpPr>
        <p:grpSpPr>
          <a:xfrm>
            <a:off x="1019175" y="857250"/>
            <a:ext cx="2839720" cy="466725"/>
            <a:chOff x="1019175" y="847725"/>
            <a:chExt cx="3533775" cy="466725"/>
          </a:xfrm>
        </p:grpSpPr>
        <p:sp>
          <p:nvSpPr>
            <p:cNvPr id="6"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reverse()</a:t>
              </a:r>
              <a:r>
                <a:rPr lang="zh-CN" altLang="en-US" sz="2000" dirty="0">
                  <a:solidFill>
                    <a:srgbClr val="595959"/>
                  </a:solidFill>
                  <a:latin typeface="微软雅黑" panose="020B0503020204020204" pitchFamily="34" charset="-122"/>
                  <a:ea typeface="微软雅黑" panose="020B0503020204020204" pitchFamily="34" charset="-122"/>
                </a:rPr>
                <a:t>函数</a:t>
              </a:r>
            </a:p>
          </p:txBody>
        </p:sp>
      </p:grpSp>
      <p:pic>
        <p:nvPicPr>
          <p:cNvPr id="18" name="图片 18"/>
          <p:cNvPicPr>
            <a:picLocks noChangeAspect="1"/>
          </p:cNvPicPr>
          <p:nvPr>
            <p:custDataLst>
              <p:tags r:id="rId3"/>
            </p:custDataLst>
          </p:nvPr>
        </p:nvPicPr>
        <p:blipFill>
          <a:blip r:embed="rId8"/>
          <a:stretch>
            <a:fillRect/>
          </a:stretch>
        </p:blipFill>
        <p:spPr>
          <a:xfrm>
            <a:off x="1970405" y="2781935"/>
            <a:ext cx="7256145" cy="193484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模型</a:t>
            </a:r>
          </a:p>
        </p:txBody>
      </p:sp>
      <p:sp>
        <p:nvSpPr>
          <p:cNvPr id="2" name="TextBox 48"/>
          <p:cNvSpPr txBox="1"/>
          <p:nvPr/>
        </p:nvSpPr>
        <p:spPr>
          <a:xfrm>
            <a:off x="1626870" y="2809240"/>
            <a:ext cx="1734820" cy="922020"/>
          </a:xfrm>
          <a:prstGeom prst="rect">
            <a:avLst/>
          </a:prstGeom>
          <a:noFill/>
        </p:spPr>
        <p:txBody>
          <a:bodyPr wrap="square" lIns="91443" tIns="45720" rIns="91443" bIns="45720" rtlCol="0">
            <a:spAutoFit/>
          </a:bodyPr>
          <a:lstStyle/>
          <a:p>
            <a:r>
              <a:rPr lang="en-US" altLang="en-GB" sz="5400" b="1" dirty="0">
                <a:solidFill>
                  <a:srgbClr val="FAFAFA"/>
                </a:solidFill>
                <a:latin typeface="微软雅黑" panose="020B0503020204020204" pitchFamily="34" charset="-122"/>
                <a:ea typeface="微软雅黑" panose="020B0503020204020204" pitchFamily="34" charset="-122"/>
                <a:cs typeface="+mn-ea"/>
                <a:sym typeface="+mn-lt"/>
              </a:rPr>
              <a:t>16.2</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428921"/>
            <a:ext cx="498348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掌握</a:t>
            </a:r>
            <a:r>
              <a:rPr lang="zh-CN" altLang="en-US" sz="1800" dirty="0">
                <a:solidFill>
                  <a:srgbClr val="0070C0"/>
                </a:solidFill>
                <a:latin typeface="微软雅黑" panose="020B0503020204020204" pitchFamily="34" charset="-122"/>
                <a:ea typeface="微软雅黑" panose="020B0503020204020204" pitchFamily="34" charset="-122"/>
                <a:cs typeface="+mn-ea"/>
              </a:rPr>
              <a:t>模型的定义与使用</a:t>
            </a:r>
            <a:r>
              <a:rPr lang="zh-CN" altLang="en-US" sz="1800" dirty="0">
                <a:solidFill>
                  <a:srgbClr val="595959"/>
                </a:solidFill>
                <a:latin typeface="微软雅黑" panose="020B0503020204020204" pitchFamily="34" charset="-122"/>
                <a:ea typeface="微软雅黑" panose="020B0503020204020204" pitchFamily="34" charset="-122"/>
                <a:cs typeface="+mn-ea"/>
              </a:rPr>
              <a:t>，能够根据需求定义模型和使用模型</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16.2.1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模型简介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6"/>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模型简介</a:t>
              </a:r>
            </a:p>
          </p:txBody>
        </p:sp>
      </p:grpSp>
      <p:pic>
        <p:nvPicPr>
          <p:cNvPr id="11" name="图片 10"/>
          <p:cNvPicPr>
            <a:picLocks noChangeAspect="1"/>
          </p:cNvPicPr>
          <p:nvPr>
            <p:custDataLst>
              <p:tags r:id="rId1"/>
            </p:custDataLst>
          </p:nvPr>
        </p:nvPicPr>
        <p:blipFill>
          <a:blip r:embed="rId9"/>
          <a:stretch>
            <a:fillRect/>
          </a:stretch>
        </p:blipFill>
        <p:spPr>
          <a:xfrm>
            <a:off x="1143635" y="2277745"/>
            <a:ext cx="2324100" cy="3362325"/>
          </a:xfrm>
          <a:prstGeom prst="rect">
            <a:avLst/>
          </a:prstGeom>
        </p:spPr>
      </p:pic>
      <p:sp>
        <p:nvSpPr>
          <p:cNvPr id="21" name="原创设计师QQ598969553          _3"/>
          <p:cNvSpPr/>
          <p:nvPr>
            <p:custDataLst>
              <p:tags r:id="rId2"/>
            </p:custDataLst>
          </p:nvPr>
        </p:nvSpPr>
        <p:spPr>
          <a:xfrm>
            <a:off x="3934460" y="3466465"/>
            <a:ext cx="5944870" cy="2099945"/>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原创设计师QQ598969553          _4"/>
          <p:cNvSpPr/>
          <p:nvPr>
            <p:custDataLst>
              <p:tags r:id="rId3"/>
            </p:custDataLst>
          </p:nvPr>
        </p:nvSpPr>
        <p:spPr>
          <a:xfrm>
            <a:off x="4086225" y="3597910"/>
            <a:ext cx="5638165" cy="1791335"/>
          </a:xfrm>
          <a:prstGeom prst="rect">
            <a:avLst/>
          </a:prstGeom>
        </p:spPr>
        <p:txBody>
          <a:bodyPr wrap="square">
            <a:noAutofit/>
          </a:body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在Django中，</a:t>
            </a:r>
            <a:r>
              <a:rPr lang="zh-CN" altLang="zh-CN" sz="1800" dirty="0">
                <a:solidFill>
                  <a:srgbClr val="0070C0"/>
                </a:solidFill>
                <a:latin typeface="微软雅黑" panose="020B0503020204020204" pitchFamily="34" charset="-122"/>
                <a:ea typeface="微软雅黑" panose="020B0503020204020204" pitchFamily="34" charset="-122"/>
                <a:cs typeface="+mn-ea"/>
              </a:rPr>
              <a:t>模型</a:t>
            </a:r>
            <a:r>
              <a:rPr lang="zh-CN" altLang="zh-CN" sz="1800" dirty="0">
                <a:solidFill>
                  <a:srgbClr val="595959"/>
                </a:solidFill>
                <a:latin typeface="微软雅黑" panose="020B0503020204020204" pitchFamily="34" charset="-122"/>
                <a:ea typeface="微软雅黑" panose="020B0503020204020204" pitchFamily="34" charset="-122"/>
                <a:cs typeface="+mn-ea"/>
              </a:rPr>
              <a:t>是以</a:t>
            </a:r>
            <a:r>
              <a:rPr lang="zh-CN" altLang="zh-CN" sz="1800" dirty="0">
                <a:solidFill>
                  <a:srgbClr val="0070C0"/>
                </a:solidFill>
                <a:latin typeface="微软雅黑" panose="020B0503020204020204" pitchFamily="34" charset="-122"/>
                <a:ea typeface="微软雅黑" panose="020B0503020204020204" pitchFamily="34" charset="-122"/>
                <a:cs typeface="+mn-ea"/>
              </a:rPr>
              <a:t>Python类</a:t>
            </a:r>
            <a:r>
              <a:rPr lang="zh-CN" altLang="zh-CN" sz="1800" dirty="0">
                <a:solidFill>
                  <a:srgbClr val="595959"/>
                </a:solidFill>
                <a:latin typeface="微软雅黑" panose="020B0503020204020204" pitchFamily="34" charset="-122"/>
                <a:ea typeface="微软雅黑" panose="020B0503020204020204" pitchFamily="34" charset="-122"/>
                <a:cs typeface="+mn-ea"/>
              </a:rPr>
              <a:t>的形式定义的，每个模型类对应一张数据表，模型类的每个</a:t>
            </a:r>
            <a:r>
              <a:rPr lang="zh-CN" altLang="zh-CN" sz="1800" dirty="0">
                <a:solidFill>
                  <a:srgbClr val="0070C0"/>
                </a:solidFill>
                <a:latin typeface="微软雅黑" panose="020B0503020204020204" pitchFamily="34" charset="-122"/>
                <a:ea typeface="微软雅黑" panose="020B0503020204020204" pitchFamily="34" charset="-122"/>
                <a:cs typeface="+mn-ea"/>
              </a:rPr>
              <a:t>属性</a:t>
            </a:r>
            <a:r>
              <a:rPr lang="zh-CN" altLang="zh-CN" sz="1800" dirty="0">
                <a:solidFill>
                  <a:srgbClr val="595959"/>
                </a:solidFill>
                <a:latin typeface="微软雅黑" panose="020B0503020204020204" pitchFamily="34" charset="-122"/>
                <a:ea typeface="微软雅黑" panose="020B0503020204020204" pitchFamily="34" charset="-122"/>
                <a:cs typeface="+mn-ea"/>
              </a:rPr>
              <a:t>对应数据表中的一个</a:t>
            </a:r>
            <a:r>
              <a:rPr lang="zh-CN" altLang="zh-CN" sz="1800" dirty="0">
                <a:solidFill>
                  <a:srgbClr val="0070C0"/>
                </a:solidFill>
                <a:latin typeface="微软雅黑" panose="020B0503020204020204" pitchFamily="34" charset="-122"/>
                <a:ea typeface="微软雅黑" panose="020B0503020204020204" pitchFamily="34" charset="-122"/>
                <a:cs typeface="+mn-ea"/>
              </a:rPr>
              <a:t>字段</a:t>
            </a:r>
            <a:r>
              <a:rPr lang="zh-CN" altLang="zh-CN" sz="1800" dirty="0">
                <a:solidFill>
                  <a:srgbClr val="595959"/>
                </a:solidFill>
                <a:latin typeface="微软雅黑" panose="020B0503020204020204" pitchFamily="34" charset="-122"/>
                <a:ea typeface="微软雅黑" panose="020B0503020204020204" pitchFamily="34" charset="-122"/>
                <a:cs typeface="+mn-ea"/>
              </a:rPr>
              <a:t>。模型类定义在应用的 models.py 文件中，并</a:t>
            </a:r>
            <a:r>
              <a:rPr lang="zh-CN" altLang="zh-CN" sz="1800" dirty="0">
                <a:solidFill>
                  <a:srgbClr val="0070C0"/>
                </a:solidFill>
                <a:latin typeface="微软雅黑" panose="020B0503020204020204" pitchFamily="34" charset="-122"/>
                <a:ea typeface="微软雅黑" panose="020B0503020204020204" pitchFamily="34" charset="-122"/>
                <a:cs typeface="+mn-ea"/>
              </a:rPr>
              <a:t>继承 models.Model 类</a:t>
            </a:r>
            <a:r>
              <a:rPr lang="zh-CN" altLang="zh-CN" sz="1800" dirty="0">
                <a:solidFill>
                  <a:srgbClr val="595959"/>
                </a:solidFill>
                <a:latin typeface="微软雅黑" panose="020B0503020204020204" pitchFamily="34" charset="-122"/>
                <a:ea typeface="微软雅黑" panose="020B0503020204020204" pitchFamily="34" charset="-122"/>
                <a:cs typeface="+mn-ea"/>
              </a:rPr>
              <a:t>。</a:t>
            </a:r>
          </a:p>
        </p:txBody>
      </p:sp>
      <p:sp>
        <p:nvSpPr>
          <p:cNvPr id="2" name="标题 1"/>
          <p:cNvSpPr>
            <a:spLocks noChangeArrowheads="1"/>
          </p:cNvSpPr>
          <p:nvPr>
            <p:custDataLst>
              <p:tags r:id="rId4"/>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16.2.1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模型简介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16.2.1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模型简介</a:t>
            </a:r>
          </a:p>
        </p:txBody>
      </p:sp>
      <p:grpSp>
        <p:nvGrpSpPr>
          <p:cNvPr id="4" name="组合 3"/>
          <p:cNvGrpSpPr/>
          <p:nvPr/>
        </p:nvGrpSpPr>
        <p:grpSpPr>
          <a:xfrm>
            <a:off x="1019175" y="857056"/>
            <a:ext cx="3533775" cy="466725"/>
            <a:chOff x="1019175" y="847725"/>
            <a:chExt cx="3533775" cy="466725"/>
          </a:xfrm>
        </p:grpSpPr>
        <p:sp>
          <p:nvSpPr>
            <p:cNvPr id="5"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5"/>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模型简介</a:t>
              </a:r>
            </a:p>
          </p:txBody>
        </p:sp>
      </p:grpSp>
      <p:sp>
        <p:nvSpPr>
          <p:cNvPr id="24" name="矩形 23"/>
          <p:cNvSpPr/>
          <p:nvPr>
            <p:custDataLst>
              <p:tags r:id="rId2"/>
            </p:custDataLst>
          </p:nvPr>
        </p:nvSpPr>
        <p:spPr>
          <a:xfrm>
            <a:off x="1019810" y="1487805"/>
            <a:ext cx="9683750" cy="922020"/>
          </a:xfrm>
          <a:prstGeom prst="rect">
            <a:avLst/>
          </a:prstGeom>
        </p:spPr>
        <p:txBody>
          <a:bodyPr wrap="square">
            <a:spAutoFit/>
          </a:bodyPr>
          <a:lstStyle/>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在chapter16项目中创建及激活app03应用，在该应用的models.py 文件中定义一个表示书籍信息的模型类，具体代码如下：</a:t>
            </a:r>
          </a:p>
        </p:txBody>
      </p:sp>
      <p:sp>
        <p:nvSpPr>
          <p:cNvPr id="7" name="矩形 6"/>
          <p:cNvSpPr/>
          <p:nvPr>
            <p:custDataLst>
              <p:tags r:id="rId3"/>
            </p:custDataLst>
          </p:nvPr>
        </p:nvSpPr>
        <p:spPr bwMode="auto">
          <a:xfrm>
            <a:off x="1270635" y="2510155"/>
            <a:ext cx="8731885" cy="356298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from django.db import models</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class BookInfo(models.Model):</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name = models.CharField(max_length=20, verbose_name="名称")</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pub_date = models.DateField(verbose_name="发布日期")</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read_count = models.IntegerField(default=0, verbose_name="阅读量")</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comment_count = models.IntegerField(default=0, verbose_name="评论量")</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is_delete = models.BooleanField(default=False, verbose_name="逻辑删除")</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def __str__(self):</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return self.name</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6"/>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模型简介</a:t>
              </a:r>
            </a:p>
          </p:txBody>
        </p:sp>
      </p:grpSp>
      <p:pic>
        <p:nvPicPr>
          <p:cNvPr id="11" name="图片 10"/>
          <p:cNvPicPr>
            <a:picLocks noChangeAspect="1"/>
          </p:cNvPicPr>
          <p:nvPr>
            <p:custDataLst>
              <p:tags r:id="rId1"/>
            </p:custDataLst>
          </p:nvPr>
        </p:nvPicPr>
        <p:blipFill>
          <a:blip r:embed="rId9"/>
          <a:stretch>
            <a:fillRect/>
          </a:stretch>
        </p:blipFill>
        <p:spPr>
          <a:xfrm>
            <a:off x="1143635" y="2277745"/>
            <a:ext cx="2324100" cy="3362325"/>
          </a:xfrm>
          <a:prstGeom prst="rect">
            <a:avLst/>
          </a:prstGeom>
        </p:spPr>
      </p:pic>
      <p:sp>
        <p:nvSpPr>
          <p:cNvPr id="21" name="原创设计师QQ598969553          _3"/>
          <p:cNvSpPr/>
          <p:nvPr>
            <p:custDataLst>
              <p:tags r:id="rId2"/>
            </p:custDataLst>
          </p:nvPr>
        </p:nvSpPr>
        <p:spPr>
          <a:xfrm>
            <a:off x="3934460" y="3158490"/>
            <a:ext cx="5944870" cy="2407920"/>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原创设计师QQ598969553          _4"/>
          <p:cNvSpPr/>
          <p:nvPr>
            <p:custDataLst>
              <p:tags r:id="rId3"/>
            </p:custDataLst>
          </p:nvPr>
        </p:nvSpPr>
        <p:spPr>
          <a:xfrm>
            <a:off x="4086225" y="3287395"/>
            <a:ext cx="5638165" cy="2101850"/>
          </a:xfrm>
          <a:prstGeom prst="rect">
            <a:avLst/>
          </a:prstGeom>
        </p:spPr>
        <p:txBody>
          <a:bodyPr wrap="square">
            <a:noAutofit/>
          </a:body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模型类定义好以后需要映射到数据库，映射分为两步：</a:t>
            </a:r>
            <a:r>
              <a:rPr lang="zh-CN" altLang="zh-CN" sz="1800" dirty="0">
                <a:solidFill>
                  <a:srgbClr val="0070C0"/>
                </a:solidFill>
                <a:latin typeface="微软雅黑" panose="020B0503020204020204" pitchFamily="34" charset="-122"/>
                <a:ea typeface="微软雅黑" panose="020B0503020204020204" pitchFamily="34" charset="-122"/>
                <a:cs typeface="+mn-ea"/>
              </a:rPr>
              <a:t>生成迁移文件</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zh-CN" altLang="zh-CN" sz="1800" dirty="0">
                <a:solidFill>
                  <a:srgbClr val="0070C0"/>
                </a:solidFill>
                <a:latin typeface="微软雅黑" panose="020B0503020204020204" pitchFamily="34" charset="-122"/>
                <a:ea typeface="微软雅黑" panose="020B0503020204020204" pitchFamily="34" charset="-122"/>
                <a:cs typeface="+mn-ea"/>
              </a:rPr>
              <a:t>执行迁移文件</a:t>
            </a:r>
            <a:r>
              <a:rPr lang="zh-CN" altLang="zh-CN" sz="1800" dirty="0">
                <a:solidFill>
                  <a:srgbClr val="595959"/>
                </a:solidFill>
                <a:latin typeface="微软雅黑" panose="020B0503020204020204" pitchFamily="34" charset="-122"/>
                <a:ea typeface="微软雅黑" panose="020B0503020204020204" pitchFamily="34" charset="-122"/>
                <a:cs typeface="+mn-ea"/>
              </a:rPr>
              <a:t>。从本质上看，生成迁移文件是通过</a:t>
            </a:r>
            <a:r>
              <a:rPr lang="zh-CN" altLang="zh-CN" sz="1800" dirty="0">
                <a:solidFill>
                  <a:srgbClr val="0070C0"/>
                </a:solidFill>
                <a:latin typeface="微软雅黑" panose="020B0503020204020204" pitchFamily="34" charset="-122"/>
                <a:ea typeface="微软雅黑" panose="020B0503020204020204" pitchFamily="34" charset="-122"/>
                <a:cs typeface="+mn-ea"/>
              </a:rPr>
              <a:t>ORM机制</a:t>
            </a:r>
            <a:r>
              <a:rPr lang="zh-CN" altLang="zh-CN" sz="1800" dirty="0">
                <a:solidFill>
                  <a:srgbClr val="595959"/>
                </a:solidFill>
                <a:latin typeface="微软雅黑" panose="020B0503020204020204" pitchFamily="34" charset="-122"/>
                <a:ea typeface="微软雅黑" panose="020B0503020204020204" pitchFamily="34" charset="-122"/>
                <a:cs typeface="+mn-ea"/>
              </a:rPr>
              <a:t>生成执行数据库操作所需的</a:t>
            </a:r>
            <a:r>
              <a:rPr lang="zh-CN" altLang="zh-CN" sz="1800" dirty="0">
                <a:solidFill>
                  <a:srgbClr val="0070C0"/>
                </a:solidFill>
                <a:latin typeface="微软雅黑" panose="020B0503020204020204" pitchFamily="34" charset="-122"/>
                <a:ea typeface="微软雅黑" panose="020B0503020204020204" pitchFamily="34" charset="-122"/>
                <a:cs typeface="+mn-ea"/>
              </a:rPr>
              <a:t>SQL语句</a:t>
            </a:r>
            <a:r>
              <a:rPr lang="zh-CN" altLang="zh-CN" sz="1800" dirty="0">
                <a:solidFill>
                  <a:srgbClr val="595959"/>
                </a:solidFill>
                <a:latin typeface="微软雅黑" panose="020B0503020204020204" pitchFamily="34" charset="-122"/>
                <a:ea typeface="微软雅黑" panose="020B0503020204020204" pitchFamily="34" charset="-122"/>
                <a:cs typeface="+mn-ea"/>
              </a:rPr>
              <a:t>，而执行迁移文件则是执行迁移文件中的SQL语句。</a:t>
            </a:r>
          </a:p>
        </p:txBody>
      </p:sp>
      <p:sp>
        <p:nvSpPr>
          <p:cNvPr id="2" name="标题 1"/>
          <p:cNvSpPr>
            <a:spLocks noChangeArrowheads="1"/>
          </p:cNvSpPr>
          <p:nvPr>
            <p:custDataLst>
              <p:tags r:id="rId4"/>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16.2.1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模型简介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292" y="572758"/>
            <a:ext cx="3911746"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09935" y="1504975"/>
            <a:ext cx="10151132"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zh-CN" sz="2000">
                <a:solidFill>
                  <a:srgbClr val="595959"/>
                </a:solidFill>
                <a:latin typeface="微软雅黑" panose="020B0503020204020204" pitchFamily="34" charset="-122"/>
                <a:ea typeface="微软雅黑" panose="020B0503020204020204" pitchFamily="34" charset="-122"/>
              </a:rPr>
              <a:t>Django是一个功能强大的Web应用框架，它内部集成了大量的组件，核心组件包括路由系统（Routing system）、模型（Model）、模板（Template）、视图（View）等，这些组件之间相互协作，为构建可靠、高效且易于维护的Web应用提供了极大的支持，让开发过程变得简便而灵活。本章将重点介绍路由系统、模型、模板、视图这几个核心组件。</a:t>
            </a:r>
          </a:p>
        </p:txBody>
      </p:sp>
      <p:grpSp>
        <p:nvGrpSpPr>
          <p:cNvPr id="2" name="组合 1"/>
          <p:cNvGrpSpPr/>
          <p:nvPr/>
        </p:nvGrpSpPr>
        <p:grpSpPr>
          <a:xfrm>
            <a:off x="3745865" y="3990340"/>
            <a:ext cx="4551680" cy="2738120"/>
            <a:chOff x="5606" y="5942"/>
            <a:chExt cx="7168" cy="4312"/>
          </a:xfrm>
        </p:grpSpPr>
        <p:pic>
          <p:nvPicPr>
            <p:cNvPr id="4" name="Picture 2" descr="C:\Users\Administrator\Desktop\ppt展示模板-8.png"/>
            <p:cNvPicPr>
              <a:picLocks noChangeAspect="1" noChangeArrowheads="1"/>
            </p:cNvPicPr>
            <p:nvPr/>
          </p:nvPicPr>
          <p:blipFill>
            <a:blip r:embed="rId3"/>
            <a:srcRect/>
            <a:stretch>
              <a:fillRect/>
            </a:stretch>
          </p:blipFill>
          <p:spPr bwMode="auto">
            <a:xfrm>
              <a:off x="5606" y="5942"/>
              <a:ext cx="7168" cy="431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697" y="6534"/>
              <a:ext cx="5056" cy="2835"/>
            </a:xfrm>
            <a:prstGeom prst="rect">
              <a:avLst/>
            </a:prstGeom>
            <a:blipFill>
              <a:blip r:embed="rId4"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800">
                <a:latin typeface="Arial" panose="020B0604020202020204" pitchFamily="34" charset="0"/>
                <a:ea typeface="思源黑体 CN Regular" panose="020B0500000000000000" pitchFamily="34" charset="-122"/>
                <a:cs typeface="+mn-ea"/>
                <a:sym typeface="Arial" panose="020B0604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16.2.1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模型简介</a:t>
            </a:r>
          </a:p>
        </p:txBody>
      </p:sp>
      <p:grpSp>
        <p:nvGrpSpPr>
          <p:cNvPr id="4" name="组合 3"/>
          <p:cNvGrpSpPr/>
          <p:nvPr/>
        </p:nvGrpSpPr>
        <p:grpSpPr>
          <a:xfrm>
            <a:off x="1019175" y="857056"/>
            <a:ext cx="3533775" cy="466725"/>
            <a:chOff x="1019175" y="847725"/>
            <a:chExt cx="3533775" cy="466725"/>
          </a:xfrm>
        </p:grpSpPr>
        <p:sp>
          <p:nvSpPr>
            <p:cNvPr id="5" name="同侧圆角矩形 3"/>
            <p:cNvSpPr/>
            <p:nvPr>
              <p:custDataLst>
                <p:tags r:id="rId8"/>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9"/>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595959"/>
                  </a:solidFill>
                  <a:latin typeface="微软雅黑" panose="020B0503020204020204" pitchFamily="34" charset="-122"/>
                  <a:ea typeface="微软雅黑" panose="020B0503020204020204" pitchFamily="34" charset="-122"/>
                </a:rPr>
                <a:t>生成迁移</a:t>
              </a:r>
            </a:p>
          </p:txBody>
        </p:sp>
      </p:grpSp>
      <p:sp>
        <p:nvSpPr>
          <p:cNvPr id="24" name="矩形 23"/>
          <p:cNvSpPr/>
          <p:nvPr>
            <p:custDataLst>
              <p:tags r:id="rId2"/>
            </p:custDataLst>
          </p:nvPr>
        </p:nvSpPr>
        <p:spPr>
          <a:xfrm>
            <a:off x="4253230" y="2637790"/>
            <a:ext cx="4514215" cy="553085"/>
          </a:xfrm>
          <a:prstGeom prst="rect">
            <a:avLst/>
          </a:prstGeom>
        </p:spPr>
        <p:txBody>
          <a:bodyPr wrap="square">
            <a:spAutoFit/>
          </a:bodyPr>
          <a:lstStyle/>
          <a:p>
            <a:pPr>
              <a:lnSpc>
                <a:spcPct val="150000"/>
              </a:lnSpc>
            </a:pPr>
            <a:r>
              <a:rPr lang="en-US" altLang="zh-CN" sz="2000" dirty="0">
                <a:solidFill>
                  <a:srgbClr val="0070C0"/>
                </a:solidFill>
                <a:latin typeface="微软雅黑" panose="020B0503020204020204" pitchFamily="34" charset="-122"/>
                <a:ea typeface="微软雅黑" panose="020B0503020204020204" pitchFamily="34" charset="-122"/>
                <a:cs typeface="+mn-ea"/>
              </a:rPr>
              <a:t>生成迁移文件</a:t>
            </a:r>
            <a:r>
              <a:rPr lang="en-US" altLang="zh-CN" sz="2000" dirty="0">
                <a:solidFill>
                  <a:srgbClr val="595959"/>
                </a:solidFill>
                <a:latin typeface="微软雅黑" panose="020B0503020204020204" pitchFamily="34" charset="-122"/>
                <a:ea typeface="微软雅黑" panose="020B0503020204020204" pitchFamily="34" charset="-122"/>
                <a:cs typeface="+mn-ea"/>
              </a:rPr>
              <a:t>的命令具体如下：</a:t>
            </a:r>
          </a:p>
        </p:txBody>
      </p:sp>
      <p:grpSp>
        <p:nvGrpSpPr>
          <p:cNvPr id="21" name="组合 20"/>
          <p:cNvGrpSpPr/>
          <p:nvPr/>
        </p:nvGrpSpPr>
        <p:grpSpPr>
          <a:xfrm>
            <a:off x="4253260" y="3429923"/>
            <a:ext cx="5734050" cy="771167"/>
            <a:chOff x="1143691" y="2082766"/>
            <a:chExt cx="5734050" cy="771167"/>
          </a:xfrm>
        </p:grpSpPr>
        <p:sp>
          <p:nvSpPr>
            <p:cNvPr id="22" name="矩形 21"/>
            <p:cNvSpPr/>
            <p:nvPr>
              <p:custDataLst>
                <p:tags r:id="rId4"/>
              </p:custDataLst>
            </p:nvPr>
          </p:nvSpPr>
          <p:spPr bwMode="auto">
            <a:xfrm>
              <a:off x="2062536" y="2082766"/>
              <a:ext cx="4815205" cy="73787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python manage.py makemigrations</a:t>
              </a:r>
            </a:p>
          </p:txBody>
        </p:sp>
        <p:sp>
          <p:nvSpPr>
            <p:cNvPr id="3" name="剪去单角的矩形 2"/>
            <p:cNvSpPr/>
            <p:nvPr>
              <p:custDataLst>
                <p:tags r:id="rId5"/>
              </p:custDataLst>
            </p:nvPr>
          </p:nvSpPr>
          <p:spPr>
            <a:xfrm flipH="1">
              <a:off x="1143691" y="2082766"/>
              <a:ext cx="808346" cy="771167"/>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custDataLst>
                <p:tags r:id="rId6"/>
              </p:custDataLst>
            </p:nvPr>
          </p:nvSpPr>
          <p:spPr>
            <a:xfrm>
              <a:off x="1202423" y="2116438"/>
              <a:ext cx="690880" cy="706755"/>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命令</a:t>
              </a: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25" name="Freeform 16"/>
            <p:cNvSpPr/>
            <p:nvPr>
              <p:custDataLst>
                <p:tags r:id="rId7"/>
              </p:custDataLst>
            </p:nvPr>
          </p:nvSpPr>
          <p:spPr bwMode="auto">
            <a:xfrm>
              <a:off x="1952036" y="2105348"/>
              <a:ext cx="110721" cy="715277"/>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pic>
        <p:nvPicPr>
          <p:cNvPr id="11" name="图片 10"/>
          <p:cNvPicPr>
            <a:picLocks noChangeAspect="1"/>
          </p:cNvPicPr>
          <p:nvPr>
            <p:custDataLst>
              <p:tags r:id="rId3"/>
            </p:custDataLst>
          </p:nvPr>
        </p:nvPicPr>
        <p:blipFill>
          <a:blip r:embed="rId12"/>
          <a:stretch>
            <a:fillRect/>
          </a:stretch>
        </p:blipFill>
        <p:spPr>
          <a:xfrm>
            <a:off x="1143635" y="2277745"/>
            <a:ext cx="2324100" cy="33623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16.2.1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模型简介</a:t>
            </a:r>
          </a:p>
        </p:txBody>
      </p:sp>
      <p:sp>
        <p:nvSpPr>
          <p:cNvPr id="24" name="矩形 23"/>
          <p:cNvSpPr/>
          <p:nvPr>
            <p:custDataLst>
              <p:tags r:id="rId2"/>
            </p:custDataLst>
          </p:nvPr>
        </p:nvSpPr>
        <p:spPr>
          <a:xfrm>
            <a:off x="1019810" y="1487805"/>
            <a:ext cx="9683750" cy="1337945"/>
          </a:xfrm>
          <a:prstGeom prst="rect">
            <a:avLst/>
          </a:prstGeom>
        </p:spPr>
        <p:txBody>
          <a:bodyPr wrap="square">
            <a:spAutoFit/>
          </a:bodyPr>
          <a:lstStyle/>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1</a:t>
            </a: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chapter16项目默认使用的数据库是SQLite3，由于本书前面没有讲过SQLite3数据库，为了方便大家查询数据库，所以这里将SQLite3数据库换成MySQL数据库。在chapter16项目的settings.py文件中将默认使用的数据库修改为MySQL，具体代码如下所示：</a:t>
            </a:r>
          </a:p>
        </p:txBody>
      </p:sp>
      <p:sp>
        <p:nvSpPr>
          <p:cNvPr id="7" name="矩形 6"/>
          <p:cNvSpPr/>
          <p:nvPr>
            <p:custDataLst>
              <p:tags r:id="rId3"/>
            </p:custDataLst>
          </p:nvPr>
        </p:nvSpPr>
        <p:spPr bwMode="auto">
          <a:xfrm>
            <a:off x="1270635" y="3022600"/>
            <a:ext cx="8731885" cy="297878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DATABASES = {</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'default': {</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'ENGINE': 'django.db.backends.mysql',# 数据库引擎</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'HOST':'127.0.0.1', # 数据库主机名</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'PORT':3306,   # 数据库端口号</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'USER':'root', # 数据库用户名</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'PASSWORD':'123456', # 数据库密码</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'NAME':'heima' # 数据库名}}</a:t>
            </a:r>
          </a:p>
        </p:txBody>
      </p:sp>
      <p:grpSp>
        <p:nvGrpSpPr>
          <p:cNvPr id="3" name="组合 2"/>
          <p:cNvGrpSpPr/>
          <p:nvPr/>
        </p:nvGrpSpPr>
        <p:grpSpPr>
          <a:xfrm>
            <a:off x="1019175" y="857056"/>
            <a:ext cx="3533775" cy="466725"/>
            <a:chOff x="1019175" y="847725"/>
            <a:chExt cx="3533775" cy="466725"/>
          </a:xfrm>
        </p:grpSpPr>
        <p:sp>
          <p:nvSpPr>
            <p:cNvPr id="8"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595959"/>
                  </a:solidFill>
                  <a:latin typeface="微软雅黑" panose="020B0503020204020204" pitchFamily="34" charset="-122"/>
                  <a:ea typeface="微软雅黑" panose="020B0503020204020204" pitchFamily="34" charset="-122"/>
                </a:rPr>
                <a:t>生成迁移</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16.2.1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模型简介</a:t>
            </a:r>
          </a:p>
        </p:txBody>
      </p:sp>
      <p:sp>
        <p:nvSpPr>
          <p:cNvPr id="24" name="矩形 23"/>
          <p:cNvSpPr/>
          <p:nvPr>
            <p:custDataLst>
              <p:tags r:id="rId2"/>
            </p:custDataLst>
          </p:nvPr>
        </p:nvSpPr>
        <p:spPr>
          <a:xfrm>
            <a:off x="1019810" y="1487805"/>
            <a:ext cx="9683750" cy="1337945"/>
          </a:xfrm>
          <a:prstGeom prst="rect">
            <a:avLst/>
          </a:prstGeom>
        </p:spPr>
        <p:txBody>
          <a:bodyPr wrap="square">
            <a:spAutoFit/>
          </a:bodyPr>
          <a:lstStyle/>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2</a:t>
            </a: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chapter16项目中使用了MySQL数据库以后，还需要确保当前的开发环境中已经安装了MySQLdb模块，用于连接MySQL数据库。由于虚拟环境first_env中还没有MySQLdb模块，所以这里还需要在虚拟环境中安装该模块，具体安装命令及其运行结果如下所示。</a:t>
            </a:r>
          </a:p>
        </p:txBody>
      </p:sp>
      <p:sp>
        <p:nvSpPr>
          <p:cNvPr id="7" name="矩形 6"/>
          <p:cNvSpPr/>
          <p:nvPr>
            <p:custDataLst>
              <p:tags r:id="rId3"/>
            </p:custDataLst>
          </p:nvPr>
        </p:nvSpPr>
        <p:spPr bwMode="auto">
          <a:xfrm>
            <a:off x="1270635" y="3022600"/>
            <a:ext cx="8731885" cy="212280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(first_env) E:\env_space\chapter16&gt;pip install mysqlclient==2.2.0</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Installing collected packages: mysqlclient</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Successfully installed mysqlclient-2.2.0</a:t>
            </a:r>
          </a:p>
        </p:txBody>
      </p:sp>
      <p:grpSp>
        <p:nvGrpSpPr>
          <p:cNvPr id="3" name="组合 2"/>
          <p:cNvGrpSpPr/>
          <p:nvPr/>
        </p:nvGrpSpPr>
        <p:grpSpPr>
          <a:xfrm>
            <a:off x="1019175" y="857056"/>
            <a:ext cx="3533775" cy="466725"/>
            <a:chOff x="1019175" y="847725"/>
            <a:chExt cx="3533775" cy="466725"/>
          </a:xfrm>
        </p:grpSpPr>
        <p:sp>
          <p:nvSpPr>
            <p:cNvPr id="8"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595959"/>
                  </a:solidFill>
                  <a:latin typeface="微软雅黑" panose="020B0503020204020204" pitchFamily="34" charset="-122"/>
                  <a:ea typeface="微软雅黑" panose="020B0503020204020204" pitchFamily="34" charset="-122"/>
                </a:rPr>
                <a:t>生成迁移</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16.2.1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模型简介</a:t>
            </a:r>
          </a:p>
        </p:txBody>
      </p:sp>
      <p:sp>
        <p:nvSpPr>
          <p:cNvPr id="24" name="矩形 23"/>
          <p:cNvSpPr/>
          <p:nvPr>
            <p:custDataLst>
              <p:tags r:id="rId2"/>
            </p:custDataLst>
          </p:nvPr>
        </p:nvSpPr>
        <p:spPr>
          <a:xfrm>
            <a:off x="1019810" y="1487805"/>
            <a:ext cx="9683750" cy="2168525"/>
          </a:xfrm>
          <a:prstGeom prst="rect">
            <a:avLst/>
          </a:prstGeom>
        </p:spPr>
        <p:txBody>
          <a:bodyPr wrap="square">
            <a:spAutoFit/>
          </a:bodyPr>
          <a:lstStyle/>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3</a:t>
            </a: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Django本身并没有提供创建数据库的功能，为了能保证chapter16项目能够正常连接到名称为heima数据库，这里需要通过其他方式提前创建该数据库，这里使用MySQL 命令的方式创建数据库。以管理员身份打开命令行窗口中，在该窗口中通过命令切换到D:\programs\mysql-8.0.34-winx64\bin目录下登录MySQL，登录成功后在提示符后面输入创建数据库heima的命令，具体命令及其运行结果如下所示：</a:t>
            </a:r>
          </a:p>
        </p:txBody>
      </p:sp>
      <p:grpSp>
        <p:nvGrpSpPr>
          <p:cNvPr id="3" name="组合 2"/>
          <p:cNvGrpSpPr/>
          <p:nvPr/>
        </p:nvGrpSpPr>
        <p:grpSpPr>
          <a:xfrm>
            <a:off x="1019175" y="857056"/>
            <a:ext cx="3533775" cy="466725"/>
            <a:chOff x="1019175" y="847725"/>
            <a:chExt cx="3533775" cy="466725"/>
          </a:xfrm>
        </p:grpSpPr>
        <p:sp>
          <p:nvSpPr>
            <p:cNvPr id="8" name="同侧圆角矩形 3"/>
            <p:cNvSpPr/>
            <p:nvPr>
              <p:custDataLst>
                <p:tags r:id="rId7"/>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8"/>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595959"/>
                  </a:solidFill>
                  <a:latin typeface="微软雅黑" panose="020B0503020204020204" pitchFamily="34" charset="-122"/>
                  <a:ea typeface="微软雅黑" panose="020B0503020204020204" pitchFamily="34" charset="-122"/>
                </a:rPr>
                <a:t>生成迁移</a:t>
              </a:r>
            </a:p>
          </p:txBody>
        </p:sp>
      </p:grpSp>
      <p:grpSp>
        <p:nvGrpSpPr>
          <p:cNvPr id="21" name="组合 20"/>
          <p:cNvGrpSpPr/>
          <p:nvPr/>
        </p:nvGrpSpPr>
        <p:grpSpPr>
          <a:xfrm>
            <a:off x="1558955" y="4221768"/>
            <a:ext cx="8856984" cy="771167"/>
            <a:chOff x="1143691" y="2082766"/>
            <a:chExt cx="8856984" cy="771167"/>
          </a:xfrm>
        </p:grpSpPr>
        <p:sp>
          <p:nvSpPr>
            <p:cNvPr id="4" name="矩形 3"/>
            <p:cNvSpPr/>
            <p:nvPr>
              <p:custDataLst>
                <p:tags r:id="rId3"/>
              </p:custDataLst>
            </p:nvPr>
          </p:nvSpPr>
          <p:spPr bwMode="auto">
            <a:xfrm>
              <a:off x="2062757" y="2082766"/>
              <a:ext cx="7937918" cy="737859"/>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create database heima charset=utf8;</a:t>
              </a:r>
            </a:p>
          </p:txBody>
        </p:sp>
        <p:sp>
          <p:nvSpPr>
            <p:cNvPr id="5" name="剪去单角的矩形 4"/>
            <p:cNvSpPr/>
            <p:nvPr>
              <p:custDataLst>
                <p:tags r:id="rId4"/>
              </p:custDataLst>
            </p:nvPr>
          </p:nvSpPr>
          <p:spPr>
            <a:xfrm flipH="1">
              <a:off x="1143691" y="2082766"/>
              <a:ext cx="808346" cy="771167"/>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custDataLst>
                <p:tags r:id="rId5"/>
              </p:custDataLst>
            </p:nvPr>
          </p:nvSpPr>
          <p:spPr>
            <a:xfrm>
              <a:off x="1202422" y="2116438"/>
              <a:ext cx="690880" cy="706755"/>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命令</a:t>
              </a: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25" name="Freeform 16"/>
            <p:cNvSpPr/>
            <p:nvPr>
              <p:custDataLst>
                <p:tags r:id="rId6"/>
              </p:custDataLst>
            </p:nvPr>
          </p:nvSpPr>
          <p:spPr bwMode="auto">
            <a:xfrm>
              <a:off x="1952036" y="2105348"/>
              <a:ext cx="110721" cy="715277"/>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16.2.1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模型简介</a:t>
            </a:r>
          </a:p>
        </p:txBody>
      </p:sp>
      <p:sp>
        <p:nvSpPr>
          <p:cNvPr id="24" name="矩形 23"/>
          <p:cNvSpPr/>
          <p:nvPr>
            <p:custDataLst>
              <p:tags r:id="rId2"/>
            </p:custDataLst>
          </p:nvPr>
        </p:nvSpPr>
        <p:spPr>
          <a:xfrm>
            <a:off x="1019810" y="1487805"/>
            <a:ext cx="9683750" cy="1014730"/>
          </a:xfrm>
          <a:prstGeom prst="rect">
            <a:avLst/>
          </a:prstGeom>
        </p:spPr>
        <p:txBody>
          <a:bodyPr wrap="square">
            <a:spAutoFit/>
          </a:bodyPr>
          <a:lstStyle/>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mn-ea"/>
              </a:rPr>
              <a:t>3</a:t>
            </a:r>
            <a:r>
              <a:rPr lang="zh-CN" altLang="en-US"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mn-ea"/>
              </a:rPr>
              <a:t>打开另一个命令行窗口，在虚拟环境first_env中切换至chapter16项目的根目录，在根目录下执行生成迁移文件的命令</a:t>
            </a:r>
            <a:r>
              <a:rPr lang="zh-CN" altLang="en-US" sz="2000" dirty="0">
                <a:solidFill>
                  <a:srgbClr val="595959"/>
                </a:solidFill>
                <a:latin typeface="微软雅黑" panose="020B0503020204020204" pitchFamily="34" charset="-122"/>
                <a:ea typeface="微软雅黑" panose="020B0503020204020204" pitchFamily="34" charset="-122"/>
                <a:cs typeface="+mn-ea"/>
              </a:rPr>
              <a:t>，生成迁移文件命令如下</a:t>
            </a:r>
            <a:r>
              <a:rPr lang="en-US" altLang="zh-CN" sz="2000" dirty="0">
                <a:solidFill>
                  <a:srgbClr val="595959"/>
                </a:solidFill>
                <a:latin typeface="微软雅黑" panose="020B0503020204020204" pitchFamily="34" charset="-122"/>
                <a:ea typeface="微软雅黑" panose="020B0503020204020204" pitchFamily="34" charset="-122"/>
                <a:cs typeface="+mn-ea"/>
              </a:rPr>
              <a:t>。</a:t>
            </a:r>
          </a:p>
        </p:txBody>
      </p:sp>
      <p:grpSp>
        <p:nvGrpSpPr>
          <p:cNvPr id="3" name="组合 2"/>
          <p:cNvGrpSpPr/>
          <p:nvPr/>
        </p:nvGrpSpPr>
        <p:grpSpPr>
          <a:xfrm>
            <a:off x="1019175" y="857056"/>
            <a:ext cx="3533775" cy="466725"/>
            <a:chOff x="1019175" y="847725"/>
            <a:chExt cx="3533775" cy="466725"/>
          </a:xfrm>
        </p:grpSpPr>
        <p:sp>
          <p:nvSpPr>
            <p:cNvPr id="8" name="同侧圆角矩形 3"/>
            <p:cNvSpPr/>
            <p:nvPr>
              <p:custDataLst>
                <p:tags r:id="rId7"/>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8"/>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595959"/>
                  </a:solidFill>
                  <a:latin typeface="微软雅黑" panose="020B0503020204020204" pitchFamily="34" charset="-122"/>
                  <a:ea typeface="微软雅黑" panose="020B0503020204020204" pitchFamily="34" charset="-122"/>
                </a:rPr>
                <a:t>生成迁移</a:t>
              </a:r>
            </a:p>
          </p:txBody>
        </p:sp>
      </p:grpSp>
      <p:grpSp>
        <p:nvGrpSpPr>
          <p:cNvPr id="21" name="组合 20"/>
          <p:cNvGrpSpPr/>
          <p:nvPr/>
        </p:nvGrpSpPr>
        <p:grpSpPr>
          <a:xfrm>
            <a:off x="1558955" y="3073688"/>
            <a:ext cx="8856984" cy="771167"/>
            <a:chOff x="1143691" y="2082766"/>
            <a:chExt cx="8856984" cy="771167"/>
          </a:xfrm>
        </p:grpSpPr>
        <p:sp>
          <p:nvSpPr>
            <p:cNvPr id="4" name="矩形 3"/>
            <p:cNvSpPr/>
            <p:nvPr>
              <p:custDataLst>
                <p:tags r:id="rId3"/>
              </p:custDataLst>
            </p:nvPr>
          </p:nvSpPr>
          <p:spPr bwMode="auto">
            <a:xfrm>
              <a:off x="2062757" y="2082766"/>
              <a:ext cx="7937918" cy="737859"/>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python manage.py makemigrations</a:t>
              </a:r>
            </a:p>
          </p:txBody>
        </p:sp>
        <p:sp>
          <p:nvSpPr>
            <p:cNvPr id="5" name="剪去单角的矩形 4"/>
            <p:cNvSpPr/>
            <p:nvPr>
              <p:custDataLst>
                <p:tags r:id="rId4"/>
              </p:custDataLst>
            </p:nvPr>
          </p:nvSpPr>
          <p:spPr>
            <a:xfrm flipH="1">
              <a:off x="1143691" y="2082766"/>
              <a:ext cx="808346" cy="771167"/>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custDataLst>
                <p:tags r:id="rId5"/>
              </p:custDataLst>
            </p:nvPr>
          </p:nvSpPr>
          <p:spPr>
            <a:xfrm>
              <a:off x="1202422" y="2116438"/>
              <a:ext cx="690880" cy="706755"/>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命令</a:t>
              </a: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25" name="Freeform 16"/>
            <p:cNvSpPr/>
            <p:nvPr>
              <p:custDataLst>
                <p:tags r:id="rId6"/>
              </p:custDataLst>
            </p:nvPr>
          </p:nvSpPr>
          <p:spPr bwMode="auto">
            <a:xfrm>
              <a:off x="1952036" y="2105348"/>
              <a:ext cx="110721" cy="715277"/>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16.2.1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模型简介</a:t>
            </a:r>
          </a:p>
        </p:txBody>
      </p:sp>
      <p:sp>
        <p:nvSpPr>
          <p:cNvPr id="24" name="矩形 23"/>
          <p:cNvSpPr/>
          <p:nvPr>
            <p:custDataLst>
              <p:tags r:id="rId2"/>
            </p:custDataLst>
          </p:nvPr>
        </p:nvSpPr>
        <p:spPr>
          <a:xfrm>
            <a:off x="1019810" y="1487805"/>
            <a:ext cx="9683750" cy="922020"/>
          </a:xfrm>
          <a:prstGeom prst="rect">
            <a:avLst/>
          </a:prstGeom>
        </p:spPr>
        <p:txBody>
          <a:bodyPr wrap="square">
            <a:spAutoFit/>
          </a:bodyPr>
          <a:lstStyle/>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迁移文件生成之后，需要使用</a:t>
            </a:r>
            <a:r>
              <a:rPr lang="zh-CN" altLang="en-US" sz="1800" dirty="0">
                <a:solidFill>
                  <a:srgbClr val="0070C0"/>
                </a:solidFill>
                <a:latin typeface="微软雅黑" panose="020B0503020204020204" pitchFamily="34" charset="-122"/>
                <a:ea typeface="微软雅黑" panose="020B0503020204020204" pitchFamily="34" charset="-122"/>
                <a:cs typeface="+mn-ea"/>
              </a:rPr>
              <a:t>执行迁移文件命令</a:t>
            </a:r>
            <a:r>
              <a:rPr lang="zh-CN" altLang="en-US" sz="1800" dirty="0">
                <a:solidFill>
                  <a:srgbClr val="595959"/>
                </a:solidFill>
                <a:latin typeface="微软雅黑" panose="020B0503020204020204" pitchFamily="34" charset="-122"/>
                <a:ea typeface="微软雅黑" panose="020B0503020204020204" pitchFamily="34" charset="-122"/>
                <a:cs typeface="+mn-ea"/>
              </a:rPr>
              <a:t>生成对应的数据表。执行迁移文件的命令具体如下：</a:t>
            </a:r>
          </a:p>
        </p:txBody>
      </p:sp>
      <p:grpSp>
        <p:nvGrpSpPr>
          <p:cNvPr id="3" name="组合 2"/>
          <p:cNvGrpSpPr/>
          <p:nvPr/>
        </p:nvGrpSpPr>
        <p:grpSpPr>
          <a:xfrm>
            <a:off x="1019175" y="857056"/>
            <a:ext cx="3533775" cy="466725"/>
            <a:chOff x="1019175" y="847725"/>
            <a:chExt cx="3533775" cy="466725"/>
          </a:xfrm>
        </p:grpSpPr>
        <p:sp>
          <p:nvSpPr>
            <p:cNvPr id="8" name="同侧圆角矩形 3"/>
            <p:cNvSpPr/>
            <p:nvPr>
              <p:custDataLst>
                <p:tags r:id="rId8"/>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9"/>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en-US" sz="2000" dirty="0">
                  <a:solidFill>
                    <a:srgbClr val="595959"/>
                  </a:solidFill>
                  <a:latin typeface="微软雅黑" panose="020B0503020204020204" pitchFamily="34" charset="-122"/>
                  <a:ea typeface="微软雅黑" panose="020B0503020204020204" pitchFamily="34" charset="-122"/>
                </a:rPr>
                <a:t>执行迁移文件</a:t>
              </a:r>
            </a:p>
          </p:txBody>
        </p:sp>
      </p:grpSp>
      <p:grpSp>
        <p:nvGrpSpPr>
          <p:cNvPr id="21" name="组合 20"/>
          <p:cNvGrpSpPr/>
          <p:nvPr/>
        </p:nvGrpSpPr>
        <p:grpSpPr>
          <a:xfrm>
            <a:off x="1558955" y="2786668"/>
            <a:ext cx="8856984" cy="771167"/>
            <a:chOff x="1143691" y="2082766"/>
            <a:chExt cx="8856984" cy="771167"/>
          </a:xfrm>
        </p:grpSpPr>
        <p:sp>
          <p:nvSpPr>
            <p:cNvPr id="4" name="矩形 3"/>
            <p:cNvSpPr/>
            <p:nvPr>
              <p:custDataLst>
                <p:tags r:id="rId4"/>
              </p:custDataLst>
            </p:nvPr>
          </p:nvSpPr>
          <p:spPr bwMode="auto">
            <a:xfrm>
              <a:off x="2062757" y="2082766"/>
              <a:ext cx="7937918" cy="737859"/>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python manage.py migrate</a:t>
              </a:r>
            </a:p>
          </p:txBody>
        </p:sp>
        <p:sp>
          <p:nvSpPr>
            <p:cNvPr id="5" name="剪去单角的矩形 4"/>
            <p:cNvSpPr/>
            <p:nvPr>
              <p:custDataLst>
                <p:tags r:id="rId5"/>
              </p:custDataLst>
            </p:nvPr>
          </p:nvSpPr>
          <p:spPr>
            <a:xfrm flipH="1">
              <a:off x="1143691" y="2082766"/>
              <a:ext cx="808346" cy="771167"/>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custDataLst>
                <p:tags r:id="rId6"/>
              </p:custDataLst>
            </p:nvPr>
          </p:nvSpPr>
          <p:spPr>
            <a:xfrm>
              <a:off x="1202422" y="2116438"/>
              <a:ext cx="690880" cy="706755"/>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命令</a:t>
              </a: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25" name="Freeform 16"/>
            <p:cNvSpPr/>
            <p:nvPr>
              <p:custDataLst>
                <p:tags r:id="rId7"/>
              </p:custDataLst>
            </p:nvPr>
          </p:nvSpPr>
          <p:spPr bwMode="auto">
            <a:xfrm>
              <a:off x="1952036" y="2105348"/>
              <a:ext cx="110721" cy="715277"/>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7" name="矩形 6"/>
          <p:cNvSpPr/>
          <p:nvPr>
            <p:custDataLst>
              <p:tags r:id="rId3"/>
            </p:custDataLst>
          </p:nvPr>
        </p:nvSpPr>
        <p:spPr>
          <a:xfrm>
            <a:off x="1198880" y="3923665"/>
            <a:ext cx="9683750" cy="1337945"/>
          </a:xfrm>
          <a:prstGeom prst="rect">
            <a:avLst/>
          </a:prstGeom>
        </p:spPr>
        <p:txBody>
          <a:bodyPr wrap="square">
            <a:spAutoFit/>
          </a:bodyPr>
          <a:lstStyle/>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执行上述命令后，命令行窗口中会显示一些迁移操作执行过程的提示信息，执行成功后会在数据库中会生成会以“</a:t>
            </a:r>
            <a:r>
              <a:rPr lang="zh-CN" altLang="en-US" sz="1800" dirty="0">
                <a:solidFill>
                  <a:srgbClr val="0070C0"/>
                </a:solidFill>
                <a:latin typeface="微软雅黑" panose="020B0503020204020204" pitchFamily="34" charset="-122"/>
                <a:ea typeface="微软雅黑" panose="020B0503020204020204" pitchFamily="34" charset="-122"/>
                <a:cs typeface="+mn-ea"/>
              </a:rPr>
              <a:t>应用名_模型类名（小写）</a:t>
            </a:r>
            <a:r>
              <a:rPr lang="zh-CN" altLang="en-US" sz="1800" dirty="0">
                <a:solidFill>
                  <a:srgbClr val="595959"/>
                </a:solidFill>
                <a:latin typeface="微软雅黑" panose="020B0503020204020204" pitchFamily="34" charset="-122"/>
                <a:ea typeface="微软雅黑" panose="020B0503020204020204" pitchFamily="34" charset="-122"/>
                <a:cs typeface="+mn-ea"/>
              </a:rPr>
              <a:t>”形式命名的数据表，比如app03应用下定义模型类BookInfo，会在heima数据库中生成数据表app03_bookinfo。</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428921"/>
            <a:ext cx="498348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熟悉</a:t>
            </a:r>
            <a:r>
              <a:rPr lang="zh-CN" altLang="en-US" sz="1800" dirty="0">
                <a:solidFill>
                  <a:srgbClr val="0070C0"/>
                </a:solidFill>
                <a:latin typeface="微软雅黑" panose="020B0503020204020204" pitchFamily="34" charset="-122"/>
                <a:ea typeface="微软雅黑" panose="020B0503020204020204" pitchFamily="34" charset="-122"/>
                <a:cs typeface="+mn-ea"/>
              </a:rPr>
              <a:t>模型的字段</a:t>
            </a:r>
            <a:r>
              <a:rPr lang="zh-CN" altLang="en-US" sz="1800" dirty="0">
                <a:solidFill>
                  <a:srgbClr val="595959"/>
                </a:solidFill>
                <a:latin typeface="微软雅黑" panose="020B0503020204020204" pitchFamily="34" charset="-122"/>
                <a:ea typeface="微软雅黑" panose="020B0503020204020204" pitchFamily="34" charset="-122"/>
                <a:cs typeface="+mn-ea"/>
              </a:rPr>
              <a:t>，能够归纳常见字段的功能</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16.2.2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模型的字段</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6"/>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模型的字段</a:t>
              </a:r>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16.2.2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模型的字段</a:t>
            </a:r>
          </a:p>
        </p:txBody>
      </p:sp>
      <p:pic>
        <p:nvPicPr>
          <p:cNvPr id="11" name="图片 10"/>
          <p:cNvPicPr>
            <a:picLocks noChangeAspect="1"/>
          </p:cNvPicPr>
          <p:nvPr>
            <p:custDataLst>
              <p:tags r:id="rId2"/>
            </p:custDataLst>
          </p:nvPr>
        </p:nvPicPr>
        <p:blipFill>
          <a:blip r:embed="rId9"/>
          <a:stretch>
            <a:fillRect/>
          </a:stretch>
        </p:blipFill>
        <p:spPr>
          <a:xfrm>
            <a:off x="1143635" y="2277745"/>
            <a:ext cx="2324100" cy="3362325"/>
          </a:xfrm>
          <a:prstGeom prst="rect">
            <a:avLst/>
          </a:prstGeom>
        </p:spPr>
      </p:pic>
      <p:sp>
        <p:nvSpPr>
          <p:cNvPr id="21" name="原创设计师QQ598969553          _3"/>
          <p:cNvSpPr/>
          <p:nvPr>
            <p:custDataLst>
              <p:tags r:id="rId3"/>
            </p:custDataLst>
          </p:nvPr>
        </p:nvSpPr>
        <p:spPr>
          <a:xfrm>
            <a:off x="3934460" y="3158490"/>
            <a:ext cx="5944870" cy="2407920"/>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原创设计师QQ598969553          _4"/>
          <p:cNvSpPr/>
          <p:nvPr>
            <p:custDataLst>
              <p:tags r:id="rId4"/>
            </p:custDataLst>
          </p:nvPr>
        </p:nvSpPr>
        <p:spPr>
          <a:xfrm>
            <a:off x="4086225" y="3287395"/>
            <a:ext cx="5638165" cy="2101850"/>
          </a:xfrm>
          <a:prstGeom prst="rect">
            <a:avLst/>
          </a:prstGeom>
        </p:spPr>
        <p:txBody>
          <a:bodyPr wrap="square">
            <a:noAutofit/>
          </a:bodyPr>
          <a:lstStyle/>
          <a:p>
            <a:pPr algn="just">
              <a:lnSpc>
                <a:spcPct val="150000"/>
              </a:lnSpc>
            </a:pPr>
            <a:r>
              <a:rPr lang="zh-CN" altLang="zh-CN" sz="1800" dirty="0">
                <a:solidFill>
                  <a:srgbClr val="0070C0"/>
                </a:solidFill>
                <a:latin typeface="微软雅黑" panose="020B0503020204020204" pitchFamily="34" charset="-122"/>
                <a:ea typeface="微软雅黑" panose="020B0503020204020204" pitchFamily="34" charset="-122"/>
                <a:cs typeface="+mn-ea"/>
              </a:rPr>
              <a:t>字段</a:t>
            </a:r>
            <a:r>
              <a:rPr lang="zh-CN" altLang="zh-CN" sz="1800" dirty="0">
                <a:solidFill>
                  <a:srgbClr val="595959"/>
                </a:solidFill>
                <a:latin typeface="微软雅黑" panose="020B0503020204020204" pitchFamily="34" charset="-122"/>
                <a:ea typeface="微软雅黑" panose="020B0503020204020204" pitchFamily="34" charset="-122"/>
                <a:cs typeface="+mn-ea"/>
              </a:rPr>
              <a:t>是Django模型的重要组成部分，每个</a:t>
            </a:r>
            <a:r>
              <a:rPr lang="zh-CN" altLang="zh-CN" sz="1800" dirty="0">
                <a:solidFill>
                  <a:srgbClr val="0070C0"/>
                </a:solidFill>
                <a:latin typeface="微软雅黑" panose="020B0503020204020204" pitchFamily="34" charset="-122"/>
                <a:ea typeface="微软雅黑" panose="020B0503020204020204" pitchFamily="34" charset="-122"/>
                <a:cs typeface="+mn-ea"/>
              </a:rPr>
              <a:t>模型类的字段</a:t>
            </a:r>
            <a:r>
              <a:rPr lang="zh-CN" altLang="zh-CN" sz="1800" dirty="0">
                <a:solidFill>
                  <a:srgbClr val="595959"/>
                </a:solidFill>
                <a:latin typeface="微软雅黑" panose="020B0503020204020204" pitchFamily="34" charset="-122"/>
                <a:ea typeface="微软雅黑" panose="020B0503020204020204" pitchFamily="34" charset="-122"/>
                <a:cs typeface="+mn-ea"/>
              </a:rPr>
              <a:t>对应</a:t>
            </a:r>
            <a:r>
              <a:rPr lang="zh-CN" altLang="zh-CN" sz="1800" dirty="0">
                <a:solidFill>
                  <a:srgbClr val="0070C0"/>
                </a:solidFill>
                <a:latin typeface="微软雅黑" panose="020B0503020204020204" pitchFamily="34" charset="-122"/>
                <a:ea typeface="微软雅黑" panose="020B0503020204020204" pitchFamily="34" charset="-122"/>
                <a:cs typeface="+mn-ea"/>
              </a:rPr>
              <a:t>数据表中的一个字段</a:t>
            </a:r>
            <a:r>
              <a:rPr lang="zh-CN" altLang="zh-CN" sz="1800" dirty="0">
                <a:solidFill>
                  <a:srgbClr val="595959"/>
                </a:solidFill>
                <a:latin typeface="微软雅黑" panose="020B0503020204020204" pitchFamily="34" charset="-122"/>
                <a:ea typeface="微软雅黑" panose="020B0503020204020204" pitchFamily="34" charset="-122"/>
                <a:cs typeface="+mn-ea"/>
              </a:rPr>
              <a:t>。模型字段是模型类的属性，它自身也是一个类。模型中的字段分为</a:t>
            </a:r>
            <a:r>
              <a:rPr lang="zh-CN" altLang="zh-CN" sz="1800" dirty="0">
                <a:solidFill>
                  <a:srgbClr val="0070C0"/>
                </a:solidFill>
                <a:latin typeface="微软雅黑" panose="020B0503020204020204" pitchFamily="34" charset="-122"/>
                <a:ea typeface="微软雅黑" panose="020B0503020204020204" pitchFamily="34" charset="-122"/>
                <a:cs typeface="+mn-ea"/>
              </a:rPr>
              <a:t>字段类型</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zh-CN" altLang="zh-CN" sz="1800" dirty="0">
                <a:solidFill>
                  <a:srgbClr val="0070C0"/>
                </a:solidFill>
                <a:latin typeface="微软雅黑" panose="020B0503020204020204" pitchFamily="34" charset="-122"/>
                <a:ea typeface="微软雅黑" panose="020B0503020204020204" pitchFamily="34" charset="-122"/>
                <a:cs typeface="+mn-ea"/>
              </a:rPr>
              <a:t>关系字段</a:t>
            </a:r>
            <a:r>
              <a:rPr lang="zh-CN" altLang="zh-CN" sz="1800" dirty="0">
                <a:solidFill>
                  <a:srgbClr val="595959"/>
                </a:solidFill>
                <a:latin typeface="微软雅黑" panose="020B0503020204020204" pitchFamily="34" charset="-122"/>
                <a:ea typeface="微软雅黑" panose="020B0503020204020204" pitchFamily="34" charset="-122"/>
                <a:cs typeface="+mn-ea"/>
              </a:rPr>
              <a:t>，字段类型用于定义字段的数据类型；关系字段用于定义模型之间的关联关系。</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a:t>
              </a:r>
              <a:r>
                <a:rPr lang="zh-CN" sz="2000" dirty="0">
                  <a:solidFill>
                    <a:srgbClr val="595959"/>
                  </a:solidFill>
                  <a:latin typeface="微软雅黑" panose="020B0503020204020204" pitchFamily="34" charset="-122"/>
                  <a:ea typeface="微软雅黑" panose="020B0503020204020204" pitchFamily="34" charset="-122"/>
                </a:rPr>
                <a:t>字段类型</a:t>
              </a:r>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16.2.2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模型的字段</a:t>
            </a:r>
          </a:p>
        </p:txBody>
      </p:sp>
      <p:sp>
        <p:nvSpPr>
          <p:cNvPr id="24" name="矩形 23"/>
          <p:cNvSpPr/>
          <p:nvPr>
            <p:custDataLst>
              <p:tags r:id="rId2"/>
            </p:custDataLst>
          </p:nvPr>
        </p:nvSpPr>
        <p:spPr>
          <a:xfrm>
            <a:off x="1019810" y="1416050"/>
            <a:ext cx="9683750" cy="922020"/>
          </a:xfrm>
          <a:prstGeom prst="rect">
            <a:avLst/>
          </a:prstGeom>
        </p:spPr>
        <p:txBody>
          <a:bodyPr wrap="square">
            <a:spAutoFit/>
          </a:bodyPr>
          <a:lstStyle/>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在 Django 中，字段类型指的是在定义模型时，用于描述数据表中字段类型的类。Django内置了许多字段类，用于表示不同种类的数据。</a:t>
            </a:r>
          </a:p>
        </p:txBody>
      </p:sp>
      <p:graphicFrame>
        <p:nvGraphicFramePr>
          <p:cNvPr id="5" name="表格 4"/>
          <p:cNvGraphicFramePr>
            <a:graphicFrameLocks noGrp="1"/>
          </p:cNvGraphicFramePr>
          <p:nvPr>
            <p:custDataLst>
              <p:tags r:id="rId3"/>
            </p:custDataLst>
          </p:nvPr>
        </p:nvGraphicFramePr>
        <p:xfrm>
          <a:off x="1774825" y="2492375"/>
          <a:ext cx="8650605" cy="3680690"/>
        </p:xfrm>
        <a:graphic>
          <a:graphicData uri="http://schemas.openxmlformats.org/drawingml/2006/table">
            <a:tbl>
              <a:tblPr>
                <a:tableStyleId>{F5AB1C69-6EDB-4FF4-983F-18BD219EF322}</a:tableStyleId>
              </a:tblPr>
              <a:tblGrid>
                <a:gridCol w="1765935">
                  <a:extLst>
                    <a:ext uri="{9D8B030D-6E8A-4147-A177-3AD203B41FA5}">
                      <a16:colId xmlns:a16="http://schemas.microsoft.com/office/drawing/2014/main" val="20000"/>
                    </a:ext>
                  </a:extLst>
                </a:gridCol>
                <a:gridCol w="6884670">
                  <a:extLst>
                    <a:ext uri="{9D8B030D-6E8A-4147-A177-3AD203B41FA5}">
                      <a16:colId xmlns:a16="http://schemas.microsoft.com/office/drawing/2014/main" val="20001"/>
                    </a:ext>
                  </a:extLst>
                </a:gridCol>
              </a:tblGrid>
              <a:tr h="44069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1800" b="1" dirty="0">
                          <a:solidFill>
                            <a:schemeClr val="tx1">
                              <a:lumMod val="65000"/>
                              <a:lumOff val="35000"/>
                            </a:schemeClr>
                          </a:solidFill>
                          <a:effectLst/>
                          <a:latin typeface="微软雅黑" panose="020B0503020204020204" pitchFamily="34" charset="-122"/>
                          <a:ea typeface="微软雅黑" panose="020B0503020204020204" pitchFamily="34" charset="-122"/>
                        </a:rPr>
                        <a:t>字段类</a:t>
                      </a:r>
                    </a:p>
                  </a:txBody>
                  <a:tcPr marT="45700" marB="4570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rPr>
                        <a:t>说明</a:t>
                      </a:r>
                    </a:p>
                  </a:txBody>
                  <a:tcPr marT="45700" marB="45700"/>
                </a:tc>
                <a:extLst>
                  <a:ext uri="{0D108BD9-81ED-4DB2-BD59-A6C34878D82A}">
                    <a16:rowId xmlns:a16="http://schemas.microsoft.com/office/drawing/2014/main" val="10000"/>
                  </a:ext>
                </a:extLst>
              </a:tr>
              <a:tr h="3960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AutoField</a:t>
                      </a:r>
                    </a:p>
                  </a:txBody>
                  <a:tcPr marT="45700" marB="457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用于定义可自增的整数字段</a:t>
                      </a:r>
                    </a:p>
                  </a:txBody>
                  <a:tcPr marT="45700" marB="45700"/>
                </a:tc>
                <a:extLst>
                  <a:ext uri="{0D108BD9-81ED-4DB2-BD59-A6C34878D82A}">
                    <a16:rowId xmlns:a16="http://schemas.microsoft.com/office/drawing/2014/main" val="10001"/>
                  </a:ext>
                </a:extLst>
              </a:tr>
              <a:tr h="396000">
                <a:tc>
                  <a:txBody>
                    <a:bodyPr/>
                    <a:lstStyle/>
                    <a:p>
                      <a:pPr indent="0" algn="l">
                        <a:buNone/>
                      </a:pPr>
                      <a:r>
                        <a:rPr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BigAutoField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用于表示一个可自增的大整数字段</a:t>
                      </a:r>
                    </a:p>
                  </a:txBody>
                  <a:tcPr marT="45700" marB="45700"/>
                </a:tc>
                <a:extLst>
                  <a:ext uri="{0D108BD9-81ED-4DB2-BD59-A6C34878D82A}">
                    <a16:rowId xmlns:a16="http://schemas.microsoft.com/office/drawing/2014/main" val="10002"/>
                  </a:ext>
                </a:extLst>
              </a:tr>
              <a:tr h="396000">
                <a:tc>
                  <a:txBody>
                    <a:bodyPr/>
                    <a:lstStyle/>
                    <a:p>
                      <a:pPr indent="0" algn="l">
                        <a:buNone/>
                      </a:pPr>
                      <a:r>
                        <a:rPr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BooleanField</a:t>
                      </a:r>
                    </a:p>
                  </a:txBody>
                  <a:tcPr marL="68580" marR="68580" marT="0" marB="0" anchor="ctr"/>
                </a:tc>
                <a:tc>
                  <a:txBody>
                    <a:bodyPr/>
                    <a:lstStyle/>
                    <a:p>
                      <a:pPr algn="l"/>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用于定义布尔类型的字段，值为True或False</a:t>
                      </a:r>
                    </a:p>
                  </a:txBody>
                  <a:tcPr marT="45700" marB="45700"/>
                </a:tc>
                <a:extLst>
                  <a:ext uri="{0D108BD9-81ED-4DB2-BD59-A6C34878D82A}">
                    <a16:rowId xmlns:a16="http://schemas.microsoft.com/office/drawing/2014/main" val="10003"/>
                  </a:ext>
                </a:extLst>
              </a:tr>
              <a:tr h="396000">
                <a:tc>
                  <a:txBody>
                    <a:bodyPr/>
                    <a:lstStyle/>
                    <a:p>
                      <a:pPr indent="0" algn="l">
                        <a:buNone/>
                      </a:pPr>
                      <a:r>
                        <a:rPr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CharField</a:t>
                      </a:r>
                    </a:p>
                  </a:txBody>
                  <a:tcPr marL="68580" marR="68580" marT="0" marB="0" anchor="ctr"/>
                </a:tc>
                <a:tc>
                  <a:txBody>
                    <a:bodyPr/>
                    <a:lstStyle/>
                    <a:p>
                      <a:pPr algn="l"/>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用于定义字符串类型的字段</a:t>
                      </a:r>
                    </a:p>
                  </a:txBody>
                  <a:tcPr marT="45700" marB="45700"/>
                </a:tc>
                <a:extLst>
                  <a:ext uri="{0D108BD9-81ED-4DB2-BD59-A6C34878D82A}">
                    <a16:rowId xmlns:a16="http://schemas.microsoft.com/office/drawing/2014/main" val="10004"/>
                  </a:ext>
                </a:extLst>
              </a:tr>
              <a:tr h="396000">
                <a:tc>
                  <a:txBody>
                    <a:bodyPr/>
                    <a:lstStyle/>
                    <a:p>
                      <a:pPr indent="0" algn="l">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Times New Roman" panose="02020603050405020304" charset="0"/>
                        </a:rPr>
                        <a:t>DateField</a:t>
                      </a:r>
                    </a:p>
                  </a:txBody>
                  <a:tcPr marL="68580" marR="68580" marT="0" marB="0" anchor="ctr"/>
                </a:tc>
                <a:tc>
                  <a:txBody>
                    <a:bodyPr/>
                    <a:lstStyle/>
                    <a:p>
                      <a:pPr algn="l"/>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用于定义格式为YYYY-mm-dd的表示日期字段</a:t>
                      </a:r>
                    </a:p>
                  </a:txBody>
                  <a:tcPr marT="45700" marB="45700"/>
                </a:tc>
                <a:extLst>
                  <a:ext uri="{0D108BD9-81ED-4DB2-BD59-A6C34878D82A}">
                    <a16:rowId xmlns:a16="http://schemas.microsoft.com/office/drawing/2014/main" val="10005"/>
                  </a:ext>
                </a:extLst>
              </a:tr>
              <a:tr h="396000">
                <a:tc>
                  <a:txBody>
                    <a:bodyPr/>
                    <a:lstStyle/>
                    <a:p>
                      <a:pPr indent="0" algn="l">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Times New Roman" panose="02020603050405020304" charset="0"/>
                        </a:rPr>
                        <a:t>FileField</a:t>
                      </a: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用于上传文件的字段，该字段不能作为主键</a:t>
                      </a:r>
                    </a:p>
                  </a:txBody>
                  <a:tcPr marT="45700" marB="45700"/>
                </a:tc>
                <a:extLst>
                  <a:ext uri="{0D108BD9-81ED-4DB2-BD59-A6C34878D82A}">
                    <a16:rowId xmlns:a16="http://schemas.microsoft.com/office/drawing/2014/main" val="10006"/>
                  </a:ext>
                </a:extLst>
              </a:tr>
              <a:tr h="396000">
                <a:tc>
                  <a:txBody>
                    <a:bodyPr/>
                    <a:lstStyle/>
                    <a:p>
                      <a:pPr indent="0" algn="l">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Times New Roman" panose="02020603050405020304" charset="0"/>
                        </a:rPr>
                        <a:t>ImageField</a:t>
                      </a: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用于上传图片类型文件，继承FileField，包含FileField字段的全部参数</a:t>
                      </a:r>
                    </a:p>
                  </a:txBody>
                  <a:tcPr marT="45700" marB="45700"/>
                </a:tc>
                <a:extLst>
                  <a:ext uri="{0D108BD9-81ED-4DB2-BD59-A6C34878D82A}">
                    <a16:rowId xmlns:a16="http://schemas.microsoft.com/office/drawing/2014/main" val="10007"/>
                  </a:ext>
                </a:extLst>
              </a:tr>
              <a:tr h="396000">
                <a:tc>
                  <a:txBody>
                    <a:bodyPr/>
                    <a:lstStyle/>
                    <a:p>
                      <a:pPr indent="0" algn="l">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Times New Roman" panose="02020603050405020304" charset="0"/>
                        </a:rPr>
                        <a:t>IntegerField</a:t>
                      </a: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用于定义整型字段，取值范围为-2</a:t>
                      </a:r>
                      <a:r>
                        <a:rPr lang="en-US" altLang="zh-CN" sz="1600" baseline="30000" dirty="0">
                          <a:solidFill>
                            <a:schemeClr val="tx1">
                              <a:lumMod val="65000"/>
                              <a:lumOff val="35000"/>
                            </a:schemeClr>
                          </a:solidFill>
                          <a:effectLst/>
                          <a:latin typeface="微软雅黑" panose="020B0503020204020204" pitchFamily="34" charset="-122"/>
                          <a:ea typeface="微软雅黑" panose="020B0503020204020204" pitchFamily="34" charset="-122"/>
                        </a:rPr>
                        <a:t>31</a:t>
                      </a: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~2</a:t>
                      </a:r>
                      <a:r>
                        <a:rPr lang="en-US" altLang="zh-CN" sz="1600" baseline="30000" dirty="0">
                          <a:solidFill>
                            <a:schemeClr val="tx1">
                              <a:lumMod val="65000"/>
                              <a:lumOff val="35000"/>
                            </a:schemeClr>
                          </a:solidFill>
                          <a:effectLst/>
                          <a:latin typeface="微软雅黑" panose="020B0503020204020204" pitchFamily="34" charset="-122"/>
                          <a:ea typeface="微软雅黑" panose="020B0503020204020204" pitchFamily="34" charset="-122"/>
                        </a:rPr>
                        <a:t>31</a:t>
                      </a: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-1</a:t>
                      </a:r>
                    </a:p>
                  </a:txBody>
                  <a:tcPr marT="45700" marB="45700"/>
                </a:tc>
                <a:extLst>
                  <a:ext uri="{0D108BD9-81ED-4DB2-BD59-A6C34878D82A}">
                    <a16:rowId xmlns:a16="http://schemas.microsoft.com/office/drawing/2014/main" val="10008"/>
                  </a:ext>
                </a:extLst>
              </a:tr>
              <a:tr h="396000">
                <a:tc>
                  <a:txBody>
                    <a:bodyPr/>
                    <a:lstStyle/>
                    <a:p>
                      <a:pPr indent="0" algn="l">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Times New Roman" panose="02020603050405020304" charset="0"/>
                        </a:rPr>
                        <a:t>TextField</a:t>
                      </a: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用于定义大文本字段</a:t>
                      </a:r>
                    </a:p>
                  </a:txBody>
                  <a:tcPr marT="45700" marB="45700"/>
                </a:tc>
                <a:extLst>
                  <a:ext uri="{0D108BD9-81ED-4DB2-BD59-A6C34878D82A}">
                    <a16:rowId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6"/>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en-US" sz="2000" dirty="0">
                  <a:solidFill>
                    <a:srgbClr val="595959"/>
                  </a:solidFill>
                  <a:latin typeface="微软雅黑" panose="020B0503020204020204" pitchFamily="34" charset="-122"/>
                  <a:ea typeface="微软雅黑" panose="020B0503020204020204" pitchFamily="34" charset="-122"/>
                </a:rPr>
                <a:t>关系</a:t>
              </a:r>
              <a:r>
                <a:rPr lang="zh-CN" sz="2000" dirty="0">
                  <a:solidFill>
                    <a:srgbClr val="595959"/>
                  </a:solidFill>
                  <a:latin typeface="微软雅黑" panose="020B0503020204020204" pitchFamily="34" charset="-122"/>
                  <a:ea typeface="微软雅黑" panose="020B0503020204020204" pitchFamily="34" charset="-122"/>
                </a:rPr>
                <a:t>字段</a:t>
              </a:r>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16.2.2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模型的字段</a:t>
            </a:r>
          </a:p>
        </p:txBody>
      </p:sp>
      <p:pic>
        <p:nvPicPr>
          <p:cNvPr id="11" name="图片 10"/>
          <p:cNvPicPr>
            <a:picLocks noChangeAspect="1"/>
          </p:cNvPicPr>
          <p:nvPr>
            <p:custDataLst>
              <p:tags r:id="rId2"/>
            </p:custDataLst>
          </p:nvPr>
        </p:nvPicPr>
        <p:blipFill>
          <a:blip r:embed="rId9"/>
          <a:stretch>
            <a:fillRect/>
          </a:stretch>
        </p:blipFill>
        <p:spPr>
          <a:xfrm>
            <a:off x="1143635" y="2277745"/>
            <a:ext cx="2324100" cy="3362325"/>
          </a:xfrm>
          <a:prstGeom prst="rect">
            <a:avLst/>
          </a:prstGeom>
        </p:spPr>
      </p:pic>
      <p:sp>
        <p:nvSpPr>
          <p:cNvPr id="21" name="原创设计师QQ598969553          _3"/>
          <p:cNvSpPr/>
          <p:nvPr>
            <p:custDataLst>
              <p:tags r:id="rId3"/>
            </p:custDataLst>
          </p:nvPr>
        </p:nvSpPr>
        <p:spPr>
          <a:xfrm>
            <a:off x="3934460" y="3158490"/>
            <a:ext cx="6983730" cy="2407920"/>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原创设计师QQ598969553          _4"/>
          <p:cNvSpPr/>
          <p:nvPr>
            <p:custDataLst>
              <p:tags r:id="rId4"/>
            </p:custDataLst>
          </p:nvPr>
        </p:nvSpPr>
        <p:spPr>
          <a:xfrm>
            <a:off x="4086225" y="3287395"/>
            <a:ext cx="6605905" cy="2101850"/>
          </a:xfrm>
          <a:prstGeom prst="rect">
            <a:avLst/>
          </a:prstGeom>
        </p:spPr>
        <p:txBody>
          <a:bodyPr wrap="square">
            <a:noAutofit/>
          </a:bodyPr>
          <a:lstStyle/>
          <a:p>
            <a:pPr algn="just">
              <a:lnSpc>
                <a:spcPct val="150000"/>
              </a:lnSpc>
            </a:pPr>
            <a:r>
              <a:rPr lang="zh-CN" altLang="zh-CN" sz="1800" dirty="0">
                <a:solidFill>
                  <a:srgbClr val="0070C0"/>
                </a:solidFill>
                <a:latin typeface="微软雅黑" panose="020B0503020204020204" pitchFamily="34" charset="-122"/>
                <a:ea typeface="微软雅黑" panose="020B0503020204020204" pitchFamily="34" charset="-122"/>
                <a:cs typeface="+mn-ea"/>
              </a:rPr>
              <a:t>关系型数据库</a:t>
            </a:r>
            <a:r>
              <a:rPr lang="zh-CN" altLang="zh-CN" sz="1800" dirty="0">
                <a:solidFill>
                  <a:srgbClr val="595959"/>
                </a:solidFill>
                <a:latin typeface="微软雅黑" panose="020B0503020204020204" pitchFamily="34" charset="-122"/>
                <a:ea typeface="微软雅黑" panose="020B0503020204020204" pitchFamily="34" charset="-122"/>
                <a:cs typeface="+mn-ea"/>
              </a:rPr>
              <a:t>不仅定义了数据的组织形式，还定义了表间的关系，因此Django中的模型除了要定义表示数据类型的字段，还需要定义表间关系。数据库表之间的关系分为</a:t>
            </a:r>
            <a:r>
              <a:rPr lang="zh-CN" altLang="zh-CN" sz="1800" dirty="0">
                <a:solidFill>
                  <a:srgbClr val="0070C0"/>
                </a:solidFill>
                <a:latin typeface="微软雅黑" panose="020B0503020204020204" pitchFamily="34" charset="-122"/>
                <a:ea typeface="微软雅黑" panose="020B0503020204020204" pitchFamily="34" charset="-122"/>
                <a:cs typeface="+mn-ea"/>
              </a:rPr>
              <a:t>一对多、一对一</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zh-CN" altLang="zh-CN" sz="1800" dirty="0">
                <a:solidFill>
                  <a:srgbClr val="0070C0"/>
                </a:solidFill>
                <a:latin typeface="微软雅黑" panose="020B0503020204020204" pitchFamily="34" charset="-122"/>
                <a:ea typeface="微软雅黑" panose="020B0503020204020204" pitchFamily="34" charset="-122"/>
                <a:cs typeface="+mn-ea"/>
              </a:rPr>
              <a:t>多对多</a:t>
            </a:r>
            <a:r>
              <a:rPr lang="zh-CN" altLang="zh-CN" sz="1800" dirty="0">
                <a:solidFill>
                  <a:srgbClr val="595959"/>
                </a:solidFill>
                <a:latin typeface="微软雅黑" panose="020B0503020204020204" pitchFamily="34" charset="-122"/>
                <a:ea typeface="微软雅黑" panose="020B0503020204020204" pitchFamily="34" charset="-122"/>
                <a:cs typeface="+mn-ea"/>
              </a:rPr>
              <a:t>三种，Django使用</a:t>
            </a:r>
            <a:r>
              <a:rPr lang="zh-CN" altLang="zh-CN" sz="1800" dirty="0">
                <a:solidFill>
                  <a:srgbClr val="0070C0"/>
                </a:solidFill>
                <a:latin typeface="微软雅黑" panose="020B0503020204020204" pitchFamily="34" charset="-122"/>
                <a:ea typeface="微软雅黑" panose="020B0503020204020204" pitchFamily="34" charset="-122"/>
                <a:cs typeface="+mn-ea"/>
              </a:rPr>
              <a:t>ForeignKey</a:t>
            </a:r>
            <a:r>
              <a:rPr lang="zh-CN" altLang="zh-CN" sz="1800" dirty="0">
                <a:solidFill>
                  <a:srgbClr val="595959"/>
                </a:solidFill>
                <a:latin typeface="微软雅黑" panose="020B0503020204020204" pitchFamily="34" charset="-122"/>
                <a:ea typeface="微软雅黑" panose="020B0503020204020204" pitchFamily="34" charset="-122"/>
                <a:cs typeface="+mn-ea"/>
              </a:rPr>
              <a:t> 、</a:t>
            </a:r>
            <a:r>
              <a:rPr lang="zh-CN" altLang="zh-CN" sz="1800" dirty="0">
                <a:solidFill>
                  <a:srgbClr val="0070C0"/>
                </a:solidFill>
                <a:latin typeface="微软雅黑" panose="020B0503020204020204" pitchFamily="34" charset="-122"/>
                <a:ea typeface="微软雅黑" panose="020B0503020204020204" pitchFamily="34" charset="-122"/>
                <a:cs typeface="+mn-ea"/>
              </a:rPr>
              <a:t>OneToOneField</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zh-CN" altLang="zh-CN" sz="1800" dirty="0">
                <a:solidFill>
                  <a:srgbClr val="0070C0"/>
                </a:solidFill>
                <a:latin typeface="微软雅黑" panose="020B0503020204020204" pitchFamily="34" charset="-122"/>
                <a:ea typeface="微软雅黑" panose="020B0503020204020204" pitchFamily="34" charset="-122"/>
                <a:cs typeface="+mn-ea"/>
              </a:rPr>
              <a:t>ManyToManyField</a:t>
            </a:r>
            <a:r>
              <a:rPr lang="zh-CN" altLang="zh-CN" sz="1800" dirty="0">
                <a:solidFill>
                  <a:srgbClr val="595959"/>
                </a:solidFill>
                <a:latin typeface="微软雅黑" panose="020B0503020204020204" pitchFamily="34" charset="-122"/>
                <a:ea typeface="微软雅黑" panose="020B0503020204020204" pitchFamily="34" charset="-122"/>
                <a:cs typeface="+mn-ea"/>
              </a:rPr>
              <a:t>关系字段类来定义这三种关系。</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2" name="组合 1"/>
          <p:cNvGrpSpPr/>
          <p:nvPr/>
        </p:nvGrpSpPr>
        <p:grpSpPr>
          <a:xfrm>
            <a:off x="3119265" y="1918080"/>
            <a:ext cx="1192190" cy="613062"/>
            <a:chOff x="2215144" y="982844"/>
            <a:chExt cx="1244730" cy="842780"/>
          </a:xfrm>
        </p:grpSpPr>
        <p:sp>
          <p:nvSpPr>
            <p:cNvPr id="3" name="平行四边形 2"/>
            <p:cNvSpPr/>
            <p:nvPr>
              <p:custDataLst>
                <p:tags r:id="rId19"/>
              </p:custDataLst>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 name="文本框 9"/>
            <p:cNvSpPr txBox="1"/>
            <p:nvPr>
              <p:custDataLst>
                <p:tags r:id="rId20"/>
              </p:custDataLst>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 name="组合 4"/>
          <p:cNvGrpSpPr/>
          <p:nvPr/>
        </p:nvGrpSpPr>
        <p:grpSpPr>
          <a:xfrm>
            <a:off x="3119265" y="2838478"/>
            <a:ext cx="1192190" cy="618406"/>
            <a:chOff x="2215144" y="2026500"/>
            <a:chExt cx="1244730" cy="850129"/>
          </a:xfrm>
        </p:grpSpPr>
        <p:sp>
          <p:nvSpPr>
            <p:cNvPr id="6" name="平行四边形 5"/>
            <p:cNvSpPr/>
            <p:nvPr>
              <p:custDataLst>
                <p:tags r:id="rId17"/>
              </p:custDataLst>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7" name="文本框 10"/>
            <p:cNvSpPr txBox="1"/>
            <p:nvPr>
              <p:custDataLst>
                <p:tags r:id="rId18"/>
              </p:custDataLst>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8" name="组合 7"/>
          <p:cNvGrpSpPr/>
          <p:nvPr/>
        </p:nvGrpSpPr>
        <p:grpSpPr>
          <a:xfrm>
            <a:off x="3119265" y="3769056"/>
            <a:ext cx="1192190" cy="614525"/>
            <a:chOff x="2215144" y="3084852"/>
            <a:chExt cx="1244730" cy="844793"/>
          </a:xfrm>
        </p:grpSpPr>
        <p:sp>
          <p:nvSpPr>
            <p:cNvPr id="9" name="平行四边形 8"/>
            <p:cNvSpPr/>
            <p:nvPr>
              <p:custDataLst>
                <p:tags r:id="rId15"/>
              </p:custDataLst>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10" name="文本框 11"/>
            <p:cNvSpPr txBox="1"/>
            <p:nvPr>
              <p:custDataLst>
                <p:tags r:id="rId16"/>
              </p:custDataLst>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11" name="组合 10"/>
          <p:cNvGrpSpPr/>
          <p:nvPr/>
        </p:nvGrpSpPr>
        <p:grpSpPr>
          <a:xfrm>
            <a:off x="4024817" y="1895901"/>
            <a:ext cx="5142331" cy="613062"/>
            <a:chOff x="4315150" y="953426"/>
            <a:chExt cx="3857250" cy="540057"/>
          </a:xfrm>
        </p:grpSpPr>
        <p:sp>
          <p:nvSpPr>
            <p:cNvPr id="12" name="矩形 11"/>
            <p:cNvSpPr/>
            <p:nvPr>
              <p:custDataLst>
                <p:tags r:id="rId13"/>
              </p:custDataLst>
            </p:nvPr>
          </p:nvSpPr>
          <p:spPr>
            <a:xfrm>
              <a:off x="4841196" y="1036090"/>
              <a:ext cx="2827147"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路由系统</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13" name="平行四边形 12"/>
            <p:cNvSpPr/>
            <p:nvPr>
              <p:custDataLst>
                <p:tags r:id="rId14"/>
              </p:custDataLst>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4" name="组合 13"/>
          <p:cNvGrpSpPr/>
          <p:nvPr/>
        </p:nvGrpSpPr>
        <p:grpSpPr>
          <a:xfrm>
            <a:off x="4024817" y="2821652"/>
            <a:ext cx="5142331" cy="613062"/>
            <a:chOff x="4315150" y="1647579"/>
            <a:chExt cx="3857250" cy="540057"/>
          </a:xfrm>
        </p:grpSpPr>
        <p:sp>
          <p:nvSpPr>
            <p:cNvPr id="16" name="矩形 15"/>
            <p:cNvSpPr/>
            <p:nvPr>
              <p:custDataLst>
                <p:tags r:id="rId11"/>
              </p:custDataLst>
            </p:nvPr>
          </p:nvSpPr>
          <p:spPr>
            <a:xfrm>
              <a:off x="4841196" y="1730243"/>
              <a:ext cx="2827147"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模型</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17" name="平行四边形 16"/>
            <p:cNvSpPr/>
            <p:nvPr>
              <p:custDataLst>
                <p:tags r:id="rId12"/>
              </p:custDataLst>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8" name="组合 17"/>
          <p:cNvGrpSpPr/>
          <p:nvPr/>
        </p:nvGrpSpPr>
        <p:grpSpPr>
          <a:xfrm>
            <a:off x="4024817" y="3747403"/>
            <a:ext cx="5142331" cy="613062"/>
            <a:chOff x="4315150" y="2341731"/>
            <a:chExt cx="3857250" cy="540057"/>
          </a:xfrm>
        </p:grpSpPr>
        <p:sp>
          <p:nvSpPr>
            <p:cNvPr id="19" name="矩形 18"/>
            <p:cNvSpPr/>
            <p:nvPr>
              <p:custDataLst>
                <p:tags r:id="rId9"/>
              </p:custDataLst>
            </p:nvPr>
          </p:nvSpPr>
          <p:spPr>
            <a:xfrm>
              <a:off x="4841197" y="2424395"/>
              <a:ext cx="2827146"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模板</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20" name="平行四边形 19"/>
            <p:cNvSpPr/>
            <p:nvPr>
              <p:custDataLst>
                <p:tags r:id="rId10"/>
              </p:custDataLst>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7" name="组合 26"/>
          <p:cNvGrpSpPr/>
          <p:nvPr/>
        </p:nvGrpSpPr>
        <p:grpSpPr>
          <a:xfrm>
            <a:off x="3083705" y="4747591"/>
            <a:ext cx="1192190" cy="613315"/>
            <a:chOff x="2215144" y="3084852"/>
            <a:chExt cx="1244730" cy="843130"/>
          </a:xfrm>
        </p:grpSpPr>
        <p:sp>
          <p:nvSpPr>
            <p:cNvPr id="28" name="平行四边形 27"/>
            <p:cNvSpPr/>
            <p:nvPr>
              <p:custDataLst>
                <p:tags r:id="rId7"/>
              </p:custDataLst>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29" name="文本框 11"/>
            <p:cNvSpPr txBox="1"/>
            <p:nvPr>
              <p:custDataLst>
                <p:tags r:id="rId8"/>
              </p:custDataLst>
            </p:nvPr>
          </p:nvSpPr>
          <p:spPr>
            <a:xfrm>
              <a:off x="2393075" y="3125750"/>
              <a:ext cx="1066799" cy="802232"/>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30" name="组合 29"/>
          <p:cNvGrpSpPr/>
          <p:nvPr/>
        </p:nvGrpSpPr>
        <p:grpSpPr>
          <a:xfrm>
            <a:off x="3989257" y="4725938"/>
            <a:ext cx="5142331" cy="613062"/>
            <a:chOff x="4315150" y="2341731"/>
            <a:chExt cx="3857250" cy="540057"/>
          </a:xfrm>
        </p:grpSpPr>
        <p:sp>
          <p:nvSpPr>
            <p:cNvPr id="31" name="矩形 30"/>
            <p:cNvSpPr/>
            <p:nvPr>
              <p:custDataLst>
                <p:tags r:id="rId5"/>
              </p:custDataLst>
            </p:nvPr>
          </p:nvSpPr>
          <p:spPr>
            <a:xfrm>
              <a:off x="4922170" y="2469146"/>
              <a:ext cx="2827146"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视图</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32" name="平行四边形 31"/>
            <p:cNvSpPr/>
            <p:nvPr>
              <p:custDataLst>
                <p:tags r:id="rId6"/>
              </p:custDataLst>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33" name="组合 32"/>
          <p:cNvGrpSpPr/>
          <p:nvPr/>
        </p:nvGrpSpPr>
        <p:grpSpPr>
          <a:xfrm>
            <a:off x="3083705" y="5699860"/>
            <a:ext cx="1192190" cy="613315"/>
            <a:chOff x="2215144" y="3084852"/>
            <a:chExt cx="1244730" cy="843130"/>
          </a:xfrm>
        </p:grpSpPr>
        <p:sp>
          <p:nvSpPr>
            <p:cNvPr id="34" name="平行四边形 33"/>
            <p:cNvSpPr/>
            <p:nvPr>
              <p:custDataLst>
                <p:tags r:id="rId3"/>
              </p:custDataLst>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35" name="文本框 11"/>
            <p:cNvSpPr txBox="1"/>
            <p:nvPr>
              <p:custDataLst>
                <p:tags r:id="rId4"/>
              </p:custDataLst>
            </p:nvPr>
          </p:nvSpPr>
          <p:spPr>
            <a:xfrm>
              <a:off x="2393075" y="3125750"/>
              <a:ext cx="1066799" cy="802232"/>
            </a:xfrm>
            <a:prstGeom prst="rect">
              <a:avLst/>
            </a:prstGeom>
            <a:noFill/>
          </p:spPr>
          <p:txBody>
            <a:bodyPr wrap="squar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cs typeface="+mn-ea"/>
                  <a:sym typeface="+mn-lt"/>
                </a:rPr>
                <a:t>05</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36" name="组合 35"/>
          <p:cNvGrpSpPr/>
          <p:nvPr/>
        </p:nvGrpSpPr>
        <p:grpSpPr>
          <a:xfrm>
            <a:off x="3989257" y="5678207"/>
            <a:ext cx="5142331" cy="613062"/>
            <a:chOff x="4315150" y="2341731"/>
            <a:chExt cx="3857250" cy="540057"/>
          </a:xfrm>
        </p:grpSpPr>
        <p:sp>
          <p:nvSpPr>
            <p:cNvPr id="37" name="矩形 36"/>
            <p:cNvSpPr/>
            <p:nvPr>
              <p:custDataLst>
                <p:tags r:id="rId1"/>
              </p:custDataLst>
            </p:nvPr>
          </p:nvSpPr>
          <p:spPr>
            <a:xfrm>
              <a:off x="4922170" y="2469146"/>
              <a:ext cx="2827146"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实例：用户登录</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38" name="平行四边形 37"/>
            <p:cNvSpPr/>
            <p:nvPr>
              <p:custDataLst>
                <p:tags r:id="rId2"/>
              </p:custDataLst>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6"/>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ForeignKey</a:t>
              </a:r>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16.2.2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模型的字段</a:t>
            </a:r>
          </a:p>
        </p:txBody>
      </p:sp>
      <p:pic>
        <p:nvPicPr>
          <p:cNvPr id="11" name="图片 10"/>
          <p:cNvPicPr>
            <a:picLocks noChangeAspect="1"/>
          </p:cNvPicPr>
          <p:nvPr>
            <p:custDataLst>
              <p:tags r:id="rId2"/>
            </p:custDataLst>
          </p:nvPr>
        </p:nvPicPr>
        <p:blipFill>
          <a:blip r:embed="rId9"/>
          <a:stretch>
            <a:fillRect/>
          </a:stretch>
        </p:blipFill>
        <p:spPr>
          <a:xfrm>
            <a:off x="1143635" y="2277745"/>
            <a:ext cx="2324100" cy="3362325"/>
          </a:xfrm>
          <a:prstGeom prst="rect">
            <a:avLst/>
          </a:prstGeom>
        </p:spPr>
      </p:pic>
      <p:sp>
        <p:nvSpPr>
          <p:cNvPr id="21" name="原创设计师QQ598969553          _3"/>
          <p:cNvSpPr/>
          <p:nvPr>
            <p:custDataLst>
              <p:tags r:id="rId3"/>
            </p:custDataLst>
          </p:nvPr>
        </p:nvSpPr>
        <p:spPr>
          <a:xfrm>
            <a:off x="3934460" y="3158490"/>
            <a:ext cx="6983730" cy="2407920"/>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原创设计师QQ598969553          _4"/>
          <p:cNvSpPr/>
          <p:nvPr>
            <p:custDataLst>
              <p:tags r:id="rId4"/>
            </p:custDataLst>
          </p:nvPr>
        </p:nvSpPr>
        <p:spPr>
          <a:xfrm>
            <a:off x="4086225" y="3287395"/>
            <a:ext cx="6605905" cy="2101850"/>
          </a:xfrm>
          <a:prstGeom prst="rect">
            <a:avLst/>
          </a:prstGeom>
        </p:spPr>
        <p:txBody>
          <a:bodyPr wrap="square">
            <a:noAutofit/>
          </a:bodyPr>
          <a:lstStyle/>
          <a:p>
            <a:pPr algn="just">
              <a:lnSpc>
                <a:spcPct val="150000"/>
              </a:lnSpc>
            </a:pPr>
            <a:r>
              <a:rPr lang="zh-CN" altLang="zh-CN" sz="1800" dirty="0">
                <a:solidFill>
                  <a:srgbClr val="0070C0"/>
                </a:solidFill>
                <a:latin typeface="微软雅黑" panose="020B0503020204020204" pitchFamily="34" charset="-122"/>
                <a:ea typeface="微软雅黑" panose="020B0503020204020204" pitchFamily="34" charset="-122"/>
                <a:cs typeface="+mn-ea"/>
              </a:rPr>
              <a:t>ForeignKey</a:t>
            </a:r>
            <a:r>
              <a:rPr lang="zh-CN" altLang="zh-CN" sz="1800" dirty="0">
                <a:solidFill>
                  <a:srgbClr val="595959"/>
                </a:solidFill>
                <a:latin typeface="微软雅黑" panose="020B0503020204020204" pitchFamily="34" charset="-122"/>
                <a:ea typeface="微软雅黑" panose="020B0503020204020204" pitchFamily="34" charset="-122"/>
                <a:cs typeface="+mn-ea"/>
              </a:rPr>
              <a:t>用于定义</a:t>
            </a:r>
            <a:r>
              <a:rPr lang="zh-CN" altLang="zh-CN" sz="1800" dirty="0">
                <a:solidFill>
                  <a:srgbClr val="0070C0"/>
                </a:solidFill>
                <a:latin typeface="微软雅黑" panose="020B0503020204020204" pitchFamily="34" charset="-122"/>
                <a:ea typeface="微软雅黑" panose="020B0503020204020204" pitchFamily="34" charset="-122"/>
                <a:cs typeface="+mn-ea"/>
              </a:rPr>
              <a:t>一对多关系</a:t>
            </a:r>
            <a:r>
              <a:rPr lang="zh-CN" altLang="zh-CN" sz="1800" dirty="0">
                <a:solidFill>
                  <a:srgbClr val="595959"/>
                </a:solidFill>
                <a:latin typeface="微软雅黑" panose="020B0503020204020204" pitchFamily="34" charset="-122"/>
                <a:ea typeface="微软雅黑" panose="020B0503020204020204" pitchFamily="34" charset="-122"/>
                <a:cs typeface="+mn-ea"/>
              </a:rPr>
              <a:t>，它包含两个必选</a:t>
            </a:r>
            <a:r>
              <a:rPr lang="zh-CN" altLang="zh-CN" sz="1800" dirty="0">
                <a:solidFill>
                  <a:srgbClr val="0070C0"/>
                </a:solidFill>
                <a:latin typeface="微软雅黑" panose="020B0503020204020204" pitchFamily="34" charset="-122"/>
                <a:ea typeface="微软雅黑" panose="020B0503020204020204" pitchFamily="34" charset="-122"/>
                <a:cs typeface="+mn-ea"/>
              </a:rPr>
              <a:t>参数to</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on_delete</a:t>
            </a:r>
            <a:r>
              <a:rPr lang="zh-CN" altLang="zh-CN" sz="1800" dirty="0">
                <a:solidFill>
                  <a:srgbClr val="595959"/>
                </a:solidFill>
                <a:latin typeface="微软雅黑" panose="020B0503020204020204" pitchFamily="34" charset="-122"/>
                <a:ea typeface="微软雅黑" panose="020B0503020204020204" pitchFamily="34" charset="-122"/>
                <a:cs typeface="+mn-ea"/>
              </a:rPr>
              <a:t>，其中参数to指定与之关联的模型；参数on_delete用于</a:t>
            </a:r>
            <a:r>
              <a:rPr lang="zh-CN" altLang="zh-CN" sz="1800" dirty="0">
                <a:solidFill>
                  <a:srgbClr val="0070C0"/>
                </a:solidFill>
                <a:latin typeface="微软雅黑" panose="020B0503020204020204" pitchFamily="34" charset="-122"/>
                <a:ea typeface="微软雅黑" panose="020B0503020204020204" pitchFamily="34" charset="-122"/>
                <a:cs typeface="+mn-ea"/>
              </a:rPr>
              <a:t>设置关联对象</a:t>
            </a:r>
            <a:r>
              <a:rPr lang="zh-CN" altLang="zh-CN" sz="1800" dirty="0">
                <a:solidFill>
                  <a:srgbClr val="595959"/>
                </a:solidFill>
                <a:latin typeface="微软雅黑" panose="020B0503020204020204" pitchFamily="34" charset="-122"/>
                <a:ea typeface="微软雅黑" panose="020B0503020204020204" pitchFamily="34" charset="-122"/>
                <a:cs typeface="+mn-ea"/>
              </a:rPr>
              <a:t>删除后当前对象的处理方式，它的默认值为</a:t>
            </a:r>
            <a:r>
              <a:rPr lang="zh-CN" altLang="zh-CN" sz="1800" dirty="0">
                <a:solidFill>
                  <a:srgbClr val="0070C0"/>
                </a:solidFill>
                <a:latin typeface="微软雅黑" panose="020B0503020204020204" pitchFamily="34" charset="-122"/>
                <a:ea typeface="微软雅黑" panose="020B0503020204020204" pitchFamily="34" charset="-122"/>
                <a:cs typeface="+mn-ea"/>
              </a:rPr>
              <a:t>models.CASCADE</a:t>
            </a:r>
            <a:r>
              <a:rPr lang="zh-CN" altLang="zh-CN" sz="1800" dirty="0">
                <a:solidFill>
                  <a:srgbClr val="595959"/>
                </a:solidFill>
                <a:latin typeface="微软雅黑" panose="020B0503020204020204" pitchFamily="34" charset="-122"/>
                <a:ea typeface="微软雅黑" panose="020B0503020204020204" pitchFamily="34" charset="-122"/>
                <a:cs typeface="+mn-ea"/>
              </a:rPr>
              <a:t>，表示</a:t>
            </a:r>
            <a:r>
              <a:rPr lang="zh-CN" altLang="zh-CN" sz="1800" dirty="0">
                <a:solidFill>
                  <a:srgbClr val="0070C0"/>
                </a:solidFill>
                <a:latin typeface="微软雅黑" panose="020B0503020204020204" pitchFamily="34" charset="-122"/>
                <a:ea typeface="微软雅黑" panose="020B0503020204020204" pitchFamily="34" charset="-122"/>
                <a:cs typeface="+mn-ea"/>
              </a:rPr>
              <a:t>级联删除</a:t>
            </a:r>
            <a:r>
              <a:rPr lang="zh-CN" altLang="zh-CN" sz="1800" dirty="0">
                <a:solidFill>
                  <a:srgbClr val="595959"/>
                </a:solidFill>
                <a:latin typeface="微软雅黑" panose="020B0503020204020204" pitchFamily="34" charset="-122"/>
                <a:ea typeface="微软雅黑" panose="020B0503020204020204" pitchFamily="34" charset="-122"/>
                <a:cs typeface="+mn-ea"/>
              </a:rPr>
              <a:t>，也就是说删除主表中记录的同时也删除关联表中相关的记录。</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custDataLst>
              <p:tags r:id="rId1"/>
            </p:custDataLst>
          </p:nvPr>
        </p:nvSpPr>
        <p:spPr>
          <a:xfrm>
            <a:off x="1019810" y="1487805"/>
            <a:ext cx="9683750" cy="1337945"/>
          </a:xfrm>
          <a:prstGeom prst="rect">
            <a:avLst/>
          </a:prstGeom>
        </p:spPr>
        <p:txBody>
          <a:bodyPr wrap="square">
            <a:spAutoFit/>
          </a:bodyPr>
          <a:lstStyle/>
          <a:p>
            <a:pPr>
              <a:lnSpc>
                <a:spcPct val="150000"/>
              </a:lnSpc>
            </a:pPr>
            <a:r>
              <a:rPr sz="1800" dirty="0">
                <a:solidFill>
                  <a:srgbClr val="595959"/>
                </a:solidFill>
                <a:latin typeface="微软雅黑" panose="020B0503020204020204" pitchFamily="34" charset="-122"/>
                <a:ea typeface="微软雅黑" panose="020B0503020204020204" pitchFamily="34" charset="-122"/>
                <a:cs typeface="+mn-ea"/>
              </a:rPr>
              <a:t>在定义一对多关系时，需要将ForeignKey字段定义在处于“多”的一端的模型类中。以国家和城市为例，一个国家包含多个城市，国家和城市之间具有一对多关系，ForeginKey应该定义在表示城市的模型类中。示例如下：</a:t>
            </a:r>
          </a:p>
        </p:txBody>
      </p:sp>
      <p:sp>
        <p:nvSpPr>
          <p:cNvPr id="7" name="矩形 6"/>
          <p:cNvSpPr/>
          <p:nvPr>
            <p:custDataLst>
              <p:tags r:id="rId2"/>
            </p:custDataLst>
          </p:nvPr>
        </p:nvSpPr>
        <p:spPr bwMode="auto">
          <a:xfrm>
            <a:off x="1270635" y="3022600"/>
            <a:ext cx="8731885" cy="320040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from django.db import models </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class Country(models.Model):	</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country_code = models.CharField(max_length=20)</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country_name = models.CharField(max_length=50)</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class City(models.Model):</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city_name = models.CharField(max_length=20)</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city_area = models.IntegerField(default=0)</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city_nation = models.ForeignKey(Country, on_delete=models.CASCADE)</a:t>
            </a:r>
          </a:p>
        </p:txBody>
      </p:sp>
      <p:sp>
        <p:nvSpPr>
          <p:cNvPr id="4" name="标题 1"/>
          <p:cNvSpPr>
            <a:spLocks noChangeArrowheads="1"/>
          </p:cNvSpPr>
          <p:nvPr>
            <p:custDataLst>
              <p:tags r:id="rId3"/>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16.2.2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模型的字段</a:t>
            </a:r>
          </a:p>
        </p:txBody>
      </p:sp>
      <p:grpSp>
        <p:nvGrpSpPr>
          <p:cNvPr id="5" name="组合 4"/>
          <p:cNvGrpSpPr/>
          <p:nvPr/>
        </p:nvGrpSpPr>
        <p:grpSpPr>
          <a:xfrm>
            <a:off x="1019175" y="857056"/>
            <a:ext cx="3533775" cy="466725"/>
            <a:chOff x="1019175" y="847725"/>
            <a:chExt cx="3533775" cy="466725"/>
          </a:xfrm>
        </p:grpSpPr>
        <p:sp>
          <p:nvSpPr>
            <p:cNvPr id="10"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5"/>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ForeignKey</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16.2.2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模型的字段</a:t>
            </a:r>
          </a:p>
        </p:txBody>
      </p:sp>
      <p:grpSp>
        <p:nvGrpSpPr>
          <p:cNvPr id="5" name="组合 4"/>
          <p:cNvGrpSpPr/>
          <p:nvPr/>
        </p:nvGrpSpPr>
        <p:grpSpPr>
          <a:xfrm>
            <a:off x="1019175" y="857056"/>
            <a:ext cx="3533775" cy="466725"/>
            <a:chOff x="1019175" y="847725"/>
            <a:chExt cx="3533775" cy="466725"/>
          </a:xfrm>
        </p:grpSpPr>
        <p:sp>
          <p:nvSpPr>
            <p:cNvPr id="10"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6"/>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OneToOneField</a:t>
              </a:r>
            </a:p>
          </p:txBody>
        </p:sp>
      </p:grpSp>
      <p:pic>
        <p:nvPicPr>
          <p:cNvPr id="11" name="图片 10"/>
          <p:cNvPicPr>
            <a:picLocks noChangeAspect="1"/>
          </p:cNvPicPr>
          <p:nvPr>
            <p:custDataLst>
              <p:tags r:id="rId2"/>
            </p:custDataLst>
          </p:nvPr>
        </p:nvPicPr>
        <p:blipFill>
          <a:blip r:embed="rId9"/>
          <a:stretch>
            <a:fillRect/>
          </a:stretch>
        </p:blipFill>
        <p:spPr>
          <a:xfrm>
            <a:off x="1143635" y="2277745"/>
            <a:ext cx="2324100" cy="3362325"/>
          </a:xfrm>
          <a:prstGeom prst="rect">
            <a:avLst/>
          </a:prstGeom>
        </p:spPr>
      </p:pic>
      <p:sp>
        <p:nvSpPr>
          <p:cNvPr id="21" name="原创设计师QQ598969553          _3"/>
          <p:cNvSpPr/>
          <p:nvPr>
            <p:custDataLst>
              <p:tags r:id="rId3"/>
            </p:custDataLst>
          </p:nvPr>
        </p:nvSpPr>
        <p:spPr>
          <a:xfrm>
            <a:off x="3934460" y="3158490"/>
            <a:ext cx="6983730" cy="2407920"/>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原创设计师QQ598969553          _4"/>
          <p:cNvSpPr/>
          <p:nvPr>
            <p:custDataLst>
              <p:tags r:id="rId4"/>
            </p:custDataLst>
          </p:nvPr>
        </p:nvSpPr>
        <p:spPr>
          <a:xfrm>
            <a:off x="4086225" y="3287395"/>
            <a:ext cx="6605905" cy="2101850"/>
          </a:xfrm>
          <a:prstGeom prst="rect">
            <a:avLst/>
          </a:prstGeom>
        </p:spPr>
        <p:txBody>
          <a:bodyPr wrap="square">
            <a:noAutofit/>
          </a:bodyPr>
          <a:lstStyle/>
          <a:p>
            <a:pPr algn="just">
              <a:lnSpc>
                <a:spcPct val="150000"/>
              </a:lnSpc>
            </a:pPr>
            <a:r>
              <a:rPr lang="zh-CN" altLang="zh-CN" sz="1800" dirty="0">
                <a:solidFill>
                  <a:srgbClr val="0070C0"/>
                </a:solidFill>
                <a:latin typeface="微软雅黑" panose="020B0503020204020204" pitchFamily="34" charset="-122"/>
                <a:ea typeface="微软雅黑" panose="020B0503020204020204" pitchFamily="34" charset="-122"/>
                <a:cs typeface="+mn-ea"/>
              </a:rPr>
              <a:t>OneToOneField</a:t>
            </a:r>
            <a:r>
              <a:rPr lang="zh-CN" altLang="zh-CN" sz="1800" dirty="0">
                <a:solidFill>
                  <a:srgbClr val="595959"/>
                </a:solidFill>
                <a:latin typeface="微软雅黑" panose="020B0503020204020204" pitchFamily="34" charset="-122"/>
                <a:ea typeface="微软雅黑" panose="020B0503020204020204" pitchFamily="34" charset="-122"/>
                <a:cs typeface="+mn-ea"/>
              </a:rPr>
              <a:t>用来定义</a:t>
            </a:r>
            <a:r>
              <a:rPr lang="zh-CN" altLang="zh-CN" sz="1800" dirty="0">
                <a:solidFill>
                  <a:srgbClr val="0070C0"/>
                </a:solidFill>
                <a:latin typeface="微软雅黑" panose="020B0503020204020204" pitchFamily="34" charset="-122"/>
                <a:ea typeface="微软雅黑" panose="020B0503020204020204" pitchFamily="34" charset="-122"/>
                <a:cs typeface="+mn-ea"/>
              </a:rPr>
              <a:t>一对一关系</a:t>
            </a:r>
            <a:r>
              <a:rPr lang="zh-CN" altLang="zh-CN" sz="1800" dirty="0">
                <a:solidFill>
                  <a:srgbClr val="595959"/>
                </a:solidFill>
                <a:latin typeface="微软雅黑" panose="020B0503020204020204" pitchFamily="34" charset="-122"/>
                <a:ea typeface="微软雅黑" panose="020B0503020204020204" pitchFamily="34" charset="-122"/>
                <a:cs typeface="+mn-ea"/>
              </a:rPr>
              <a:t>，它继承了ForeignKey，使用方式与ForeignKey类似。与ForeignKey不同的是，OneToOneField需要添加一个位置选项来指定与关联模型的关系。在定义一对一关系时，可将OneToOneField字段定义在任意模型类中。</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custDataLst>
              <p:tags r:id="rId1"/>
            </p:custDataLst>
          </p:nvPr>
        </p:nvSpPr>
        <p:spPr>
          <a:xfrm>
            <a:off x="1019810" y="1487805"/>
            <a:ext cx="9683750" cy="1014730"/>
          </a:xfrm>
          <a:prstGeom prst="rect">
            <a:avLst/>
          </a:prstGeom>
        </p:spPr>
        <p:txBody>
          <a:bodyPr wrap="square">
            <a:spAutoFit/>
          </a:bodyPr>
          <a:lstStyle/>
          <a:p>
            <a:pPr>
              <a:lnSpc>
                <a:spcPct val="150000"/>
              </a:lnSpc>
            </a:pPr>
            <a:r>
              <a:rPr sz="2000" dirty="0">
                <a:solidFill>
                  <a:srgbClr val="595959"/>
                </a:solidFill>
                <a:latin typeface="微软雅黑" panose="020B0503020204020204" pitchFamily="34" charset="-122"/>
                <a:ea typeface="微软雅黑" panose="020B0503020204020204" pitchFamily="34" charset="-122"/>
                <a:cs typeface="+mn-ea"/>
              </a:rPr>
              <a:t>以国家和总统为例，一个国家只能有一个总统，一个总统也只能属于一个国家，将OneToOneField定义在表示总统的模型类中，示例如下：</a:t>
            </a:r>
          </a:p>
        </p:txBody>
      </p:sp>
      <p:sp>
        <p:nvSpPr>
          <p:cNvPr id="7" name="矩形 6"/>
          <p:cNvSpPr/>
          <p:nvPr>
            <p:custDataLst>
              <p:tags r:id="rId2"/>
            </p:custDataLst>
          </p:nvPr>
        </p:nvSpPr>
        <p:spPr bwMode="auto">
          <a:xfrm>
            <a:off x="1270635" y="3022600"/>
            <a:ext cx="8731885" cy="197040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class President(models.Model):</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president_name = models.CharField(max_length=20)</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president_gender = models. CharField(max_length=10)</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president_nation = models.OneToOneField(Country)</a:t>
            </a:r>
          </a:p>
        </p:txBody>
      </p:sp>
      <p:sp>
        <p:nvSpPr>
          <p:cNvPr id="4" name="标题 1"/>
          <p:cNvSpPr>
            <a:spLocks noChangeArrowheads="1"/>
          </p:cNvSpPr>
          <p:nvPr>
            <p:custDataLst>
              <p:tags r:id="rId3"/>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16.2.2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模型的字段</a:t>
            </a:r>
          </a:p>
        </p:txBody>
      </p:sp>
      <p:grpSp>
        <p:nvGrpSpPr>
          <p:cNvPr id="2" name="组合 1"/>
          <p:cNvGrpSpPr/>
          <p:nvPr/>
        </p:nvGrpSpPr>
        <p:grpSpPr>
          <a:xfrm>
            <a:off x="1019175" y="857056"/>
            <a:ext cx="3533775" cy="466725"/>
            <a:chOff x="1019175" y="847725"/>
            <a:chExt cx="3533775" cy="466725"/>
          </a:xfrm>
        </p:grpSpPr>
        <p:sp>
          <p:nvSpPr>
            <p:cNvPr id="3"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5"/>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OneToOneField</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16.2.2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模型的字段</a:t>
            </a:r>
          </a:p>
        </p:txBody>
      </p:sp>
      <p:grpSp>
        <p:nvGrpSpPr>
          <p:cNvPr id="5" name="组合 4"/>
          <p:cNvGrpSpPr/>
          <p:nvPr/>
        </p:nvGrpSpPr>
        <p:grpSpPr>
          <a:xfrm>
            <a:off x="1019175" y="857056"/>
            <a:ext cx="3533775" cy="466725"/>
            <a:chOff x="1019175" y="847725"/>
            <a:chExt cx="3533775" cy="466725"/>
          </a:xfrm>
        </p:grpSpPr>
        <p:sp>
          <p:nvSpPr>
            <p:cNvPr id="10"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6"/>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ManyToManyField</a:t>
              </a:r>
            </a:p>
          </p:txBody>
        </p:sp>
      </p:grpSp>
      <p:pic>
        <p:nvPicPr>
          <p:cNvPr id="11" name="图片 10"/>
          <p:cNvPicPr>
            <a:picLocks noChangeAspect="1"/>
          </p:cNvPicPr>
          <p:nvPr>
            <p:custDataLst>
              <p:tags r:id="rId2"/>
            </p:custDataLst>
          </p:nvPr>
        </p:nvPicPr>
        <p:blipFill>
          <a:blip r:embed="rId9"/>
          <a:stretch>
            <a:fillRect/>
          </a:stretch>
        </p:blipFill>
        <p:spPr>
          <a:xfrm>
            <a:off x="1143635" y="2277745"/>
            <a:ext cx="2324100" cy="3362325"/>
          </a:xfrm>
          <a:prstGeom prst="rect">
            <a:avLst/>
          </a:prstGeom>
        </p:spPr>
      </p:pic>
      <p:sp>
        <p:nvSpPr>
          <p:cNvPr id="21" name="原创设计师QQ598969553          _3"/>
          <p:cNvSpPr/>
          <p:nvPr>
            <p:custDataLst>
              <p:tags r:id="rId3"/>
            </p:custDataLst>
          </p:nvPr>
        </p:nvSpPr>
        <p:spPr>
          <a:xfrm>
            <a:off x="3934460" y="3447415"/>
            <a:ext cx="6983730" cy="2118995"/>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原创设计师QQ598969553          _4"/>
          <p:cNvSpPr/>
          <p:nvPr>
            <p:custDataLst>
              <p:tags r:id="rId4"/>
            </p:custDataLst>
          </p:nvPr>
        </p:nvSpPr>
        <p:spPr>
          <a:xfrm>
            <a:off x="4086225" y="3536950"/>
            <a:ext cx="6605905" cy="1852295"/>
          </a:xfrm>
          <a:prstGeom prst="rect">
            <a:avLst/>
          </a:prstGeom>
        </p:spPr>
        <p:txBody>
          <a:bodyPr wrap="square">
            <a:noAutofit/>
          </a:bodyPr>
          <a:lstStyle/>
          <a:p>
            <a:pPr algn="just">
              <a:lnSpc>
                <a:spcPct val="150000"/>
              </a:lnSpc>
            </a:pPr>
            <a:r>
              <a:rPr lang="zh-CN" altLang="zh-CN" sz="1800" dirty="0">
                <a:solidFill>
                  <a:srgbClr val="0070C0"/>
                </a:solidFill>
                <a:latin typeface="微软雅黑" panose="020B0503020204020204" pitchFamily="34" charset="-122"/>
                <a:ea typeface="微软雅黑" panose="020B0503020204020204" pitchFamily="34" charset="-122"/>
                <a:cs typeface="+mn-ea"/>
              </a:rPr>
              <a:t>ManyToManyField</a:t>
            </a:r>
            <a:r>
              <a:rPr lang="zh-CN" altLang="zh-CN" sz="1800" dirty="0">
                <a:solidFill>
                  <a:srgbClr val="595959"/>
                </a:solidFill>
                <a:latin typeface="微软雅黑" panose="020B0503020204020204" pitchFamily="34" charset="-122"/>
                <a:ea typeface="微软雅黑" panose="020B0503020204020204" pitchFamily="34" charset="-122"/>
                <a:cs typeface="+mn-ea"/>
              </a:rPr>
              <a:t>用来定义</a:t>
            </a:r>
            <a:r>
              <a:rPr lang="zh-CN" altLang="zh-CN" sz="1800" dirty="0">
                <a:solidFill>
                  <a:srgbClr val="0070C0"/>
                </a:solidFill>
                <a:latin typeface="微软雅黑" panose="020B0503020204020204" pitchFamily="34" charset="-122"/>
                <a:ea typeface="微软雅黑" panose="020B0503020204020204" pitchFamily="34" charset="-122"/>
                <a:cs typeface="+mn-ea"/>
              </a:rPr>
              <a:t>多对多关系</a:t>
            </a:r>
            <a:r>
              <a:rPr lang="zh-CN" altLang="zh-CN" sz="1800" dirty="0">
                <a:solidFill>
                  <a:srgbClr val="595959"/>
                </a:solidFill>
                <a:latin typeface="微软雅黑" panose="020B0503020204020204" pitchFamily="34" charset="-122"/>
                <a:ea typeface="微软雅黑" panose="020B0503020204020204" pitchFamily="34" charset="-122"/>
                <a:cs typeface="+mn-ea"/>
              </a:rPr>
              <a:t>，它需要一个必选位置</a:t>
            </a:r>
            <a:r>
              <a:rPr lang="zh-CN" altLang="zh-CN" sz="1800" dirty="0">
                <a:solidFill>
                  <a:srgbClr val="0070C0"/>
                </a:solidFill>
                <a:latin typeface="微软雅黑" panose="020B0503020204020204" pitchFamily="34" charset="-122"/>
                <a:ea typeface="微软雅黑" panose="020B0503020204020204" pitchFamily="34" charset="-122"/>
                <a:cs typeface="+mn-ea"/>
              </a:rPr>
              <a:t>参数to</a:t>
            </a:r>
            <a:r>
              <a:rPr lang="zh-CN" altLang="zh-CN" sz="1800" dirty="0">
                <a:solidFill>
                  <a:srgbClr val="595959"/>
                </a:solidFill>
                <a:latin typeface="微软雅黑" panose="020B0503020204020204" pitchFamily="34" charset="-122"/>
                <a:ea typeface="微软雅黑" panose="020B0503020204020204" pitchFamily="34" charset="-122"/>
                <a:cs typeface="+mn-ea"/>
              </a:rPr>
              <a:t>，用于</a:t>
            </a:r>
            <a:r>
              <a:rPr lang="zh-CN" altLang="zh-CN" sz="1800" dirty="0">
                <a:solidFill>
                  <a:srgbClr val="0070C0"/>
                </a:solidFill>
                <a:latin typeface="微软雅黑" panose="020B0503020204020204" pitchFamily="34" charset="-122"/>
                <a:ea typeface="微软雅黑" panose="020B0503020204020204" pitchFamily="34" charset="-122"/>
                <a:cs typeface="+mn-ea"/>
              </a:rPr>
              <a:t>指定与当前模型关联的模型</a:t>
            </a:r>
            <a:r>
              <a:rPr lang="zh-CN" altLang="zh-CN" sz="1800" dirty="0">
                <a:solidFill>
                  <a:srgbClr val="595959"/>
                </a:solidFill>
                <a:latin typeface="微软雅黑" panose="020B0503020204020204" pitchFamily="34" charset="-122"/>
                <a:ea typeface="微软雅黑" panose="020B0503020204020204" pitchFamily="34" charset="-122"/>
                <a:cs typeface="+mn-ea"/>
              </a:rPr>
              <a:t>。与定义一对一关系类似，在定义多对多关系时，可将ManyToManyField字段定义在任意模型类中。</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custDataLst>
              <p:tags r:id="rId1"/>
            </p:custDataLst>
          </p:nvPr>
        </p:nvSpPr>
        <p:spPr>
          <a:xfrm>
            <a:off x="1019810" y="1487805"/>
            <a:ext cx="9683750" cy="1014730"/>
          </a:xfrm>
          <a:prstGeom prst="rect">
            <a:avLst/>
          </a:prstGeom>
        </p:spPr>
        <p:txBody>
          <a:bodyPr wrap="square">
            <a:spAutoFit/>
          </a:bodyPr>
          <a:lstStyle/>
          <a:p>
            <a:pPr>
              <a:lnSpc>
                <a:spcPct val="150000"/>
              </a:lnSpc>
            </a:pPr>
            <a:r>
              <a:rPr sz="2000" dirty="0">
                <a:solidFill>
                  <a:srgbClr val="595959"/>
                </a:solidFill>
                <a:latin typeface="微软雅黑" panose="020B0503020204020204" pitchFamily="34" charset="-122"/>
                <a:ea typeface="微软雅黑" panose="020B0503020204020204" pitchFamily="34" charset="-122"/>
                <a:cs typeface="+mn-ea"/>
              </a:rPr>
              <a:t>以教师和学生为例，多位教师可以对应多名学生，定义具有多对多关系的教师表和学生表，示例如下：</a:t>
            </a:r>
          </a:p>
        </p:txBody>
      </p:sp>
      <p:sp>
        <p:nvSpPr>
          <p:cNvPr id="7" name="矩形 6"/>
          <p:cNvSpPr/>
          <p:nvPr>
            <p:custDataLst>
              <p:tags r:id="rId2"/>
            </p:custDataLst>
          </p:nvPr>
        </p:nvSpPr>
        <p:spPr bwMode="auto">
          <a:xfrm>
            <a:off x="1270635" y="2701290"/>
            <a:ext cx="8731885" cy="245491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class Teachers(models.Model):</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name = models.CharField(max_length=10)</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class Students(models.Model):</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name = models.CharField(max_length=10)</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classes = models.ManyToManyField(Teachers)</a:t>
            </a:r>
          </a:p>
        </p:txBody>
      </p:sp>
      <p:sp>
        <p:nvSpPr>
          <p:cNvPr id="4" name="标题 1"/>
          <p:cNvSpPr>
            <a:spLocks noChangeArrowheads="1"/>
          </p:cNvSpPr>
          <p:nvPr>
            <p:custDataLst>
              <p:tags r:id="rId3"/>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16.2.2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模型的字段</a:t>
            </a:r>
          </a:p>
        </p:txBody>
      </p:sp>
      <p:grpSp>
        <p:nvGrpSpPr>
          <p:cNvPr id="5" name="组合 4"/>
          <p:cNvGrpSpPr/>
          <p:nvPr/>
        </p:nvGrpSpPr>
        <p:grpSpPr>
          <a:xfrm>
            <a:off x="1019175" y="857056"/>
            <a:ext cx="3533775" cy="466725"/>
            <a:chOff x="1019175" y="847725"/>
            <a:chExt cx="3533775" cy="466725"/>
          </a:xfrm>
        </p:grpSpPr>
        <p:sp>
          <p:nvSpPr>
            <p:cNvPr id="10"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5"/>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ManyToManyField</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16.2.2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模型的字段</a:t>
            </a:r>
          </a:p>
        </p:txBody>
      </p:sp>
      <p:grpSp>
        <p:nvGrpSpPr>
          <p:cNvPr id="5" name="组合 4"/>
          <p:cNvGrpSpPr/>
          <p:nvPr/>
        </p:nvGrpSpPr>
        <p:grpSpPr>
          <a:xfrm>
            <a:off x="1019175" y="857056"/>
            <a:ext cx="3533775" cy="466725"/>
            <a:chOff x="1019175" y="847725"/>
            <a:chExt cx="3533775" cy="466725"/>
          </a:xfrm>
        </p:grpSpPr>
        <p:sp>
          <p:nvSpPr>
            <p:cNvPr id="10"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3.</a:t>
              </a:r>
              <a:r>
                <a:rPr lang="zh-CN" altLang="en-US" sz="2000" dirty="0">
                  <a:solidFill>
                    <a:srgbClr val="595959"/>
                  </a:solidFill>
                  <a:latin typeface="微软雅黑" panose="020B0503020204020204" pitchFamily="34" charset="-122"/>
                  <a:ea typeface="微软雅黑" panose="020B0503020204020204" pitchFamily="34" charset="-122"/>
                </a:rPr>
                <a:t>字段通用参数</a:t>
              </a:r>
            </a:p>
          </p:txBody>
        </p:sp>
      </p:grpSp>
      <p:sp>
        <p:nvSpPr>
          <p:cNvPr id="24" name="矩形 23"/>
          <p:cNvSpPr/>
          <p:nvPr>
            <p:custDataLst>
              <p:tags r:id="rId2"/>
            </p:custDataLst>
          </p:nvPr>
        </p:nvSpPr>
        <p:spPr>
          <a:xfrm>
            <a:off x="1019810" y="1416050"/>
            <a:ext cx="9683750" cy="1014730"/>
          </a:xfrm>
          <a:prstGeom prst="rect">
            <a:avLst/>
          </a:prstGeom>
        </p:spPr>
        <p:txBody>
          <a:bodyPr wrap="square">
            <a:spAutoFit/>
          </a:bodyPr>
          <a:lstStyle/>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cs typeface="+mn-ea"/>
              </a:rPr>
              <a:t>字段的一些参数为该字段的特有参数，但还有一些参数为多个字段的通用参数，常见的字段通用参数如表所示。</a:t>
            </a:r>
          </a:p>
        </p:txBody>
      </p:sp>
      <p:graphicFrame>
        <p:nvGraphicFramePr>
          <p:cNvPr id="2" name="表格 1"/>
          <p:cNvGraphicFramePr>
            <a:graphicFrameLocks noGrp="1"/>
          </p:cNvGraphicFramePr>
          <p:nvPr>
            <p:custDataLst>
              <p:tags r:id="rId3"/>
            </p:custDataLst>
          </p:nvPr>
        </p:nvGraphicFramePr>
        <p:xfrm>
          <a:off x="1703070" y="2781935"/>
          <a:ext cx="8650605" cy="3000375"/>
        </p:xfrm>
        <a:graphic>
          <a:graphicData uri="http://schemas.openxmlformats.org/drawingml/2006/table">
            <a:tbl>
              <a:tblPr>
                <a:tableStyleId>{F5AB1C69-6EDB-4FF4-983F-18BD219EF322}</a:tableStyleId>
              </a:tblPr>
              <a:tblGrid>
                <a:gridCol w="1765935">
                  <a:extLst>
                    <a:ext uri="{9D8B030D-6E8A-4147-A177-3AD203B41FA5}">
                      <a16:colId xmlns:a16="http://schemas.microsoft.com/office/drawing/2014/main" val="20000"/>
                    </a:ext>
                  </a:extLst>
                </a:gridCol>
                <a:gridCol w="6884670">
                  <a:extLst>
                    <a:ext uri="{9D8B030D-6E8A-4147-A177-3AD203B41FA5}">
                      <a16:colId xmlns:a16="http://schemas.microsoft.com/office/drawing/2014/main" val="20001"/>
                    </a:ext>
                  </a:extLst>
                </a:gridCol>
              </a:tblGrid>
              <a:tr h="44069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1800" b="1" dirty="0">
                          <a:solidFill>
                            <a:schemeClr val="tx1">
                              <a:lumMod val="65000"/>
                              <a:lumOff val="35000"/>
                            </a:schemeClr>
                          </a:solidFill>
                          <a:effectLst/>
                          <a:latin typeface="微软雅黑" panose="020B0503020204020204" pitchFamily="34" charset="-122"/>
                          <a:ea typeface="微软雅黑" panose="020B0503020204020204" pitchFamily="34" charset="-122"/>
                        </a:rPr>
                        <a:t>参数</a:t>
                      </a:r>
                    </a:p>
                  </a:txBody>
                  <a:tcPr marT="45700" marB="4570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rPr>
                        <a:t>说明</a:t>
                      </a:r>
                    </a:p>
                  </a:txBody>
                  <a:tcPr marT="45700" marB="45700"/>
                </a:tc>
                <a:extLst>
                  <a:ext uri="{0D108BD9-81ED-4DB2-BD59-A6C34878D82A}">
                    <a16:rowId xmlns:a16="http://schemas.microsoft.com/office/drawing/2014/main" val="10000"/>
                  </a:ext>
                </a:extLst>
              </a:tr>
              <a:tr h="3962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null</a:t>
                      </a:r>
                    </a:p>
                  </a:txBody>
                  <a:tcPr marT="45700" marB="457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指定字段的数据库存储值是否可以为NULL，默认值是False</a:t>
                      </a:r>
                    </a:p>
                  </a:txBody>
                  <a:tcPr marT="45700" marB="45700"/>
                </a:tc>
                <a:extLst>
                  <a:ext uri="{0D108BD9-81ED-4DB2-BD59-A6C34878D82A}">
                    <a16:rowId xmlns:a16="http://schemas.microsoft.com/office/drawing/2014/main" val="10001"/>
                  </a:ext>
                </a:extLst>
              </a:tr>
              <a:tr h="396000">
                <a:tc>
                  <a:txBody>
                    <a:bodyPr/>
                    <a:lstStyle/>
                    <a:p>
                      <a:pPr indent="0" algn="l">
                        <a:buNone/>
                      </a:pPr>
                      <a:r>
                        <a:rPr 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default</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指定字段的默认值，默认值不能是模型实例、列表、集合等可变对象</a:t>
                      </a:r>
                    </a:p>
                  </a:txBody>
                  <a:tcPr marT="45700" marB="45700"/>
                </a:tc>
                <a:extLst>
                  <a:ext uri="{0D108BD9-81ED-4DB2-BD59-A6C34878D82A}">
                    <a16:rowId xmlns:a16="http://schemas.microsoft.com/office/drawing/2014/main" val="10002"/>
                  </a:ext>
                </a:extLst>
              </a:tr>
              <a:tr h="396000">
                <a:tc>
                  <a:txBody>
                    <a:bodyPr/>
                    <a:lstStyle/>
                    <a:p>
                      <a:pPr indent="0" algn="l">
                        <a:buNone/>
                      </a:pPr>
                      <a:r>
                        <a:rPr 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blank</a:t>
                      </a:r>
                    </a:p>
                  </a:txBody>
                  <a:tcPr marL="68580" marR="68580" marT="0" marB="0" anchor="ctr"/>
                </a:tc>
                <a:tc>
                  <a:txBody>
                    <a:bodyPr/>
                    <a:lstStyle/>
                    <a:p>
                      <a:pPr algn="l"/>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指定字段是否可以为空白，默认值是False</a:t>
                      </a:r>
                    </a:p>
                  </a:txBody>
                  <a:tcPr marT="45700" marB="45700"/>
                </a:tc>
                <a:extLst>
                  <a:ext uri="{0D108BD9-81ED-4DB2-BD59-A6C34878D82A}">
                    <a16:rowId xmlns:a16="http://schemas.microsoft.com/office/drawing/2014/main" val="10003"/>
                  </a:ext>
                </a:extLst>
              </a:tr>
              <a:tr h="396000">
                <a:tc>
                  <a:txBody>
                    <a:bodyPr/>
                    <a:lstStyle/>
                    <a:p>
                      <a:pPr indent="0" algn="l">
                        <a:buNone/>
                      </a:pPr>
                      <a:r>
                        <a:rPr 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choices</a:t>
                      </a:r>
                    </a:p>
                  </a:txBody>
                  <a:tcPr marL="68580" marR="68580" marT="0" marB="0" anchor="ctr"/>
                </a:tc>
                <a:tc>
                  <a:txBody>
                    <a:bodyPr/>
                    <a:lstStyle/>
                    <a:p>
                      <a:pPr algn="l"/>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用于限制字段的值必须来自特定的预定义选项列表</a:t>
                      </a:r>
                    </a:p>
                  </a:txBody>
                  <a:tcPr marT="45700" marB="45700"/>
                </a:tc>
                <a:extLst>
                  <a:ext uri="{0D108BD9-81ED-4DB2-BD59-A6C34878D82A}">
                    <a16:rowId xmlns:a16="http://schemas.microsoft.com/office/drawing/2014/main" val="10004"/>
                  </a:ext>
                </a:extLst>
              </a:tr>
              <a:tr h="396000">
                <a:tc>
                  <a:txBody>
                    <a:bodyPr/>
                    <a:lstStyle/>
                    <a:p>
                      <a:pPr indent="0" algn="l">
                        <a:buNone/>
                      </a:pPr>
                      <a:r>
                        <a:rPr lang="en-US" altLang="zh-CN" sz="1600" b="0">
                          <a:solidFill>
                            <a:schemeClr val="accent2">
                              <a:lumMod val="50000"/>
                            </a:schemeClr>
                          </a:solidFill>
                          <a:latin typeface="微软雅黑" panose="020B0503020204020204" pitchFamily="34" charset="-122"/>
                          <a:ea typeface="微软雅黑" panose="020B0503020204020204" pitchFamily="34" charset="-122"/>
                          <a:cs typeface="Times New Roman" panose="02020603050405020304" charset="0"/>
                        </a:rPr>
                        <a:t>primary_key</a:t>
                      </a:r>
                    </a:p>
                  </a:txBody>
                  <a:tcPr marL="68580" marR="68580" marT="0" marB="0" anchor="ctr"/>
                </a:tc>
                <a:tc>
                  <a:txBody>
                    <a:bodyPr/>
                    <a:lstStyle/>
                    <a:p>
                      <a:pPr algn="l"/>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指定模型中的字段是否是主键，默认值是False，一般作为AutoField的参数使用</a:t>
                      </a:r>
                    </a:p>
                  </a:txBody>
                  <a:tcPr marT="45700" marB="45700"/>
                </a:tc>
                <a:extLst>
                  <a:ext uri="{0D108BD9-81ED-4DB2-BD59-A6C34878D82A}">
                    <a16:rowId xmlns:a16="http://schemas.microsoft.com/office/drawing/2014/main" val="10005"/>
                  </a:ext>
                </a:extLst>
              </a:tr>
              <a:tr h="396000">
                <a:tc>
                  <a:txBody>
                    <a:bodyPr/>
                    <a:lstStyle/>
                    <a:p>
                      <a:pPr indent="0" algn="l">
                        <a:buNone/>
                      </a:pPr>
                      <a:r>
                        <a:rPr lang="en-US" altLang="zh-CN" sz="1600" b="0">
                          <a:solidFill>
                            <a:schemeClr val="accent2">
                              <a:lumMod val="50000"/>
                            </a:schemeClr>
                          </a:solidFill>
                          <a:latin typeface="微软雅黑" panose="020B0503020204020204" pitchFamily="34" charset="-122"/>
                          <a:ea typeface="微软雅黑" panose="020B0503020204020204" pitchFamily="34" charset="-122"/>
                          <a:cs typeface="Times New Roman" panose="02020603050405020304" charset="0"/>
                        </a:rPr>
                        <a:t>unique</a:t>
                      </a: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指定字段在表中是否唯一，默认值是False</a:t>
                      </a:r>
                    </a:p>
                  </a:txBody>
                  <a:tcPr marT="45700" marB="45700"/>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428921"/>
            <a:ext cx="498348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掌握</a:t>
            </a:r>
            <a:r>
              <a:rPr lang="zh-CN" altLang="en-US" sz="1800" dirty="0">
                <a:solidFill>
                  <a:srgbClr val="0070C0"/>
                </a:solidFill>
                <a:latin typeface="微软雅黑" panose="020B0503020204020204" pitchFamily="34" charset="-122"/>
                <a:ea typeface="微软雅黑" panose="020B0503020204020204" pitchFamily="34" charset="-122"/>
                <a:cs typeface="+mn-ea"/>
              </a:rPr>
              <a:t>数据的增删改查操作</a:t>
            </a:r>
            <a:r>
              <a:rPr lang="zh-CN" altLang="en-US" sz="1800" dirty="0">
                <a:solidFill>
                  <a:srgbClr val="595959"/>
                </a:solidFill>
                <a:latin typeface="微软雅黑" panose="020B0503020204020204" pitchFamily="34" charset="-122"/>
                <a:ea typeface="微软雅黑" panose="020B0503020204020204" pitchFamily="34" charset="-122"/>
                <a:cs typeface="+mn-ea"/>
              </a:rPr>
              <a:t>，能够通过objects管理器实现添加、查询、更新和删除数据的功能</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16.2.3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数据的增删改查</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019175" y="857056"/>
            <a:ext cx="3533775" cy="466725"/>
            <a:chOff x="1019175" y="847725"/>
            <a:chExt cx="3533775" cy="466725"/>
          </a:xfrm>
        </p:grpSpPr>
        <p:sp>
          <p:nvSpPr>
            <p:cNvPr id="10"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6"/>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数据的增删改查</a:t>
              </a:r>
            </a:p>
          </p:txBody>
        </p:sp>
      </p:grpSp>
      <p:pic>
        <p:nvPicPr>
          <p:cNvPr id="11" name="图片 10"/>
          <p:cNvPicPr>
            <a:picLocks noChangeAspect="1"/>
          </p:cNvPicPr>
          <p:nvPr>
            <p:custDataLst>
              <p:tags r:id="rId1"/>
            </p:custDataLst>
          </p:nvPr>
        </p:nvPicPr>
        <p:blipFill>
          <a:blip r:embed="rId9"/>
          <a:stretch>
            <a:fillRect/>
          </a:stretch>
        </p:blipFill>
        <p:spPr>
          <a:xfrm>
            <a:off x="1143635" y="2277745"/>
            <a:ext cx="2324100" cy="3362325"/>
          </a:xfrm>
          <a:prstGeom prst="rect">
            <a:avLst/>
          </a:prstGeom>
        </p:spPr>
      </p:pic>
      <p:sp>
        <p:nvSpPr>
          <p:cNvPr id="21" name="原创设计师QQ598969553          _3"/>
          <p:cNvSpPr/>
          <p:nvPr>
            <p:custDataLst>
              <p:tags r:id="rId2"/>
            </p:custDataLst>
          </p:nvPr>
        </p:nvSpPr>
        <p:spPr>
          <a:xfrm>
            <a:off x="3934460" y="3484245"/>
            <a:ext cx="6983730" cy="2082165"/>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原创设计师QQ598969553          _4"/>
          <p:cNvSpPr/>
          <p:nvPr>
            <p:custDataLst>
              <p:tags r:id="rId3"/>
            </p:custDataLst>
          </p:nvPr>
        </p:nvSpPr>
        <p:spPr>
          <a:xfrm>
            <a:off x="4086225" y="3660140"/>
            <a:ext cx="6605905" cy="1729105"/>
          </a:xfrm>
          <a:prstGeom prst="rect">
            <a:avLst/>
          </a:prstGeom>
        </p:spPr>
        <p:txBody>
          <a:bodyPr wrap="square">
            <a:noAutofit/>
          </a:body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Django为每个模型类添加一个名为</a:t>
            </a:r>
            <a:r>
              <a:rPr lang="zh-CN" altLang="zh-CN" sz="1800" dirty="0">
                <a:solidFill>
                  <a:srgbClr val="0070C0"/>
                </a:solidFill>
                <a:latin typeface="微软雅黑" panose="020B0503020204020204" pitchFamily="34" charset="-122"/>
                <a:ea typeface="微软雅黑" panose="020B0503020204020204" pitchFamily="34" charset="-122"/>
                <a:cs typeface="+mn-ea"/>
              </a:rPr>
              <a:t>objects的管理器（Manager）</a:t>
            </a:r>
            <a:r>
              <a:rPr lang="zh-CN" altLang="zh-CN" sz="1800" dirty="0">
                <a:solidFill>
                  <a:srgbClr val="595959"/>
                </a:solidFill>
                <a:latin typeface="微软雅黑" panose="020B0503020204020204" pitchFamily="34" charset="-122"/>
                <a:ea typeface="微软雅黑" panose="020B0503020204020204" pitchFamily="34" charset="-122"/>
                <a:cs typeface="+mn-ea"/>
              </a:rPr>
              <a:t>，管理器提供了许多用于数据库查询和操作的方法。通过 objects 管理器可以执行各种数据库操作，基本操作包括</a:t>
            </a:r>
            <a:r>
              <a:rPr lang="zh-CN" altLang="zh-CN" sz="1800" dirty="0">
                <a:solidFill>
                  <a:srgbClr val="0070C0"/>
                </a:solidFill>
                <a:latin typeface="微软雅黑" panose="020B0503020204020204" pitchFamily="34" charset="-122"/>
                <a:ea typeface="微软雅黑" panose="020B0503020204020204" pitchFamily="34" charset="-122"/>
                <a:cs typeface="+mn-ea"/>
              </a:rPr>
              <a:t>添加数据</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查询数据</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更新数据</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zh-CN" altLang="zh-CN" sz="1800" dirty="0">
                <a:solidFill>
                  <a:srgbClr val="0070C0"/>
                </a:solidFill>
                <a:latin typeface="微软雅黑" panose="020B0503020204020204" pitchFamily="34" charset="-122"/>
                <a:ea typeface="微软雅黑" panose="020B0503020204020204" pitchFamily="34" charset="-122"/>
                <a:cs typeface="+mn-ea"/>
              </a:rPr>
              <a:t>删除数据</a:t>
            </a:r>
            <a:r>
              <a:rPr lang="zh-CN" altLang="zh-CN" sz="1800" dirty="0">
                <a:solidFill>
                  <a:srgbClr val="595959"/>
                </a:solidFill>
                <a:latin typeface="微软雅黑" panose="020B0503020204020204" pitchFamily="34" charset="-122"/>
                <a:ea typeface="微软雅黑" panose="020B0503020204020204" pitchFamily="34" charset="-122"/>
                <a:cs typeface="+mn-ea"/>
              </a:rPr>
              <a:t>等。</a:t>
            </a:r>
          </a:p>
        </p:txBody>
      </p:sp>
      <p:sp>
        <p:nvSpPr>
          <p:cNvPr id="2" name="标题 1"/>
          <p:cNvSpPr>
            <a:spLocks noChangeArrowheads="1"/>
          </p:cNvSpPr>
          <p:nvPr>
            <p:custDataLst>
              <p:tags r:id="rId4"/>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16.2.3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数据的增删改查</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019175" y="857056"/>
            <a:ext cx="3533775" cy="466725"/>
            <a:chOff x="1019175" y="847725"/>
            <a:chExt cx="3533775" cy="466725"/>
          </a:xfrm>
        </p:grpSpPr>
        <p:sp>
          <p:nvSpPr>
            <p:cNvPr id="10" name="同侧圆角矩形 3"/>
            <p:cNvSpPr/>
            <p:nvPr>
              <p:custDataLst>
                <p:tags r:id="rId8"/>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9"/>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595959"/>
                  </a:solidFill>
                  <a:latin typeface="微软雅黑" panose="020B0503020204020204" pitchFamily="34" charset="-122"/>
                  <a:ea typeface="微软雅黑" panose="020B0503020204020204" pitchFamily="34" charset="-122"/>
                </a:rPr>
                <a:t>添加数据</a:t>
              </a:r>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16.2.3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数据的增删改查</a:t>
            </a:r>
          </a:p>
        </p:txBody>
      </p:sp>
      <p:sp>
        <p:nvSpPr>
          <p:cNvPr id="24" name="矩形 23"/>
          <p:cNvSpPr/>
          <p:nvPr>
            <p:custDataLst>
              <p:tags r:id="rId2"/>
            </p:custDataLst>
          </p:nvPr>
        </p:nvSpPr>
        <p:spPr>
          <a:xfrm>
            <a:off x="1019810" y="1487805"/>
            <a:ext cx="9683750" cy="2168525"/>
          </a:xfrm>
          <a:prstGeom prst="rect">
            <a:avLst/>
          </a:prstGeom>
        </p:spPr>
        <p:txBody>
          <a:bodyPr wrap="square">
            <a:spAutoFit/>
          </a:bodyPr>
          <a:lstStyle/>
          <a:p>
            <a:pPr>
              <a:lnSpc>
                <a:spcPct val="150000"/>
              </a:lnSpc>
            </a:pPr>
            <a:r>
              <a:rPr sz="1800" dirty="0">
                <a:solidFill>
                  <a:srgbClr val="595959"/>
                </a:solidFill>
                <a:latin typeface="微软雅黑" panose="020B0503020204020204" pitchFamily="34" charset="-122"/>
                <a:ea typeface="微软雅黑" panose="020B0503020204020204" pitchFamily="34" charset="-122"/>
                <a:cs typeface="+mn-ea"/>
              </a:rPr>
              <a:t>向数据表中添加数据有两种方式，一种方式是使用管理器的</a:t>
            </a:r>
            <a:r>
              <a:rPr sz="1800" dirty="0">
                <a:solidFill>
                  <a:srgbClr val="0070C0"/>
                </a:solidFill>
                <a:latin typeface="微软雅黑" panose="020B0503020204020204" pitchFamily="34" charset="-122"/>
                <a:ea typeface="微软雅黑" panose="020B0503020204020204" pitchFamily="34" charset="-122"/>
                <a:cs typeface="+mn-ea"/>
              </a:rPr>
              <a:t>create()方法</a:t>
            </a:r>
            <a:r>
              <a:rPr sz="1800" dirty="0">
                <a:solidFill>
                  <a:srgbClr val="595959"/>
                </a:solidFill>
                <a:latin typeface="微软雅黑" panose="020B0503020204020204" pitchFamily="34" charset="-122"/>
                <a:ea typeface="微软雅黑" panose="020B0503020204020204" pitchFamily="34" charset="-122"/>
                <a:cs typeface="+mn-ea"/>
              </a:rPr>
              <a:t>添加数据，另一种方式是使用模型实例的</a:t>
            </a:r>
            <a:r>
              <a:rPr sz="1800" dirty="0">
                <a:solidFill>
                  <a:srgbClr val="0070C0"/>
                </a:solidFill>
                <a:latin typeface="微软雅黑" panose="020B0503020204020204" pitchFamily="34" charset="-122"/>
                <a:ea typeface="微软雅黑" panose="020B0503020204020204" pitchFamily="34" charset="-122"/>
                <a:cs typeface="+mn-ea"/>
              </a:rPr>
              <a:t>save()方法</a:t>
            </a:r>
            <a:r>
              <a:rPr sz="1800" dirty="0">
                <a:solidFill>
                  <a:srgbClr val="595959"/>
                </a:solidFill>
                <a:latin typeface="微软雅黑" panose="020B0503020204020204" pitchFamily="34" charset="-122"/>
                <a:ea typeface="微软雅黑" panose="020B0503020204020204" pitchFamily="34" charset="-122"/>
                <a:cs typeface="+mn-ea"/>
              </a:rPr>
              <a:t>添加数据，关于它们的介绍如下。</a:t>
            </a:r>
          </a:p>
          <a:p>
            <a:pPr>
              <a:lnSpc>
                <a:spcPct val="150000"/>
              </a:lnSpc>
            </a:pPr>
            <a:r>
              <a:rPr sz="1800" dirty="0">
                <a:solidFill>
                  <a:srgbClr val="595959"/>
                </a:solidFill>
                <a:latin typeface="微软雅黑" panose="020B0503020204020204" pitchFamily="34" charset="-122"/>
                <a:ea typeface="微软雅黑" panose="020B0503020204020204" pitchFamily="34" charset="-122"/>
                <a:cs typeface="+mn-ea"/>
              </a:rPr>
              <a:t>（1）使用管理器的create()方法添加数据</a:t>
            </a:r>
          </a:p>
          <a:p>
            <a:pPr>
              <a:lnSpc>
                <a:spcPct val="150000"/>
              </a:lnSpc>
            </a:pPr>
            <a:r>
              <a:rPr sz="1800" dirty="0">
                <a:solidFill>
                  <a:srgbClr val="595959"/>
                </a:solidFill>
                <a:latin typeface="微软雅黑" panose="020B0503020204020204" pitchFamily="34" charset="-122"/>
                <a:ea typeface="微软雅黑" panose="020B0503020204020204" pitchFamily="34" charset="-122"/>
                <a:cs typeface="+mn-ea"/>
              </a:rPr>
              <a:t>create()是模型类管理器提供的方法，用于创建一个模型类对象，并将该对象保存至数据库中，实现添加数据的效果，其语法格式如下：</a:t>
            </a:r>
          </a:p>
        </p:txBody>
      </p:sp>
      <p:grpSp>
        <p:nvGrpSpPr>
          <p:cNvPr id="3" name="组合 2"/>
          <p:cNvGrpSpPr/>
          <p:nvPr/>
        </p:nvGrpSpPr>
        <p:grpSpPr>
          <a:xfrm>
            <a:off x="1504345" y="3887123"/>
            <a:ext cx="8856984" cy="771167"/>
            <a:chOff x="1143691" y="2082766"/>
            <a:chExt cx="8856984" cy="771167"/>
          </a:xfrm>
        </p:grpSpPr>
        <p:sp>
          <p:nvSpPr>
            <p:cNvPr id="22" name="矩形 21"/>
            <p:cNvSpPr/>
            <p:nvPr>
              <p:custDataLst>
                <p:tags r:id="rId4"/>
              </p:custDataLst>
            </p:nvPr>
          </p:nvSpPr>
          <p:spPr bwMode="auto">
            <a:xfrm>
              <a:off x="2062757" y="2082766"/>
              <a:ext cx="7937918" cy="737859"/>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create(self, **kwargs)</a:t>
              </a:r>
            </a:p>
          </p:txBody>
        </p:sp>
        <p:sp>
          <p:nvSpPr>
            <p:cNvPr id="4" name="剪去单角的矩形 3"/>
            <p:cNvSpPr/>
            <p:nvPr>
              <p:custDataLst>
                <p:tags r:id="rId5"/>
              </p:custDataLst>
            </p:nvPr>
          </p:nvSpPr>
          <p:spPr>
            <a:xfrm flipH="1">
              <a:off x="1143691" y="2082766"/>
              <a:ext cx="808346" cy="771167"/>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custDataLst>
                <p:tags r:id="rId6"/>
              </p:custDataLst>
            </p:nvPr>
          </p:nvSpPr>
          <p:spPr>
            <a:xfrm>
              <a:off x="1199049" y="2116438"/>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25" name="Freeform 16"/>
            <p:cNvSpPr/>
            <p:nvPr>
              <p:custDataLst>
                <p:tags r:id="rId7"/>
              </p:custDataLst>
            </p:nvPr>
          </p:nvSpPr>
          <p:spPr bwMode="auto">
            <a:xfrm>
              <a:off x="1952036" y="2105348"/>
              <a:ext cx="110721" cy="715277"/>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9" name="TextBox 35"/>
          <p:cNvSpPr txBox="1">
            <a:spLocks noChangeArrowheads="1"/>
          </p:cNvSpPr>
          <p:nvPr>
            <p:custDataLst>
              <p:tags r:id="rId3"/>
            </p:custDataLst>
          </p:nvPr>
        </p:nvSpPr>
        <p:spPr bwMode="auto">
          <a:xfrm>
            <a:off x="1414780" y="4942205"/>
            <a:ext cx="907288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lnSpc>
                <a:spcPct val="150000"/>
              </a:lnSpc>
              <a:buFont typeface="Wingdings" panose="05000000000000000000" pitchFamily="2" charset="2"/>
              <a:buChar char="Ø"/>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**kwargs</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：参数需要接收一个或多个以关键字参数的方式传递的字段，其中关键字参数的名称为字段名，值为字段对应的值。</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路由系统</a:t>
            </a:r>
          </a:p>
        </p:txBody>
      </p:sp>
      <p:sp>
        <p:nvSpPr>
          <p:cNvPr id="2" name="TextBox 48"/>
          <p:cNvSpPr txBox="1"/>
          <p:nvPr/>
        </p:nvSpPr>
        <p:spPr>
          <a:xfrm>
            <a:off x="1626870" y="2809240"/>
            <a:ext cx="1734820" cy="922020"/>
          </a:xfrm>
          <a:prstGeom prst="rect">
            <a:avLst/>
          </a:prstGeom>
          <a:noFill/>
        </p:spPr>
        <p:txBody>
          <a:bodyPr wrap="square" lIns="91443" tIns="45720" rIns="91443" bIns="45720" rtlCol="0">
            <a:spAutoFit/>
          </a:bodyPr>
          <a:lstStyle/>
          <a:p>
            <a:r>
              <a:rPr lang="en-US" altLang="en-GB" sz="5400" b="1" dirty="0">
                <a:solidFill>
                  <a:srgbClr val="FAFAFA"/>
                </a:solidFill>
                <a:latin typeface="微软雅黑" panose="020B0503020204020204" pitchFamily="34" charset="-122"/>
                <a:ea typeface="微软雅黑" panose="020B0503020204020204" pitchFamily="34" charset="-122"/>
                <a:cs typeface="+mn-ea"/>
                <a:sym typeface="+mn-lt"/>
              </a:rPr>
              <a:t>16.1</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019175" y="857056"/>
            <a:ext cx="3533775" cy="466725"/>
            <a:chOff x="1019175" y="847725"/>
            <a:chExt cx="3533775" cy="466725"/>
          </a:xfrm>
        </p:grpSpPr>
        <p:sp>
          <p:nvSpPr>
            <p:cNvPr id="10"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595959"/>
                  </a:solidFill>
                  <a:latin typeface="微软雅黑" panose="020B0503020204020204" pitchFamily="34" charset="-122"/>
                  <a:ea typeface="微软雅黑" panose="020B0503020204020204" pitchFamily="34" charset="-122"/>
                </a:rPr>
                <a:t>添加数据</a:t>
              </a:r>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16.2.3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数据的增删改查</a:t>
            </a:r>
          </a:p>
        </p:txBody>
      </p:sp>
      <p:sp>
        <p:nvSpPr>
          <p:cNvPr id="24" name="矩形 23"/>
          <p:cNvSpPr/>
          <p:nvPr>
            <p:custDataLst>
              <p:tags r:id="rId2"/>
            </p:custDataLst>
          </p:nvPr>
        </p:nvSpPr>
        <p:spPr>
          <a:xfrm>
            <a:off x="1019810" y="1487805"/>
            <a:ext cx="9683750" cy="1014730"/>
          </a:xfrm>
          <a:prstGeom prst="rect">
            <a:avLst/>
          </a:prstGeom>
        </p:spPr>
        <p:txBody>
          <a:bodyPr wrap="square">
            <a:spAutoFit/>
          </a:bodyPr>
          <a:lstStyle/>
          <a:p>
            <a:pPr>
              <a:lnSpc>
                <a:spcPct val="150000"/>
              </a:lnSpc>
            </a:pPr>
            <a:r>
              <a:rPr sz="2000" dirty="0">
                <a:solidFill>
                  <a:srgbClr val="595959"/>
                </a:solidFill>
                <a:latin typeface="微软雅黑" panose="020B0503020204020204" pitchFamily="34" charset="-122"/>
                <a:ea typeface="微软雅黑" panose="020B0503020204020204" pitchFamily="34" charset="-122"/>
                <a:cs typeface="+mn-ea"/>
              </a:rPr>
              <a:t>导入app03.models的模型类，使用模型类BookInfo管理器的</a:t>
            </a:r>
            <a:r>
              <a:rPr sz="2000" dirty="0">
                <a:solidFill>
                  <a:srgbClr val="0070C0"/>
                </a:solidFill>
                <a:latin typeface="微软雅黑" panose="020B0503020204020204" pitchFamily="34" charset="-122"/>
                <a:ea typeface="微软雅黑" panose="020B0503020204020204" pitchFamily="34" charset="-122"/>
                <a:cs typeface="+mn-ea"/>
              </a:rPr>
              <a:t>create()方法</a:t>
            </a:r>
            <a:r>
              <a:rPr sz="2000" dirty="0">
                <a:solidFill>
                  <a:srgbClr val="595959"/>
                </a:solidFill>
                <a:latin typeface="微软雅黑" panose="020B0503020204020204" pitchFamily="34" charset="-122"/>
                <a:ea typeface="微软雅黑" panose="020B0503020204020204" pitchFamily="34" charset="-122"/>
                <a:cs typeface="+mn-ea"/>
              </a:rPr>
              <a:t>添加数据，具体代码及其运行结果如下所示：</a:t>
            </a:r>
          </a:p>
        </p:txBody>
      </p:sp>
      <p:sp>
        <p:nvSpPr>
          <p:cNvPr id="7" name="矩形 6"/>
          <p:cNvSpPr/>
          <p:nvPr>
            <p:custDataLst>
              <p:tags r:id="rId3"/>
            </p:custDataLst>
          </p:nvPr>
        </p:nvSpPr>
        <p:spPr bwMode="auto">
          <a:xfrm>
            <a:off x="1270635" y="3022600"/>
            <a:ext cx="8731885" cy="213360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&gt;&gt;&gt; from app03.models import *</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&gt;&gt;&gt; BookInfo.objects.create(name="骆驼祥子", read_count=100, </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pub_date="1937-1-2", is_delete=0, comment_count=70) </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&lt;BookInfo: 骆驼祥子&gt;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019175" y="857056"/>
            <a:ext cx="3533775" cy="466725"/>
            <a:chOff x="1019175" y="847725"/>
            <a:chExt cx="3533775" cy="466725"/>
          </a:xfrm>
        </p:grpSpPr>
        <p:sp>
          <p:nvSpPr>
            <p:cNvPr id="10" name="同侧圆角矩形 3"/>
            <p:cNvSpPr/>
            <p:nvPr>
              <p:custDataLst>
                <p:tags r:id="rId8"/>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9"/>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595959"/>
                  </a:solidFill>
                  <a:latin typeface="微软雅黑" panose="020B0503020204020204" pitchFamily="34" charset="-122"/>
                  <a:ea typeface="微软雅黑" panose="020B0503020204020204" pitchFamily="34" charset="-122"/>
                </a:rPr>
                <a:t>添加数据</a:t>
              </a:r>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16.2.3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数据的增删改查</a:t>
            </a:r>
          </a:p>
        </p:txBody>
      </p:sp>
      <p:sp>
        <p:nvSpPr>
          <p:cNvPr id="24" name="矩形 23"/>
          <p:cNvSpPr/>
          <p:nvPr>
            <p:custDataLst>
              <p:tags r:id="rId2"/>
            </p:custDataLst>
          </p:nvPr>
        </p:nvSpPr>
        <p:spPr>
          <a:xfrm>
            <a:off x="1019810" y="1487805"/>
            <a:ext cx="9683750" cy="1476375"/>
          </a:xfrm>
          <a:prstGeom prst="rect">
            <a:avLst/>
          </a:prstGeom>
        </p:spPr>
        <p:txBody>
          <a:bodyPr wrap="square">
            <a:spAutoFit/>
          </a:bodyPr>
          <a:lstStyle/>
          <a:p>
            <a:pPr>
              <a:lnSpc>
                <a:spcPct val="150000"/>
              </a:lnSpc>
            </a:pPr>
            <a:r>
              <a:rPr sz="2000" dirty="0">
                <a:solidFill>
                  <a:srgbClr val="595959"/>
                </a:solidFill>
                <a:latin typeface="微软雅黑" panose="020B0503020204020204" pitchFamily="34" charset="-122"/>
                <a:ea typeface="微软雅黑" panose="020B0503020204020204" pitchFamily="34" charset="-122"/>
                <a:cs typeface="+mn-ea"/>
              </a:rPr>
              <a:t>（2）使用模型实例的save()方法添加数据</a:t>
            </a:r>
          </a:p>
          <a:p>
            <a:pPr>
              <a:lnSpc>
                <a:spcPct val="150000"/>
              </a:lnSpc>
            </a:pPr>
            <a:r>
              <a:rPr sz="2000" dirty="0">
                <a:solidFill>
                  <a:srgbClr val="0070C0"/>
                </a:solidFill>
                <a:latin typeface="微软雅黑" panose="020B0503020204020204" pitchFamily="34" charset="-122"/>
                <a:ea typeface="微软雅黑" panose="020B0503020204020204" pitchFamily="34" charset="-122"/>
                <a:cs typeface="+mn-ea"/>
              </a:rPr>
              <a:t>save()方法</a:t>
            </a:r>
            <a:r>
              <a:rPr sz="2000" dirty="0">
                <a:solidFill>
                  <a:srgbClr val="595959"/>
                </a:solidFill>
                <a:latin typeface="微软雅黑" panose="020B0503020204020204" pitchFamily="34" charset="-122"/>
                <a:ea typeface="微软雅黑" panose="020B0503020204020204" pitchFamily="34" charset="-122"/>
                <a:cs typeface="+mn-ea"/>
              </a:rPr>
              <a:t>是模型实例的方法，用于将模型实例中的数据添加到数据库中，其语法格式如下：</a:t>
            </a:r>
          </a:p>
        </p:txBody>
      </p:sp>
      <p:grpSp>
        <p:nvGrpSpPr>
          <p:cNvPr id="3" name="组合 2"/>
          <p:cNvGrpSpPr/>
          <p:nvPr/>
        </p:nvGrpSpPr>
        <p:grpSpPr>
          <a:xfrm>
            <a:off x="1154430" y="3122295"/>
            <a:ext cx="9365615" cy="770890"/>
            <a:chOff x="1224025" y="2082766"/>
            <a:chExt cx="8776650" cy="771167"/>
          </a:xfrm>
        </p:grpSpPr>
        <p:sp>
          <p:nvSpPr>
            <p:cNvPr id="22" name="矩形 21"/>
            <p:cNvSpPr/>
            <p:nvPr>
              <p:custDataLst>
                <p:tags r:id="rId4"/>
              </p:custDataLst>
            </p:nvPr>
          </p:nvSpPr>
          <p:spPr bwMode="auto">
            <a:xfrm>
              <a:off x="2062757" y="2082766"/>
              <a:ext cx="7937918" cy="737859"/>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pPr>
              <a:r>
                <a:rPr lang="en-US" altLang="zh-CN" sz="17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save(force_insert=False, force_update=False,using=None,update_fields=None)</a:t>
              </a:r>
            </a:p>
          </p:txBody>
        </p:sp>
        <p:sp>
          <p:nvSpPr>
            <p:cNvPr id="4" name="剪去单角的矩形 3"/>
            <p:cNvSpPr/>
            <p:nvPr>
              <p:custDataLst>
                <p:tags r:id="rId5"/>
              </p:custDataLst>
            </p:nvPr>
          </p:nvSpPr>
          <p:spPr>
            <a:xfrm flipH="1">
              <a:off x="1224025" y="2082766"/>
              <a:ext cx="727767" cy="771167"/>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custDataLst>
                <p:tags r:id="rId6"/>
              </p:custDataLst>
            </p:nvPr>
          </p:nvSpPr>
          <p:spPr>
            <a:xfrm>
              <a:off x="1237712" y="2116433"/>
              <a:ext cx="658740" cy="707009"/>
            </a:xfrm>
            <a:prstGeom prst="rect">
              <a:avLst/>
            </a:prstGeom>
            <a:no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25" name="Freeform 16"/>
            <p:cNvSpPr/>
            <p:nvPr>
              <p:custDataLst>
                <p:tags r:id="rId7"/>
              </p:custDataLst>
            </p:nvPr>
          </p:nvSpPr>
          <p:spPr bwMode="auto">
            <a:xfrm>
              <a:off x="1952036" y="2105348"/>
              <a:ext cx="110721" cy="715277"/>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9" name="TextBox 35"/>
          <p:cNvSpPr txBox="1">
            <a:spLocks noChangeArrowheads="1"/>
          </p:cNvSpPr>
          <p:nvPr>
            <p:custDataLst>
              <p:tags r:id="rId3"/>
            </p:custDataLst>
          </p:nvPr>
        </p:nvSpPr>
        <p:spPr bwMode="auto">
          <a:xfrm>
            <a:off x="1154430" y="4093210"/>
            <a:ext cx="9236710" cy="178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lnSpc>
                <a:spcPct val="150000"/>
              </a:lnSpc>
              <a:buFont typeface="Wingdings" panose="05000000000000000000" pitchFamily="2" charset="2"/>
              <a:buChar char="Ø"/>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force_insert：表示强制执行插入语句，不可与force_update同时使用。</a:t>
            </a:r>
          </a:p>
          <a:p>
            <a:pPr marL="285750" indent="-285750" algn="just">
              <a:lnSpc>
                <a:spcPct val="150000"/>
              </a:lnSpc>
              <a:buFont typeface="Wingdings" panose="05000000000000000000" pitchFamily="2" charset="2"/>
              <a:buChar char="Ø"/>
            </a:pP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force_update：表示强制执行更新语句，不可与force_insert同时使用。</a:t>
            </a:r>
          </a:p>
          <a:p>
            <a:pPr marL="285750" indent="-285750" algn="just">
              <a:lnSpc>
                <a:spcPct val="150000"/>
              </a:lnSpc>
              <a:buFont typeface="Wingdings" panose="05000000000000000000" pitchFamily="2" charset="2"/>
              <a:buChar char="Ø"/>
            </a:pP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using：用于将数据保存到指定的数据库。</a:t>
            </a:r>
          </a:p>
          <a:p>
            <a:pPr marL="285750" indent="-285750" algn="just">
              <a:lnSpc>
                <a:spcPct val="150000"/>
              </a:lnSpc>
              <a:buFont typeface="Wingdings" panose="05000000000000000000" pitchFamily="2" charset="2"/>
              <a:buChar char="Ø"/>
            </a:pP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update_fields：用于指定更新的字段，其余的字段不更新。</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019175" y="857056"/>
            <a:ext cx="3533775" cy="466725"/>
            <a:chOff x="1019175" y="847725"/>
            <a:chExt cx="3533775" cy="466725"/>
          </a:xfrm>
        </p:grpSpPr>
        <p:sp>
          <p:nvSpPr>
            <p:cNvPr id="10"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595959"/>
                  </a:solidFill>
                  <a:latin typeface="微软雅黑" panose="020B0503020204020204" pitchFamily="34" charset="-122"/>
                  <a:ea typeface="微软雅黑" panose="020B0503020204020204" pitchFamily="34" charset="-122"/>
                </a:rPr>
                <a:t>添加数据</a:t>
              </a:r>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16.2.3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数据的增删改查</a:t>
            </a:r>
          </a:p>
        </p:txBody>
      </p:sp>
      <p:sp>
        <p:nvSpPr>
          <p:cNvPr id="24" name="矩形 23"/>
          <p:cNvSpPr/>
          <p:nvPr>
            <p:custDataLst>
              <p:tags r:id="rId2"/>
            </p:custDataLst>
          </p:nvPr>
        </p:nvSpPr>
        <p:spPr>
          <a:xfrm>
            <a:off x="1019810" y="1487805"/>
            <a:ext cx="9683750" cy="1014730"/>
          </a:xfrm>
          <a:prstGeom prst="rect">
            <a:avLst/>
          </a:prstGeom>
        </p:spPr>
        <p:txBody>
          <a:bodyPr wrap="square">
            <a:spAutoFit/>
          </a:bodyPr>
          <a:lstStyle/>
          <a:p>
            <a:pPr>
              <a:lnSpc>
                <a:spcPct val="150000"/>
              </a:lnSpc>
            </a:pPr>
            <a:r>
              <a:rPr sz="2000" dirty="0">
                <a:solidFill>
                  <a:srgbClr val="595959"/>
                </a:solidFill>
                <a:latin typeface="微软雅黑" panose="020B0503020204020204" pitchFamily="34" charset="-122"/>
                <a:ea typeface="微软雅黑" panose="020B0503020204020204" pitchFamily="34" charset="-122"/>
                <a:cs typeface="+mn-ea"/>
              </a:rPr>
              <a:t>例如，创建模型类BookInfo的实例，通过该实例调用save()方法添加数据，具体代码如下所示：</a:t>
            </a:r>
          </a:p>
        </p:txBody>
      </p:sp>
      <p:sp>
        <p:nvSpPr>
          <p:cNvPr id="7" name="矩形 6"/>
          <p:cNvSpPr/>
          <p:nvPr>
            <p:custDataLst>
              <p:tags r:id="rId3"/>
            </p:custDataLst>
          </p:nvPr>
        </p:nvSpPr>
        <p:spPr bwMode="auto">
          <a:xfrm>
            <a:off x="1270635" y="3022600"/>
            <a:ext cx="8731885" cy="213360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&gt;&gt;&gt; bookinfo = BookInfo(name='围城', pub_date='1994-02-05', </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read_count=134, comment_count=100, is_delete=0) </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&gt;&gt;&gt; bookinfo.save()</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019175" y="857056"/>
            <a:ext cx="3533775" cy="466725"/>
            <a:chOff x="1019175" y="847725"/>
            <a:chExt cx="3533775" cy="466725"/>
          </a:xfrm>
        </p:grpSpPr>
        <p:sp>
          <p:nvSpPr>
            <p:cNvPr id="10"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6"/>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en-US" sz="2000" dirty="0">
                  <a:solidFill>
                    <a:srgbClr val="595959"/>
                  </a:solidFill>
                  <a:latin typeface="微软雅黑" panose="020B0503020204020204" pitchFamily="34" charset="-122"/>
                  <a:ea typeface="微软雅黑" panose="020B0503020204020204" pitchFamily="34" charset="-122"/>
                </a:rPr>
                <a:t>查询数据</a:t>
              </a:r>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16.2.3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数据的增删改查</a:t>
            </a:r>
          </a:p>
        </p:txBody>
      </p:sp>
      <p:pic>
        <p:nvPicPr>
          <p:cNvPr id="11" name="图片 10"/>
          <p:cNvPicPr>
            <a:picLocks noChangeAspect="1"/>
          </p:cNvPicPr>
          <p:nvPr>
            <p:custDataLst>
              <p:tags r:id="rId2"/>
            </p:custDataLst>
          </p:nvPr>
        </p:nvPicPr>
        <p:blipFill>
          <a:blip r:embed="rId9"/>
          <a:stretch>
            <a:fillRect/>
          </a:stretch>
        </p:blipFill>
        <p:spPr>
          <a:xfrm>
            <a:off x="1143635" y="2277745"/>
            <a:ext cx="2324100" cy="3362325"/>
          </a:xfrm>
          <a:prstGeom prst="rect">
            <a:avLst/>
          </a:prstGeom>
        </p:spPr>
      </p:pic>
      <p:sp>
        <p:nvSpPr>
          <p:cNvPr id="21" name="原创设计师QQ598969553          _3"/>
          <p:cNvSpPr/>
          <p:nvPr>
            <p:custDataLst>
              <p:tags r:id="rId3"/>
            </p:custDataLst>
          </p:nvPr>
        </p:nvSpPr>
        <p:spPr>
          <a:xfrm>
            <a:off x="3934460" y="4160520"/>
            <a:ext cx="5577205" cy="1405890"/>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原创设计师QQ598969553          _4"/>
          <p:cNvSpPr/>
          <p:nvPr>
            <p:custDataLst>
              <p:tags r:id="rId4"/>
            </p:custDataLst>
          </p:nvPr>
        </p:nvSpPr>
        <p:spPr>
          <a:xfrm>
            <a:off x="4086225" y="4330065"/>
            <a:ext cx="5459095" cy="1059180"/>
          </a:xfrm>
          <a:prstGeom prst="rect">
            <a:avLst/>
          </a:prstGeom>
        </p:spPr>
        <p:txBody>
          <a:bodyPr wrap="square">
            <a:noAutofit/>
          </a:bodyPr>
          <a:lstStyle/>
          <a:p>
            <a:pPr algn="just">
              <a:lnSpc>
                <a:spcPct val="150000"/>
              </a:lnSpc>
            </a:pPr>
            <a:r>
              <a:rPr sz="1800" dirty="0">
                <a:solidFill>
                  <a:srgbClr val="595959"/>
                </a:solidFill>
                <a:latin typeface="微软雅黑" panose="020B0503020204020204" pitchFamily="34" charset="-122"/>
                <a:ea typeface="微软雅黑" panose="020B0503020204020204" pitchFamily="34" charset="-122"/>
                <a:cs typeface="+mn-ea"/>
                <a:sym typeface="+mn-ea"/>
              </a:rPr>
              <a:t>管理器提供了四个查询数据的方法：</a:t>
            </a:r>
            <a:r>
              <a:rPr sz="1800" dirty="0">
                <a:solidFill>
                  <a:srgbClr val="0070C0"/>
                </a:solidFill>
                <a:latin typeface="微软雅黑" panose="020B0503020204020204" pitchFamily="34" charset="-122"/>
                <a:ea typeface="微软雅黑" panose="020B0503020204020204" pitchFamily="34" charset="-122"/>
                <a:cs typeface="+mn-ea"/>
                <a:sym typeface="+mn-ea"/>
              </a:rPr>
              <a:t>all()</a:t>
            </a:r>
            <a:r>
              <a:rPr sz="1800" dirty="0">
                <a:solidFill>
                  <a:srgbClr val="595959"/>
                </a:solidFill>
                <a:latin typeface="微软雅黑" panose="020B0503020204020204" pitchFamily="34" charset="-122"/>
                <a:ea typeface="微软雅黑" panose="020B0503020204020204" pitchFamily="34" charset="-122"/>
                <a:cs typeface="+mn-ea"/>
                <a:sym typeface="+mn-ea"/>
              </a:rPr>
              <a:t>、</a:t>
            </a:r>
            <a:r>
              <a:rPr sz="1800" dirty="0">
                <a:solidFill>
                  <a:srgbClr val="0070C0"/>
                </a:solidFill>
                <a:latin typeface="微软雅黑" panose="020B0503020204020204" pitchFamily="34" charset="-122"/>
                <a:ea typeface="微软雅黑" panose="020B0503020204020204" pitchFamily="34" charset="-122"/>
                <a:cs typeface="+mn-ea"/>
                <a:sym typeface="+mn-ea"/>
              </a:rPr>
              <a:t>filter()</a:t>
            </a:r>
            <a:r>
              <a:rPr sz="1800" dirty="0">
                <a:solidFill>
                  <a:srgbClr val="595959"/>
                </a:solidFill>
                <a:latin typeface="微软雅黑" panose="020B0503020204020204" pitchFamily="34" charset="-122"/>
                <a:ea typeface="微软雅黑" panose="020B0503020204020204" pitchFamily="34" charset="-122"/>
                <a:cs typeface="+mn-ea"/>
                <a:sym typeface="+mn-ea"/>
              </a:rPr>
              <a:t>、</a:t>
            </a:r>
            <a:r>
              <a:rPr sz="1800" dirty="0">
                <a:solidFill>
                  <a:srgbClr val="0070C0"/>
                </a:solidFill>
                <a:latin typeface="微软雅黑" panose="020B0503020204020204" pitchFamily="34" charset="-122"/>
                <a:ea typeface="微软雅黑" panose="020B0503020204020204" pitchFamily="34" charset="-122"/>
                <a:cs typeface="+mn-ea"/>
                <a:sym typeface="+mn-ea"/>
              </a:rPr>
              <a:t>exclude()</a:t>
            </a:r>
            <a:r>
              <a:rPr sz="1800" dirty="0">
                <a:solidFill>
                  <a:srgbClr val="595959"/>
                </a:solidFill>
                <a:latin typeface="微软雅黑" panose="020B0503020204020204" pitchFamily="34" charset="-122"/>
                <a:ea typeface="微软雅黑" panose="020B0503020204020204" pitchFamily="34" charset="-122"/>
                <a:cs typeface="+mn-ea"/>
                <a:sym typeface="+mn-ea"/>
              </a:rPr>
              <a:t>和</a:t>
            </a:r>
            <a:r>
              <a:rPr sz="1800" dirty="0">
                <a:solidFill>
                  <a:srgbClr val="0070C0"/>
                </a:solidFill>
                <a:latin typeface="微软雅黑" panose="020B0503020204020204" pitchFamily="34" charset="-122"/>
                <a:ea typeface="微软雅黑" panose="020B0503020204020204" pitchFamily="34" charset="-122"/>
                <a:cs typeface="+mn-ea"/>
                <a:sym typeface="+mn-ea"/>
              </a:rPr>
              <a:t>get()</a:t>
            </a:r>
            <a:r>
              <a:rPr sz="1800" dirty="0">
                <a:solidFill>
                  <a:srgbClr val="595959"/>
                </a:solidFill>
                <a:latin typeface="微软雅黑" panose="020B0503020204020204" pitchFamily="34" charset="-122"/>
                <a:ea typeface="微软雅黑" panose="020B0503020204020204" pitchFamily="34" charset="-122"/>
                <a:cs typeface="+mn-ea"/>
                <a:sym typeface="+mn-ea"/>
              </a:rPr>
              <a:t>。</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16.2.3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数据的增删改查</a:t>
            </a:r>
          </a:p>
        </p:txBody>
      </p:sp>
      <p:sp>
        <p:nvSpPr>
          <p:cNvPr id="24" name="矩形 23"/>
          <p:cNvSpPr/>
          <p:nvPr>
            <p:custDataLst>
              <p:tags r:id="rId2"/>
            </p:custDataLst>
          </p:nvPr>
        </p:nvSpPr>
        <p:spPr>
          <a:xfrm>
            <a:off x="1019810" y="1487805"/>
            <a:ext cx="9683750" cy="2168525"/>
          </a:xfrm>
          <a:prstGeom prst="rect">
            <a:avLst/>
          </a:prstGeom>
        </p:spPr>
        <p:txBody>
          <a:bodyPr wrap="square">
            <a:spAutoFit/>
          </a:bodyPr>
          <a:lstStyle/>
          <a:p>
            <a:pPr>
              <a:lnSpc>
                <a:spcPct val="150000"/>
              </a:lnSpc>
            </a:pPr>
            <a:r>
              <a:rPr sz="1800" dirty="0">
                <a:solidFill>
                  <a:srgbClr val="595959"/>
                </a:solidFill>
                <a:latin typeface="微软雅黑" panose="020B0503020204020204" pitchFamily="34" charset="-122"/>
                <a:ea typeface="微软雅黑" panose="020B0503020204020204" pitchFamily="34" charset="-122"/>
                <a:cs typeface="+mn-ea"/>
              </a:rPr>
              <a:t>（1）all()方法</a:t>
            </a:r>
          </a:p>
          <a:p>
            <a:pPr>
              <a:lnSpc>
                <a:spcPct val="150000"/>
              </a:lnSpc>
            </a:pPr>
            <a:r>
              <a:rPr sz="1800" dirty="0">
                <a:solidFill>
                  <a:srgbClr val="595959"/>
                </a:solidFill>
                <a:latin typeface="微软雅黑" panose="020B0503020204020204" pitchFamily="34" charset="-122"/>
                <a:ea typeface="微软雅黑" panose="020B0503020204020204" pitchFamily="34" charset="-122"/>
                <a:cs typeface="+mn-ea"/>
              </a:rPr>
              <a:t>all()方法用于查询模型在数据库映射的表中的所有记录，返回值是一个</a:t>
            </a:r>
            <a:r>
              <a:rPr sz="1800" dirty="0">
                <a:solidFill>
                  <a:srgbClr val="0070C0"/>
                </a:solidFill>
                <a:latin typeface="微软雅黑" panose="020B0503020204020204" pitchFamily="34" charset="-122"/>
                <a:ea typeface="微软雅黑" panose="020B0503020204020204" pitchFamily="34" charset="-122"/>
                <a:cs typeface="+mn-ea"/>
              </a:rPr>
              <a:t>QuerySet对象</a:t>
            </a:r>
            <a:r>
              <a:rPr sz="1800" dirty="0">
                <a:solidFill>
                  <a:srgbClr val="595959"/>
                </a:solidFill>
                <a:latin typeface="微软雅黑" panose="020B0503020204020204" pitchFamily="34" charset="-122"/>
                <a:ea typeface="微软雅黑" panose="020B0503020204020204" pitchFamily="34" charset="-122"/>
                <a:cs typeface="+mn-ea"/>
              </a:rPr>
              <a:t>，该对象是一个</a:t>
            </a:r>
            <a:r>
              <a:rPr sz="1800" dirty="0">
                <a:solidFill>
                  <a:srgbClr val="0070C0"/>
                </a:solidFill>
                <a:latin typeface="微软雅黑" panose="020B0503020204020204" pitchFamily="34" charset="-122"/>
                <a:ea typeface="微软雅黑" panose="020B0503020204020204" pitchFamily="34" charset="-122"/>
                <a:cs typeface="+mn-ea"/>
              </a:rPr>
              <a:t>类似列表的结构</a:t>
            </a:r>
            <a:r>
              <a:rPr sz="1800" dirty="0">
                <a:solidFill>
                  <a:srgbClr val="595959"/>
                </a:solidFill>
                <a:latin typeface="微软雅黑" panose="020B0503020204020204" pitchFamily="34" charset="-122"/>
                <a:ea typeface="微软雅黑" panose="020B0503020204020204" pitchFamily="34" charset="-122"/>
                <a:cs typeface="+mn-ea"/>
              </a:rPr>
              <a:t>，它支持</a:t>
            </a:r>
            <a:r>
              <a:rPr sz="1800" dirty="0">
                <a:solidFill>
                  <a:srgbClr val="0070C0"/>
                </a:solidFill>
                <a:latin typeface="微软雅黑" panose="020B0503020204020204" pitchFamily="34" charset="-122"/>
                <a:ea typeface="微软雅黑" panose="020B0503020204020204" pitchFamily="34" charset="-122"/>
                <a:cs typeface="+mn-ea"/>
              </a:rPr>
              <a:t>for循环</a:t>
            </a:r>
            <a:r>
              <a:rPr sz="1800" dirty="0">
                <a:solidFill>
                  <a:srgbClr val="595959"/>
                </a:solidFill>
                <a:latin typeface="微软雅黑" panose="020B0503020204020204" pitchFamily="34" charset="-122"/>
                <a:ea typeface="微软雅黑" panose="020B0503020204020204" pitchFamily="34" charset="-122"/>
                <a:cs typeface="+mn-ea"/>
              </a:rPr>
              <a:t>、</a:t>
            </a:r>
            <a:r>
              <a:rPr sz="1800" dirty="0">
                <a:solidFill>
                  <a:srgbClr val="0070C0"/>
                </a:solidFill>
                <a:latin typeface="微软雅黑" panose="020B0503020204020204" pitchFamily="34" charset="-122"/>
                <a:ea typeface="微软雅黑" panose="020B0503020204020204" pitchFamily="34" charset="-122"/>
                <a:cs typeface="+mn-ea"/>
              </a:rPr>
              <a:t>正索引</a:t>
            </a:r>
            <a:r>
              <a:rPr sz="1800" dirty="0">
                <a:solidFill>
                  <a:srgbClr val="595959"/>
                </a:solidFill>
                <a:latin typeface="微软雅黑" panose="020B0503020204020204" pitchFamily="34" charset="-122"/>
                <a:ea typeface="微软雅黑" panose="020B0503020204020204" pitchFamily="34" charset="-122"/>
                <a:cs typeface="+mn-ea"/>
              </a:rPr>
              <a:t>、</a:t>
            </a:r>
            <a:r>
              <a:rPr sz="1800" dirty="0">
                <a:solidFill>
                  <a:srgbClr val="0070C0"/>
                </a:solidFill>
                <a:latin typeface="微软雅黑" panose="020B0503020204020204" pitchFamily="34" charset="-122"/>
                <a:ea typeface="微软雅黑" panose="020B0503020204020204" pitchFamily="34" charset="-122"/>
                <a:cs typeface="+mn-ea"/>
              </a:rPr>
              <a:t>切片</a:t>
            </a:r>
            <a:r>
              <a:rPr sz="1800" dirty="0">
                <a:solidFill>
                  <a:srgbClr val="595959"/>
                </a:solidFill>
                <a:latin typeface="微软雅黑" panose="020B0503020204020204" pitchFamily="34" charset="-122"/>
                <a:ea typeface="微软雅黑" panose="020B0503020204020204" pitchFamily="34" charset="-122"/>
                <a:cs typeface="+mn-ea"/>
              </a:rPr>
              <a:t>等操作。</a:t>
            </a:r>
          </a:p>
          <a:p>
            <a:pPr>
              <a:lnSpc>
                <a:spcPct val="150000"/>
              </a:lnSpc>
            </a:pPr>
            <a:r>
              <a:rPr sz="1800" dirty="0">
                <a:solidFill>
                  <a:srgbClr val="595959"/>
                </a:solidFill>
                <a:latin typeface="微软雅黑" panose="020B0503020204020204" pitchFamily="34" charset="-122"/>
                <a:ea typeface="微软雅黑" panose="020B0503020204020204" pitchFamily="34" charset="-122"/>
                <a:cs typeface="+mn-ea"/>
              </a:rPr>
              <a:t>例如，使用all()方法查询模型类BookInfo所对应数据表中的所有记录，具体代码及其运行结果如下所示：</a:t>
            </a:r>
          </a:p>
        </p:txBody>
      </p:sp>
      <p:sp>
        <p:nvSpPr>
          <p:cNvPr id="7" name="矩形 6"/>
          <p:cNvSpPr/>
          <p:nvPr>
            <p:custDataLst>
              <p:tags r:id="rId3"/>
            </p:custDataLst>
          </p:nvPr>
        </p:nvSpPr>
        <p:spPr bwMode="auto">
          <a:xfrm>
            <a:off x="1496060" y="3789680"/>
            <a:ext cx="8731885" cy="213360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&gt;&gt;&gt; all_book = BookInfo.objects.all() </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&gt;&gt;&gt; all_book </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&lt;QuerySet [&lt;BookInfo: 骆驼祥子&gt;, &lt;BookInfo: 围城&gt;]&gt;</a:t>
            </a:r>
          </a:p>
        </p:txBody>
      </p:sp>
      <p:grpSp>
        <p:nvGrpSpPr>
          <p:cNvPr id="3" name="组合 2"/>
          <p:cNvGrpSpPr/>
          <p:nvPr/>
        </p:nvGrpSpPr>
        <p:grpSpPr>
          <a:xfrm>
            <a:off x="1019175" y="857056"/>
            <a:ext cx="3533775" cy="466725"/>
            <a:chOff x="1019175" y="847725"/>
            <a:chExt cx="3533775" cy="466725"/>
          </a:xfrm>
        </p:grpSpPr>
        <p:sp>
          <p:nvSpPr>
            <p:cNvPr id="4"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en-US" sz="2000" dirty="0">
                  <a:solidFill>
                    <a:srgbClr val="595959"/>
                  </a:solidFill>
                  <a:latin typeface="微软雅黑" panose="020B0503020204020204" pitchFamily="34" charset="-122"/>
                  <a:ea typeface="微软雅黑" panose="020B0503020204020204" pitchFamily="34" charset="-122"/>
                </a:rPr>
                <a:t>查询数据</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16.2.3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数据的增删改查</a:t>
            </a:r>
          </a:p>
        </p:txBody>
      </p:sp>
      <p:sp>
        <p:nvSpPr>
          <p:cNvPr id="24" name="矩形 23"/>
          <p:cNvSpPr/>
          <p:nvPr>
            <p:custDataLst>
              <p:tags r:id="rId2"/>
            </p:custDataLst>
          </p:nvPr>
        </p:nvSpPr>
        <p:spPr>
          <a:xfrm>
            <a:off x="1019810" y="1487805"/>
            <a:ext cx="9683750" cy="1753235"/>
          </a:xfrm>
          <a:prstGeom prst="rect">
            <a:avLst/>
          </a:prstGeom>
        </p:spPr>
        <p:txBody>
          <a:bodyPr wrap="square">
            <a:spAutoFit/>
          </a:bodyPr>
          <a:lstStyle/>
          <a:p>
            <a:pPr>
              <a:lnSpc>
                <a:spcPct val="150000"/>
              </a:lnSpc>
            </a:pPr>
            <a:r>
              <a:rPr sz="1800" dirty="0">
                <a:solidFill>
                  <a:srgbClr val="595959"/>
                </a:solidFill>
                <a:latin typeface="微软雅黑" panose="020B0503020204020204" pitchFamily="34" charset="-122"/>
                <a:ea typeface="微软雅黑" panose="020B0503020204020204" pitchFamily="34" charset="-122"/>
                <a:cs typeface="+mn-ea"/>
              </a:rPr>
              <a:t>（2）filter()方法</a:t>
            </a:r>
          </a:p>
          <a:p>
            <a:pPr>
              <a:lnSpc>
                <a:spcPct val="150000"/>
              </a:lnSpc>
            </a:pPr>
            <a:r>
              <a:rPr sz="1800" dirty="0">
                <a:solidFill>
                  <a:srgbClr val="0070C0"/>
                </a:solidFill>
                <a:latin typeface="微软雅黑" panose="020B0503020204020204" pitchFamily="34" charset="-122"/>
                <a:ea typeface="微软雅黑" panose="020B0503020204020204" pitchFamily="34" charset="-122"/>
                <a:cs typeface="+mn-ea"/>
              </a:rPr>
              <a:t>filter()方法</a:t>
            </a:r>
            <a:r>
              <a:rPr sz="1800" dirty="0">
                <a:solidFill>
                  <a:srgbClr val="595959"/>
                </a:solidFill>
                <a:latin typeface="微软雅黑" panose="020B0503020204020204" pitchFamily="34" charset="-122"/>
                <a:ea typeface="微软雅黑" panose="020B0503020204020204" pitchFamily="34" charset="-122"/>
                <a:cs typeface="+mn-ea"/>
              </a:rPr>
              <a:t>用于</a:t>
            </a:r>
            <a:r>
              <a:rPr sz="1800" dirty="0">
                <a:solidFill>
                  <a:srgbClr val="0070C0"/>
                </a:solidFill>
                <a:latin typeface="微软雅黑" panose="020B0503020204020204" pitchFamily="34" charset="-122"/>
                <a:ea typeface="微软雅黑" panose="020B0503020204020204" pitchFamily="34" charset="-122"/>
                <a:cs typeface="+mn-ea"/>
              </a:rPr>
              <a:t>根据查询条件查询数据表</a:t>
            </a:r>
            <a:r>
              <a:rPr sz="1800" dirty="0">
                <a:solidFill>
                  <a:srgbClr val="595959"/>
                </a:solidFill>
                <a:latin typeface="微软雅黑" panose="020B0503020204020204" pitchFamily="34" charset="-122"/>
                <a:ea typeface="微软雅黑" panose="020B0503020204020204" pitchFamily="34" charset="-122"/>
                <a:cs typeface="+mn-ea"/>
              </a:rPr>
              <a:t>，查询条件的基本形式为“</a:t>
            </a:r>
            <a:r>
              <a:rPr sz="1800" dirty="0">
                <a:solidFill>
                  <a:srgbClr val="0070C0"/>
                </a:solidFill>
                <a:latin typeface="微软雅黑" panose="020B0503020204020204" pitchFamily="34" charset="-122"/>
                <a:ea typeface="微软雅黑" panose="020B0503020204020204" pitchFamily="34" charset="-122"/>
                <a:cs typeface="+mn-ea"/>
              </a:rPr>
              <a:t>字段名称__运算符=值</a:t>
            </a:r>
            <a:r>
              <a:rPr sz="1800" dirty="0">
                <a:solidFill>
                  <a:srgbClr val="595959"/>
                </a:solidFill>
                <a:latin typeface="微软雅黑" panose="020B0503020204020204" pitchFamily="34" charset="-122"/>
                <a:ea typeface="微软雅黑" panose="020B0503020204020204" pitchFamily="34" charset="-122"/>
                <a:cs typeface="+mn-ea"/>
              </a:rPr>
              <a:t>”，筛选出满足条件的数据，并返回一个</a:t>
            </a:r>
            <a:r>
              <a:rPr sz="1800" dirty="0">
                <a:solidFill>
                  <a:srgbClr val="0070C0"/>
                </a:solidFill>
                <a:latin typeface="微软雅黑" panose="020B0503020204020204" pitchFamily="34" charset="-122"/>
                <a:ea typeface="微软雅黑" panose="020B0503020204020204" pitchFamily="34" charset="-122"/>
                <a:cs typeface="+mn-ea"/>
              </a:rPr>
              <a:t>QuerySet对象</a:t>
            </a:r>
            <a:r>
              <a:rPr sz="1800" dirty="0">
                <a:solidFill>
                  <a:srgbClr val="595959"/>
                </a:solidFill>
                <a:latin typeface="微软雅黑" panose="020B0503020204020204" pitchFamily="34" charset="-122"/>
                <a:ea typeface="微软雅黑" panose="020B0503020204020204" pitchFamily="34" charset="-122"/>
                <a:cs typeface="+mn-ea"/>
              </a:rPr>
              <a:t>。例如，使用filter()方法查询id值小于2的记录，具体代码及其运行结果如下所示：</a:t>
            </a:r>
          </a:p>
        </p:txBody>
      </p:sp>
      <p:sp>
        <p:nvSpPr>
          <p:cNvPr id="7" name="矩形 6"/>
          <p:cNvSpPr/>
          <p:nvPr>
            <p:custDataLst>
              <p:tags r:id="rId3"/>
            </p:custDataLst>
          </p:nvPr>
        </p:nvSpPr>
        <p:spPr bwMode="auto">
          <a:xfrm>
            <a:off x="1496060" y="3359150"/>
            <a:ext cx="8731885" cy="213360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&gt;&gt;&gt; filter_book = BookInfo.objects.filter(</a:t>
            </a:r>
            <a:r>
              <a:rPr lang="en-US" altLang="zh-CN" sz="1800" kern="0" dirty="0">
                <a:solidFill>
                  <a:srgbClr val="FF0000"/>
                </a:solidFill>
                <a:latin typeface="微软雅黑" panose="020B0503020204020204" pitchFamily="34" charset="-122"/>
                <a:ea typeface="微软雅黑" panose="020B0503020204020204" pitchFamily="34" charset="-122"/>
                <a:cs typeface="Times New Roman" panose="02020603050405020304" charset="0"/>
              </a:rPr>
              <a:t>id__lt=2</a:t>
            </a: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&gt;&gt;&gt; filter_book </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&lt;QuerySet [&lt;BookInfo: 骆驼祥子&gt;]&gt;</a:t>
            </a:r>
          </a:p>
        </p:txBody>
      </p:sp>
      <p:grpSp>
        <p:nvGrpSpPr>
          <p:cNvPr id="3" name="组合 2"/>
          <p:cNvGrpSpPr/>
          <p:nvPr/>
        </p:nvGrpSpPr>
        <p:grpSpPr>
          <a:xfrm>
            <a:off x="1019175" y="857056"/>
            <a:ext cx="3533775" cy="466725"/>
            <a:chOff x="1019175" y="847725"/>
            <a:chExt cx="3533775" cy="466725"/>
          </a:xfrm>
        </p:grpSpPr>
        <p:sp>
          <p:nvSpPr>
            <p:cNvPr id="4"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en-US" sz="2000" dirty="0">
                  <a:solidFill>
                    <a:srgbClr val="595959"/>
                  </a:solidFill>
                  <a:latin typeface="微软雅黑" panose="020B0503020204020204" pitchFamily="34" charset="-122"/>
                  <a:ea typeface="微软雅黑" panose="020B0503020204020204" pitchFamily="34" charset="-122"/>
                </a:rPr>
                <a:t>查询数据</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16.2.3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数据的增删改查</a:t>
            </a:r>
          </a:p>
        </p:txBody>
      </p:sp>
      <p:grpSp>
        <p:nvGrpSpPr>
          <p:cNvPr id="3" name="组合 2"/>
          <p:cNvGrpSpPr/>
          <p:nvPr/>
        </p:nvGrpSpPr>
        <p:grpSpPr>
          <a:xfrm>
            <a:off x="1019175" y="857056"/>
            <a:ext cx="3533775" cy="466725"/>
            <a:chOff x="1019175" y="847725"/>
            <a:chExt cx="3533775" cy="466725"/>
          </a:xfrm>
        </p:grpSpPr>
        <p:sp>
          <p:nvSpPr>
            <p:cNvPr id="4"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en-US" sz="2000" dirty="0">
                  <a:solidFill>
                    <a:srgbClr val="595959"/>
                  </a:solidFill>
                  <a:latin typeface="微软雅黑" panose="020B0503020204020204" pitchFamily="34" charset="-122"/>
                  <a:ea typeface="微软雅黑" panose="020B0503020204020204" pitchFamily="34" charset="-122"/>
                </a:rPr>
                <a:t>查询数据</a:t>
              </a:r>
            </a:p>
          </p:txBody>
        </p:sp>
      </p:grpSp>
      <p:sp>
        <p:nvSpPr>
          <p:cNvPr id="5" name="矩形 4"/>
          <p:cNvSpPr/>
          <p:nvPr>
            <p:custDataLst>
              <p:tags r:id="rId2"/>
            </p:custDataLst>
          </p:nvPr>
        </p:nvSpPr>
        <p:spPr>
          <a:xfrm>
            <a:off x="1019810" y="1487805"/>
            <a:ext cx="9683750" cy="553085"/>
          </a:xfrm>
          <a:prstGeom prst="rect">
            <a:avLst/>
          </a:prstGeom>
        </p:spPr>
        <p:txBody>
          <a:bodyPr wrap="square">
            <a:spAutoFit/>
          </a:bodyPr>
          <a:lstStyle/>
          <a:p>
            <a:pPr>
              <a:lnSpc>
                <a:spcPct val="150000"/>
              </a:lnSpc>
            </a:pPr>
            <a:r>
              <a:rPr sz="2000" dirty="0">
                <a:solidFill>
                  <a:srgbClr val="595959"/>
                </a:solidFill>
                <a:latin typeface="微软雅黑" panose="020B0503020204020204" pitchFamily="34" charset="-122"/>
                <a:ea typeface="微软雅黑" panose="020B0503020204020204" pitchFamily="34" charset="-122"/>
                <a:cs typeface="+mn-ea"/>
              </a:rPr>
              <a:t>常见的运算符如表所示。</a:t>
            </a:r>
          </a:p>
        </p:txBody>
      </p:sp>
      <p:graphicFrame>
        <p:nvGraphicFramePr>
          <p:cNvPr id="8" name="表格 7"/>
          <p:cNvGraphicFramePr>
            <a:graphicFrameLocks noGrp="1"/>
          </p:cNvGraphicFramePr>
          <p:nvPr>
            <p:custDataLst>
              <p:tags r:id="rId3"/>
            </p:custDataLst>
          </p:nvPr>
        </p:nvGraphicFramePr>
        <p:xfrm>
          <a:off x="1702435" y="2421255"/>
          <a:ext cx="8650605" cy="3395345"/>
        </p:xfrm>
        <a:graphic>
          <a:graphicData uri="http://schemas.openxmlformats.org/drawingml/2006/table">
            <a:tbl>
              <a:tblPr>
                <a:tableStyleId>{F5AB1C69-6EDB-4FF4-983F-18BD219EF322}</a:tableStyleId>
              </a:tblPr>
              <a:tblGrid>
                <a:gridCol w="1765935">
                  <a:extLst>
                    <a:ext uri="{9D8B030D-6E8A-4147-A177-3AD203B41FA5}">
                      <a16:colId xmlns:a16="http://schemas.microsoft.com/office/drawing/2014/main" val="20000"/>
                    </a:ext>
                  </a:extLst>
                </a:gridCol>
                <a:gridCol w="6884670">
                  <a:extLst>
                    <a:ext uri="{9D8B030D-6E8A-4147-A177-3AD203B41FA5}">
                      <a16:colId xmlns:a16="http://schemas.microsoft.com/office/drawing/2014/main" val="20001"/>
                    </a:ext>
                  </a:extLst>
                </a:gridCol>
              </a:tblGrid>
              <a:tr h="44069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1800" b="1" dirty="0">
                          <a:solidFill>
                            <a:schemeClr val="tx1">
                              <a:lumMod val="65000"/>
                              <a:lumOff val="35000"/>
                            </a:schemeClr>
                          </a:solidFill>
                          <a:effectLst/>
                          <a:latin typeface="微软雅黑" panose="020B0503020204020204" pitchFamily="34" charset="-122"/>
                          <a:ea typeface="微软雅黑" panose="020B0503020204020204" pitchFamily="34" charset="-122"/>
                        </a:rPr>
                        <a:t>运算符</a:t>
                      </a:r>
                    </a:p>
                  </a:txBody>
                  <a:tcPr marT="45700" marB="4570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rPr>
                        <a:t>说明</a:t>
                      </a:r>
                    </a:p>
                  </a:txBody>
                  <a:tcPr marT="45700" marB="45700"/>
                </a:tc>
                <a:extLst>
                  <a:ext uri="{0D108BD9-81ED-4DB2-BD59-A6C34878D82A}">
                    <a16:rowId xmlns:a16="http://schemas.microsoft.com/office/drawing/2014/main" val="10000"/>
                  </a:ext>
                </a:extLst>
              </a:tr>
              <a:tr h="4320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a:solidFill>
                            <a:schemeClr val="tx1">
                              <a:lumMod val="65000"/>
                              <a:lumOff val="35000"/>
                            </a:schemeClr>
                          </a:solidFill>
                          <a:effectLst/>
                          <a:latin typeface="微软雅黑" panose="020B0503020204020204" pitchFamily="34" charset="-122"/>
                          <a:ea typeface="微软雅黑" panose="020B0503020204020204" pitchFamily="34" charset="-122"/>
                        </a:rPr>
                        <a:t>gt</a:t>
                      </a:r>
                    </a:p>
                  </a:txBody>
                  <a:tcPr marT="45700" marB="457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a:solidFill>
                            <a:schemeClr val="tx1">
                              <a:lumMod val="65000"/>
                              <a:lumOff val="35000"/>
                            </a:schemeClr>
                          </a:solidFill>
                          <a:effectLst/>
                          <a:latin typeface="微软雅黑" panose="020B0503020204020204" pitchFamily="34" charset="-122"/>
                          <a:ea typeface="微软雅黑" panose="020B0503020204020204" pitchFamily="34" charset="-122"/>
                        </a:rPr>
                        <a:t>判断字段值是否大于给定的值</a:t>
                      </a:r>
                    </a:p>
                  </a:txBody>
                  <a:tcPr marT="45700" marB="45700"/>
                </a:tc>
                <a:extLst>
                  <a:ext uri="{0D108BD9-81ED-4DB2-BD59-A6C34878D82A}">
                    <a16:rowId xmlns:a16="http://schemas.microsoft.com/office/drawing/2014/main" val="10001"/>
                  </a:ext>
                </a:extLst>
              </a:tr>
              <a:tr h="432000">
                <a:tc>
                  <a:txBody>
                    <a:bodyPr/>
                    <a:lstStyle/>
                    <a:p>
                      <a:pPr indent="0" algn="l">
                        <a:buNone/>
                      </a:pPr>
                      <a:r>
                        <a:rPr lang="en-US" sz="18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gte</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a:solidFill>
                            <a:schemeClr val="tx1">
                              <a:lumMod val="65000"/>
                              <a:lumOff val="35000"/>
                            </a:schemeClr>
                          </a:solidFill>
                          <a:effectLst/>
                          <a:latin typeface="微软雅黑" panose="020B0503020204020204" pitchFamily="34" charset="-122"/>
                          <a:ea typeface="微软雅黑" panose="020B0503020204020204" pitchFamily="34" charset="-122"/>
                        </a:rPr>
                        <a:t>判断字段值是否大于等于给定的值</a:t>
                      </a:r>
                    </a:p>
                  </a:txBody>
                  <a:tcPr marT="45700" marB="45700"/>
                </a:tc>
                <a:extLst>
                  <a:ext uri="{0D108BD9-81ED-4DB2-BD59-A6C34878D82A}">
                    <a16:rowId xmlns:a16="http://schemas.microsoft.com/office/drawing/2014/main" val="10002"/>
                  </a:ext>
                </a:extLst>
              </a:tr>
              <a:tr h="432000">
                <a:tc>
                  <a:txBody>
                    <a:bodyPr/>
                    <a:lstStyle/>
                    <a:p>
                      <a:pPr indent="0" algn="l">
                        <a:buNone/>
                      </a:pPr>
                      <a:r>
                        <a:rPr lang="en-US" sz="18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lt</a:t>
                      </a:r>
                    </a:p>
                  </a:txBody>
                  <a:tcPr marL="68580" marR="68580" marT="0" marB="0" anchor="ctr"/>
                </a:tc>
                <a:tc>
                  <a:txBody>
                    <a:bodyPr/>
                    <a:lstStyle/>
                    <a:p>
                      <a:pPr algn="l"/>
                      <a:r>
                        <a:rPr lang="en-US" altLang="zh-CN" sz="1800" dirty="0">
                          <a:solidFill>
                            <a:schemeClr val="tx1">
                              <a:lumMod val="65000"/>
                              <a:lumOff val="35000"/>
                            </a:schemeClr>
                          </a:solidFill>
                          <a:effectLst/>
                          <a:latin typeface="微软雅黑" panose="020B0503020204020204" pitchFamily="34" charset="-122"/>
                          <a:ea typeface="微软雅黑" panose="020B0503020204020204" pitchFamily="34" charset="-122"/>
                        </a:rPr>
                        <a:t>判断字段值是否小于给定的值</a:t>
                      </a:r>
                    </a:p>
                  </a:txBody>
                  <a:tcPr marT="45700" marB="45700"/>
                </a:tc>
                <a:extLst>
                  <a:ext uri="{0D108BD9-81ED-4DB2-BD59-A6C34878D82A}">
                    <a16:rowId xmlns:a16="http://schemas.microsoft.com/office/drawing/2014/main" val="10003"/>
                  </a:ext>
                </a:extLst>
              </a:tr>
              <a:tr h="432000">
                <a:tc>
                  <a:txBody>
                    <a:bodyPr/>
                    <a:lstStyle/>
                    <a:p>
                      <a:pPr indent="0" algn="l">
                        <a:buNone/>
                      </a:pPr>
                      <a:r>
                        <a:rPr lang="en-US" sz="18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lte</a:t>
                      </a:r>
                    </a:p>
                  </a:txBody>
                  <a:tcPr marL="68580" marR="68580" marT="0" marB="0" anchor="ctr"/>
                </a:tc>
                <a:tc>
                  <a:txBody>
                    <a:bodyPr/>
                    <a:lstStyle/>
                    <a:p>
                      <a:pPr algn="l"/>
                      <a:r>
                        <a:rPr lang="en-US" altLang="zh-CN" sz="1800" dirty="0">
                          <a:solidFill>
                            <a:schemeClr val="tx1">
                              <a:lumMod val="65000"/>
                              <a:lumOff val="35000"/>
                            </a:schemeClr>
                          </a:solidFill>
                          <a:effectLst/>
                          <a:latin typeface="微软雅黑" panose="020B0503020204020204" pitchFamily="34" charset="-122"/>
                          <a:ea typeface="微软雅黑" panose="020B0503020204020204" pitchFamily="34" charset="-122"/>
                        </a:rPr>
                        <a:t>判断字段值是否小于等于给定的值</a:t>
                      </a:r>
                    </a:p>
                  </a:txBody>
                  <a:tcPr marT="45700" marB="45700"/>
                </a:tc>
                <a:extLst>
                  <a:ext uri="{0D108BD9-81ED-4DB2-BD59-A6C34878D82A}">
                    <a16:rowId xmlns:a16="http://schemas.microsoft.com/office/drawing/2014/main" val="10004"/>
                  </a:ext>
                </a:extLst>
              </a:tr>
              <a:tr h="432000">
                <a:tc>
                  <a:txBody>
                    <a:bodyPr/>
                    <a:lstStyle/>
                    <a:p>
                      <a:pPr indent="0" algn="l">
                        <a:buNone/>
                      </a:pPr>
                      <a:r>
                        <a:rPr lang="en-US" altLang="zh-CN" sz="1800" b="0">
                          <a:solidFill>
                            <a:schemeClr val="accent2">
                              <a:lumMod val="50000"/>
                            </a:schemeClr>
                          </a:solidFill>
                          <a:latin typeface="微软雅黑" panose="020B0503020204020204" pitchFamily="34" charset="-122"/>
                          <a:ea typeface="微软雅黑" panose="020B0503020204020204" pitchFamily="34" charset="-122"/>
                          <a:cs typeface="Times New Roman" panose="02020603050405020304" charset="0"/>
                        </a:rPr>
                        <a:t>in</a:t>
                      </a:r>
                    </a:p>
                  </a:txBody>
                  <a:tcPr marL="68580" marR="68580" marT="0" marB="0" anchor="ctr"/>
                </a:tc>
                <a:tc>
                  <a:txBody>
                    <a:bodyPr/>
                    <a:lstStyle/>
                    <a:p>
                      <a:pPr algn="l"/>
                      <a:r>
                        <a:rPr lang="en-US" altLang="zh-CN" sz="1800" dirty="0">
                          <a:solidFill>
                            <a:schemeClr val="tx1">
                              <a:lumMod val="65000"/>
                              <a:lumOff val="35000"/>
                            </a:schemeClr>
                          </a:solidFill>
                          <a:effectLst/>
                          <a:latin typeface="微软雅黑" panose="020B0503020204020204" pitchFamily="34" charset="-122"/>
                          <a:ea typeface="微软雅黑" panose="020B0503020204020204" pitchFamily="34" charset="-122"/>
                        </a:rPr>
                        <a:t>判断字段值是否存在于一个可迭代列表中</a:t>
                      </a:r>
                    </a:p>
                  </a:txBody>
                  <a:tcPr marT="45700" marB="45700"/>
                </a:tc>
                <a:extLst>
                  <a:ext uri="{0D108BD9-81ED-4DB2-BD59-A6C34878D82A}">
                    <a16:rowId xmlns:a16="http://schemas.microsoft.com/office/drawing/2014/main" val="10005"/>
                  </a:ext>
                </a:extLst>
              </a:tr>
              <a:tr h="432000">
                <a:tc>
                  <a:txBody>
                    <a:bodyPr/>
                    <a:lstStyle/>
                    <a:p>
                      <a:pPr indent="0" algn="l">
                        <a:buNone/>
                      </a:pPr>
                      <a:r>
                        <a:rPr lang="en-US" altLang="zh-CN" sz="1800" b="0">
                          <a:solidFill>
                            <a:schemeClr val="accent2">
                              <a:lumMod val="50000"/>
                            </a:schemeClr>
                          </a:solidFill>
                          <a:latin typeface="微软雅黑" panose="020B0503020204020204" pitchFamily="34" charset="-122"/>
                          <a:ea typeface="微软雅黑" panose="020B0503020204020204" pitchFamily="34" charset="-122"/>
                          <a:cs typeface="Times New Roman" panose="02020603050405020304" charset="0"/>
                        </a:rPr>
                        <a:t>range</a:t>
                      </a:r>
                    </a:p>
                  </a:txBody>
                  <a:tcPr marL="68580" marR="68580" marT="0" marB="0" anchor="ctr"/>
                </a:tc>
                <a:tc>
                  <a:txBody>
                    <a:bodyPr/>
                    <a:lstStyle/>
                    <a:p>
                      <a:pPr algn="l">
                        <a:buNone/>
                      </a:pPr>
                      <a:r>
                        <a:rPr lang="en-US" altLang="zh-CN" sz="1800" dirty="0">
                          <a:solidFill>
                            <a:schemeClr val="tx1">
                              <a:lumMod val="65000"/>
                              <a:lumOff val="35000"/>
                            </a:schemeClr>
                          </a:solidFill>
                          <a:effectLst/>
                          <a:latin typeface="微软雅黑" panose="020B0503020204020204" pitchFamily="34" charset="-122"/>
                          <a:ea typeface="微软雅黑" panose="020B0503020204020204" pitchFamily="34" charset="-122"/>
                        </a:rPr>
                        <a:t>判断字段值是否在指定的区间中</a:t>
                      </a:r>
                    </a:p>
                  </a:txBody>
                  <a:tcPr marT="45700" marB="45700"/>
                </a:tc>
                <a:extLst>
                  <a:ext uri="{0D108BD9-81ED-4DB2-BD59-A6C34878D82A}">
                    <a16:rowId xmlns:a16="http://schemas.microsoft.com/office/drawing/2014/main" val="10006"/>
                  </a:ext>
                </a:extLst>
              </a:tr>
              <a:tr h="432000">
                <a:tc>
                  <a:txBody>
                    <a:bodyPr/>
                    <a:lstStyle/>
                    <a:p>
                      <a:pPr indent="0" algn="l">
                        <a:buNone/>
                      </a:pPr>
                      <a:r>
                        <a:rPr lang="en-US" altLang="zh-CN" sz="1800" b="0">
                          <a:solidFill>
                            <a:schemeClr val="accent2">
                              <a:lumMod val="50000"/>
                            </a:schemeClr>
                          </a:solidFill>
                          <a:latin typeface="微软雅黑" panose="020B0503020204020204" pitchFamily="34" charset="-122"/>
                          <a:ea typeface="微软雅黑" panose="020B0503020204020204" pitchFamily="34" charset="-122"/>
                          <a:cs typeface="Times New Roman" panose="02020603050405020304" charset="0"/>
                        </a:rPr>
                        <a:t>exact</a:t>
                      </a:r>
                    </a:p>
                  </a:txBody>
                  <a:tcPr marL="68580" marR="68580" marT="0" marB="0" anchor="ctr"/>
                </a:tc>
                <a:tc>
                  <a:txBody>
                    <a:bodyPr/>
                    <a:lstStyle/>
                    <a:p>
                      <a:pPr algn="l">
                        <a:buNone/>
                      </a:pPr>
                      <a:r>
                        <a:rPr lang="en-US" altLang="zh-CN" sz="1800" dirty="0">
                          <a:solidFill>
                            <a:schemeClr val="tx1">
                              <a:lumMod val="65000"/>
                              <a:lumOff val="35000"/>
                            </a:schemeClr>
                          </a:solidFill>
                          <a:effectLst/>
                          <a:latin typeface="微软雅黑" panose="020B0503020204020204" pitchFamily="34" charset="-122"/>
                          <a:ea typeface="微软雅黑" panose="020B0503020204020204" pitchFamily="34" charset="-122"/>
                        </a:rPr>
                        <a:t>判断字段值是否精确相等</a:t>
                      </a:r>
                    </a:p>
                  </a:txBody>
                  <a:tcPr marT="45700" marB="45700"/>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16.2.3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数据的增删改查</a:t>
            </a:r>
          </a:p>
        </p:txBody>
      </p:sp>
      <p:grpSp>
        <p:nvGrpSpPr>
          <p:cNvPr id="3" name="组合 2"/>
          <p:cNvGrpSpPr/>
          <p:nvPr/>
        </p:nvGrpSpPr>
        <p:grpSpPr>
          <a:xfrm>
            <a:off x="1019175" y="857056"/>
            <a:ext cx="3533775" cy="466725"/>
            <a:chOff x="1019175" y="847725"/>
            <a:chExt cx="3533775" cy="466725"/>
          </a:xfrm>
        </p:grpSpPr>
        <p:sp>
          <p:nvSpPr>
            <p:cNvPr id="4"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en-US" sz="2000" dirty="0">
                  <a:solidFill>
                    <a:srgbClr val="595959"/>
                  </a:solidFill>
                  <a:latin typeface="微软雅黑" panose="020B0503020204020204" pitchFamily="34" charset="-122"/>
                  <a:ea typeface="微软雅黑" panose="020B0503020204020204" pitchFamily="34" charset="-122"/>
                </a:rPr>
                <a:t>查询数据</a:t>
              </a:r>
            </a:p>
          </p:txBody>
        </p:sp>
      </p:grpSp>
      <p:sp>
        <p:nvSpPr>
          <p:cNvPr id="5" name="矩形 4"/>
          <p:cNvSpPr/>
          <p:nvPr>
            <p:custDataLst>
              <p:tags r:id="rId2"/>
            </p:custDataLst>
          </p:nvPr>
        </p:nvSpPr>
        <p:spPr>
          <a:xfrm>
            <a:off x="1019810" y="1487805"/>
            <a:ext cx="9683750" cy="553085"/>
          </a:xfrm>
          <a:prstGeom prst="rect">
            <a:avLst/>
          </a:prstGeom>
        </p:spPr>
        <p:txBody>
          <a:bodyPr wrap="square">
            <a:spAutoFit/>
          </a:bodyPr>
          <a:lstStyle/>
          <a:p>
            <a:pPr>
              <a:lnSpc>
                <a:spcPct val="150000"/>
              </a:lnSpc>
            </a:pPr>
            <a:r>
              <a:rPr sz="2000" dirty="0">
                <a:solidFill>
                  <a:srgbClr val="595959"/>
                </a:solidFill>
                <a:latin typeface="微软雅黑" panose="020B0503020204020204" pitchFamily="34" charset="-122"/>
                <a:ea typeface="微软雅黑" panose="020B0503020204020204" pitchFamily="34" charset="-122"/>
                <a:cs typeface="+mn-ea"/>
              </a:rPr>
              <a:t>常见的运算符如表所示。</a:t>
            </a:r>
          </a:p>
        </p:txBody>
      </p:sp>
      <p:graphicFrame>
        <p:nvGraphicFramePr>
          <p:cNvPr id="8" name="表格 7"/>
          <p:cNvGraphicFramePr>
            <a:graphicFrameLocks noGrp="1"/>
          </p:cNvGraphicFramePr>
          <p:nvPr>
            <p:custDataLst>
              <p:tags r:id="rId3"/>
            </p:custDataLst>
          </p:nvPr>
        </p:nvGraphicFramePr>
        <p:xfrm>
          <a:off x="1702435" y="2421255"/>
          <a:ext cx="8650605" cy="3395345"/>
        </p:xfrm>
        <a:graphic>
          <a:graphicData uri="http://schemas.openxmlformats.org/drawingml/2006/table">
            <a:tbl>
              <a:tblPr>
                <a:tableStyleId>{F5AB1C69-6EDB-4FF4-983F-18BD219EF322}</a:tableStyleId>
              </a:tblPr>
              <a:tblGrid>
                <a:gridCol w="1765935">
                  <a:extLst>
                    <a:ext uri="{9D8B030D-6E8A-4147-A177-3AD203B41FA5}">
                      <a16:colId xmlns:a16="http://schemas.microsoft.com/office/drawing/2014/main" val="20000"/>
                    </a:ext>
                  </a:extLst>
                </a:gridCol>
                <a:gridCol w="6884670">
                  <a:extLst>
                    <a:ext uri="{9D8B030D-6E8A-4147-A177-3AD203B41FA5}">
                      <a16:colId xmlns:a16="http://schemas.microsoft.com/office/drawing/2014/main" val="20001"/>
                    </a:ext>
                  </a:extLst>
                </a:gridCol>
              </a:tblGrid>
              <a:tr h="44069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1800" b="1" dirty="0">
                          <a:solidFill>
                            <a:schemeClr val="tx1">
                              <a:lumMod val="65000"/>
                              <a:lumOff val="35000"/>
                            </a:schemeClr>
                          </a:solidFill>
                          <a:effectLst/>
                          <a:latin typeface="微软雅黑" panose="020B0503020204020204" pitchFamily="34" charset="-122"/>
                          <a:ea typeface="微软雅黑" panose="020B0503020204020204" pitchFamily="34" charset="-122"/>
                        </a:rPr>
                        <a:t>运算符</a:t>
                      </a:r>
                    </a:p>
                  </a:txBody>
                  <a:tcPr marT="45700" marB="4570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rPr>
                        <a:t>说明</a:t>
                      </a:r>
                    </a:p>
                  </a:txBody>
                  <a:tcPr marT="45700" marB="45700"/>
                </a:tc>
                <a:extLst>
                  <a:ext uri="{0D108BD9-81ED-4DB2-BD59-A6C34878D82A}">
                    <a16:rowId xmlns:a16="http://schemas.microsoft.com/office/drawing/2014/main" val="10000"/>
                  </a:ext>
                </a:extLst>
              </a:tr>
              <a:tr h="4320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a:solidFill>
                            <a:schemeClr val="tx1">
                              <a:lumMod val="65000"/>
                              <a:lumOff val="35000"/>
                            </a:schemeClr>
                          </a:solidFill>
                          <a:effectLst/>
                          <a:latin typeface="微软雅黑" panose="020B0503020204020204" pitchFamily="34" charset="-122"/>
                          <a:ea typeface="微软雅黑" panose="020B0503020204020204" pitchFamily="34" charset="-122"/>
                        </a:rPr>
                        <a:t>iexact</a:t>
                      </a:r>
                    </a:p>
                  </a:txBody>
                  <a:tcPr marT="45700" marB="457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a:solidFill>
                            <a:schemeClr val="tx1">
                              <a:lumMod val="65000"/>
                              <a:lumOff val="35000"/>
                            </a:schemeClr>
                          </a:solidFill>
                          <a:effectLst/>
                          <a:latin typeface="微软雅黑" panose="020B0503020204020204" pitchFamily="34" charset="-122"/>
                          <a:ea typeface="微软雅黑" panose="020B0503020204020204" pitchFamily="34" charset="-122"/>
                        </a:rPr>
                        <a:t>判断字段值是否精确相等，忽略大小写</a:t>
                      </a:r>
                    </a:p>
                  </a:txBody>
                  <a:tcPr marT="45700" marB="45700"/>
                </a:tc>
                <a:extLst>
                  <a:ext uri="{0D108BD9-81ED-4DB2-BD59-A6C34878D82A}">
                    <a16:rowId xmlns:a16="http://schemas.microsoft.com/office/drawing/2014/main" val="10001"/>
                  </a:ext>
                </a:extLst>
              </a:tr>
              <a:tr h="432000">
                <a:tc>
                  <a:txBody>
                    <a:bodyPr/>
                    <a:lstStyle/>
                    <a:p>
                      <a:pPr indent="0" algn="l">
                        <a:buNone/>
                      </a:pPr>
                      <a:r>
                        <a:rPr lang="en-US" sz="18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contains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a:solidFill>
                            <a:schemeClr val="tx1">
                              <a:lumMod val="65000"/>
                              <a:lumOff val="35000"/>
                            </a:schemeClr>
                          </a:solidFill>
                          <a:effectLst/>
                          <a:latin typeface="微软雅黑" panose="020B0503020204020204" pitchFamily="34" charset="-122"/>
                          <a:ea typeface="微软雅黑" panose="020B0503020204020204" pitchFamily="34" charset="-122"/>
                        </a:rPr>
                        <a:t>字段值的模糊匹配</a:t>
                      </a:r>
                    </a:p>
                  </a:txBody>
                  <a:tcPr marT="45700" marB="45700"/>
                </a:tc>
                <a:extLst>
                  <a:ext uri="{0D108BD9-81ED-4DB2-BD59-A6C34878D82A}">
                    <a16:rowId xmlns:a16="http://schemas.microsoft.com/office/drawing/2014/main" val="10002"/>
                  </a:ext>
                </a:extLst>
              </a:tr>
              <a:tr h="432000">
                <a:tc>
                  <a:txBody>
                    <a:bodyPr/>
                    <a:lstStyle/>
                    <a:p>
                      <a:pPr indent="0" algn="l">
                        <a:buNone/>
                      </a:pPr>
                      <a:r>
                        <a:rPr lang="en-US" sz="18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icontains</a:t>
                      </a:r>
                    </a:p>
                  </a:txBody>
                  <a:tcPr marL="68580" marR="68580" marT="0" marB="0" anchor="ctr"/>
                </a:tc>
                <a:tc>
                  <a:txBody>
                    <a:bodyPr/>
                    <a:lstStyle/>
                    <a:p>
                      <a:pPr algn="l"/>
                      <a:r>
                        <a:rPr lang="en-US" altLang="zh-CN" sz="1800" dirty="0">
                          <a:solidFill>
                            <a:schemeClr val="tx1">
                              <a:lumMod val="65000"/>
                              <a:lumOff val="35000"/>
                            </a:schemeClr>
                          </a:solidFill>
                          <a:effectLst/>
                          <a:latin typeface="微软雅黑" panose="020B0503020204020204" pitchFamily="34" charset="-122"/>
                          <a:ea typeface="微软雅黑" panose="020B0503020204020204" pitchFamily="34" charset="-122"/>
                        </a:rPr>
                        <a:t>字段值的模糊匹配，忽略大写</a:t>
                      </a:r>
                    </a:p>
                  </a:txBody>
                  <a:tcPr marT="45700" marB="45700"/>
                </a:tc>
                <a:extLst>
                  <a:ext uri="{0D108BD9-81ED-4DB2-BD59-A6C34878D82A}">
                    <a16:rowId xmlns:a16="http://schemas.microsoft.com/office/drawing/2014/main" val="10003"/>
                  </a:ext>
                </a:extLst>
              </a:tr>
              <a:tr h="432000">
                <a:tc>
                  <a:txBody>
                    <a:bodyPr/>
                    <a:lstStyle/>
                    <a:p>
                      <a:pPr indent="0" algn="l">
                        <a:buNone/>
                      </a:pPr>
                      <a:r>
                        <a:rPr lang="en-US" sz="18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startswith</a:t>
                      </a:r>
                    </a:p>
                  </a:txBody>
                  <a:tcPr marL="68580" marR="68580" marT="0" marB="0" anchor="ctr"/>
                </a:tc>
                <a:tc>
                  <a:txBody>
                    <a:bodyPr/>
                    <a:lstStyle/>
                    <a:p>
                      <a:pPr algn="l"/>
                      <a:r>
                        <a:rPr lang="en-US" altLang="zh-CN" sz="1800" dirty="0">
                          <a:solidFill>
                            <a:schemeClr val="tx1">
                              <a:lumMod val="65000"/>
                              <a:lumOff val="35000"/>
                            </a:schemeClr>
                          </a:solidFill>
                          <a:effectLst/>
                          <a:latin typeface="微软雅黑" panose="020B0503020204020204" pitchFamily="34" charset="-122"/>
                          <a:ea typeface="微软雅黑" panose="020B0503020204020204" pitchFamily="34" charset="-122"/>
                        </a:rPr>
                        <a:t>判断字段值是否以特定字符串开头</a:t>
                      </a:r>
                    </a:p>
                  </a:txBody>
                  <a:tcPr marT="45700" marB="45700"/>
                </a:tc>
                <a:extLst>
                  <a:ext uri="{0D108BD9-81ED-4DB2-BD59-A6C34878D82A}">
                    <a16:rowId xmlns:a16="http://schemas.microsoft.com/office/drawing/2014/main" val="10004"/>
                  </a:ext>
                </a:extLst>
              </a:tr>
              <a:tr h="432000">
                <a:tc>
                  <a:txBody>
                    <a:bodyPr/>
                    <a:lstStyle/>
                    <a:p>
                      <a:pPr indent="0" algn="l">
                        <a:buNone/>
                      </a:pPr>
                      <a:r>
                        <a:rPr lang="en-US" altLang="zh-CN" sz="1800" b="0">
                          <a:solidFill>
                            <a:schemeClr val="accent2">
                              <a:lumMod val="50000"/>
                            </a:schemeClr>
                          </a:solidFill>
                          <a:latin typeface="微软雅黑" panose="020B0503020204020204" pitchFamily="34" charset="-122"/>
                          <a:ea typeface="微软雅黑" panose="020B0503020204020204" pitchFamily="34" charset="-122"/>
                          <a:cs typeface="Times New Roman" panose="02020603050405020304" charset="0"/>
                        </a:rPr>
                        <a:t>istartswith</a:t>
                      </a:r>
                    </a:p>
                  </a:txBody>
                  <a:tcPr marL="68580" marR="68580" marT="0" marB="0" anchor="ctr"/>
                </a:tc>
                <a:tc>
                  <a:txBody>
                    <a:bodyPr/>
                    <a:lstStyle/>
                    <a:p>
                      <a:pPr algn="l"/>
                      <a:r>
                        <a:rPr lang="en-US" altLang="zh-CN" sz="1800" dirty="0">
                          <a:solidFill>
                            <a:schemeClr val="tx1">
                              <a:lumMod val="65000"/>
                              <a:lumOff val="35000"/>
                            </a:schemeClr>
                          </a:solidFill>
                          <a:effectLst/>
                          <a:latin typeface="微软雅黑" panose="020B0503020204020204" pitchFamily="34" charset="-122"/>
                          <a:ea typeface="微软雅黑" panose="020B0503020204020204" pitchFamily="34" charset="-122"/>
                        </a:rPr>
                        <a:t>判断字段值是否以特定字符串开头，忽略大小写</a:t>
                      </a:r>
                    </a:p>
                  </a:txBody>
                  <a:tcPr marT="45700" marB="45700"/>
                </a:tc>
                <a:extLst>
                  <a:ext uri="{0D108BD9-81ED-4DB2-BD59-A6C34878D82A}">
                    <a16:rowId xmlns:a16="http://schemas.microsoft.com/office/drawing/2014/main" val="10005"/>
                  </a:ext>
                </a:extLst>
              </a:tr>
              <a:tr h="432000">
                <a:tc>
                  <a:txBody>
                    <a:bodyPr/>
                    <a:lstStyle/>
                    <a:p>
                      <a:pPr indent="0" algn="l">
                        <a:buNone/>
                      </a:pPr>
                      <a:r>
                        <a:rPr lang="en-US" altLang="zh-CN" sz="1800" b="0">
                          <a:solidFill>
                            <a:schemeClr val="accent2">
                              <a:lumMod val="50000"/>
                            </a:schemeClr>
                          </a:solidFill>
                          <a:latin typeface="微软雅黑" panose="020B0503020204020204" pitchFamily="34" charset="-122"/>
                          <a:ea typeface="微软雅黑" panose="020B0503020204020204" pitchFamily="34" charset="-122"/>
                          <a:cs typeface="Times New Roman" panose="02020603050405020304" charset="0"/>
                        </a:rPr>
                        <a:t>endswith</a:t>
                      </a:r>
                    </a:p>
                  </a:txBody>
                  <a:tcPr marL="68580" marR="68580" marT="0" marB="0" anchor="ctr"/>
                </a:tc>
                <a:tc>
                  <a:txBody>
                    <a:bodyPr/>
                    <a:lstStyle/>
                    <a:p>
                      <a:pPr algn="l">
                        <a:buNone/>
                      </a:pPr>
                      <a:r>
                        <a:rPr lang="en-US" altLang="zh-CN" sz="1800" dirty="0">
                          <a:solidFill>
                            <a:schemeClr val="tx1">
                              <a:lumMod val="65000"/>
                              <a:lumOff val="35000"/>
                            </a:schemeClr>
                          </a:solidFill>
                          <a:effectLst/>
                          <a:latin typeface="微软雅黑" panose="020B0503020204020204" pitchFamily="34" charset="-122"/>
                          <a:ea typeface="微软雅黑" panose="020B0503020204020204" pitchFamily="34" charset="-122"/>
                        </a:rPr>
                        <a:t>判断字段值是否以特定字符串结尾</a:t>
                      </a:r>
                    </a:p>
                  </a:txBody>
                  <a:tcPr marT="45700" marB="45700"/>
                </a:tc>
                <a:extLst>
                  <a:ext uri="{0D108BD9-81ED-4DB2-BD59-A6C34878D82A}">
                    <a16:rowId xmlns:a16="http://schemas.microsoft.com/office/drawing/2014/main" val="10006"/>
                  </a:ext>
                </a:extLst>
              </a:tr>
              <a:tr h="432000">
                <a:tc>
                  <a:txBody>
                    <a:bodyPr/>
                    <a:lstStyle/>
                    <a:p>
                      <a:pPr indent="0" algn="l">
                        <a:buNone/>
                      </a:pPr>
                      <a:r>
                        <a:rPr lang="en-US" altLang="zh-CN" sz="1800" b="0">
                          <a:solidFill>
                            <a:schemeClr val="accent2">
                              <a:lumMod val="50000"/>
                            </a:schemeClr>
                          </a:solidFill>
                          <a:latin typeface="微软雅黑" panose="020B0503020204020204" pitchFamily="34" charset="-122"/>
                          <a:ea typeface="微软雅黑" panose="020B0503020204020204" pitchFamily="34" charset="-122"/>
                          <a:cs typeface="Times New Roman" panose="02020603050405020304" charset="0"/>
                        </a:rPr>
                        <a:t>iendswith</a:t>
                      </a:r>
                    </a:p>
                  </a:txBody>
                  <a:tcPr marL="68580" marR="68580" marT="0" marB="0" anchor="ctr"/>
                </a:tc>
                <a:tc>
                  <a:txBody>
                    <a:bodyPr/>
                    <a:lstStyle/>
                    <a:p>
                      <a:pPr algn="l">
                        <a:buNone/>
                      </a:pPr>
                      <a:r>
                        <a:rPr lang="en-US" altLang="zh-CN" sz="1800" dirty="0">
                          <a:solidFill>
                            <a:schemeClr val="tx1">
                              <a:lumMod val="65000"/>
                              <a:lumOff val="35000"/>
                            </a:schemeClr>
                          </a:solidFill>
                          <a:effectLst/>
                          <a:latin typeface="微软雅黑" panose="020B0503020204020204" pitchFamily="34" charset="-122"/>
                          <a:ea typeface="微软雅黑" panose="020B0503020204020204" pitchFamily="34" charset="-122"/>
                        </a:rPr>
                        <a:t>判断字段值是否以特定字符串结尾，忽略大小写</a:t>
                      </a:r>
                    </a:p>
                  </a:txBody>
                  <a:tcPr marT="45700" marB="45700"/>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16.2.3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数据的增删改查</a:t>
            </a:r>
          </a:p>
        </p:txBody>
      </p:sp>
      <p:sp>
        <p:nvSpPr>
          <p:cNvPr id="24" name="矩形 23"/>
          <p:cNvSpPr/>
          <p:nvPr>
            <p:custDataLst>
              <p:tags r:id="rId2"/>
            </p:custDataLst>
          </p:nvPr>
        </p:nvSpPr>
        <p:spPr>
          <a:xfrm>
            <a:off x="1019810" y="1487805"/>
            <a:ext cx="9683750" cy="1753235"/>
          </a:xfrm>
          <a:prstGeom prst="rect">
            <a:avLst/>
          </a:prstGeom>
        </p:spPr>
        <p:txBody>
          <a:bodyPr wrap="square">
            <a:spAutoFit/>
          </a:bodyPr>
          <a:lstStyle/>
          <a:p>
            <a:pPr>
              <a:lnSpc>
                <a:spcPct val="150000"/>
              </a:lnSpc>
            </a:pPr>
            <a:r>
              <a:rPr sz="1800" dirty="0">
                <a:solidFill>
                  <a:srgbClr val="595959"/>
                </a:solidFill>
                <a:latin typeface="微软雅黑" panose="020B0503020204020204" pitchFamily="34" charset="-122"/>
                <a:ea typeface="微软雅黑" panose="020B0503020204020204" pitchFamily="34" charset="-122"/>
                <a:cs typeface="+mn-ea"/>
              </a:rPr>
              <a:t>（3）exclude()方法</a:t>
            </a:r>
          </a:p>
          <a:p>
            <a:pPr>
              <a:lnSpc>
                <a:spcPct val="150000"/>
              </a:lnSpc>
            </a:pPr>
            <a:r>
              <a:rPr sz="1800" dirty="0">
                <a:solidFill>
                  <a:srgbClr val="0070C0"/>
                </a:solidFill>
                <a:latin typeface="微软雅黑" panose="020B0503020204020204" pitchFamily="34" charset="-122"/>
                <a:ea typeface="微软雅黑" panose="020B0503020204020204" pitchFamily="34" charset="-122"/>
                <a:cs typeface="+mn-ea"/>
              </a:rPr>
              <a:t>exclude()方法</a:t>
            </a:r>
            <a:r>
              <a:rPr sz="1800" dirty="0">
                <a:solidFill>
                  <a:srgbClr val="595959"/>
                </a:solidFill>
                <a:latin typeface="微软雅黑" panose="020B0503020204020204" pitchFamily="34" charset="-122"/>
                <a:ea typeface="微软雅黑" panose="020B0503020204020204" pitchFamily="34" charset="-122"/>
                <a:cs typeface="+mn-ea"/>
              </a:rPr>
              <a:t>用于</a:t>
            </a:r>
            <a:r>
              <a:rPr sz="1800" dirty="0">
                <a:solidFill>
                  <a:srgbClr val="0070C0"/>
                </a:solidFill>
                <a:latin typeface="微软雅黑" panose="020B0503020204020204" pitchFamily="34" charset="-122"/>
                <a:ea typeface="微软雅黑" panose="020B0503020204020204" pitchFamily="34" charset="-122"/>
                <a:cs typeface="+mn-ea"/>
              </a:rPr>
              <a:t>根据查询条件查询数据表</a:t>
            </a:r>
            <a:r>
              <a:rPr sz="1800" dirty="0">
                <a:solidFill>
                  <a:srgbClr val="595959"/>
                </a:solidFill>
                <a:latin typeface="微软雅黑" panose="020B0503020204020204" pitchFamily="34" charset="-122"/>
                <a:ea typeface="微软雅黑" panose="020B0503020204020204" pitchFamily="34" charset="-122"/>
                <a:cs typeface="+mn-ea"/>
              </a:rPr>
              <a:t>，筛选出不满足条件的数据，并返回一个QuerySet对象。例如，使用exclude()方法查询id小于3的记录，具体代码及其运行结果如下所示：</a:t>
            </a:r>
          </a:p>
        </p:txBody>
      </p:sp>
      <p:sp>
        <p:nvSpPr>
          <p:cNvPr id="7" name="矩形 6"/>
          <p:cNvSpPr/>
          <p:nvPr>
            <p:custDataLst>
              <p:tags r:id="rId3"/>
            </p:custDataLst>
          </p:nvPr>
        </p:nvSpPr>
        <p:spPr bwMode="auto">
          <a:xfrm>
            <a:off x="1496060" y="3359150"/>
            <a:ext cx="8731885" cy="213360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&gt;&gt;&gt; exclude_book = BookInfo.objects.exclude(id__gte=3) </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&gt;&gt;&gt; exclude_book </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&lt;QuerySet [&lt;BookInfo: 骆驼祥子&gt;, &lt;BookInfo: 围城&gt;]&gt;</a:t>
            </a:r>
          </a:p>
        </p:txBody>
      </p:sp>
      <p:grpSp>
        <p:nvGrpSpPr>
          <p:cNvPr id="3" name="组合 2"/>
          <p:cNvGrpSpPr/>
          <p:nvPr/>
        </p:nvGrpSpPr>
        <p:grpSpPr>
          <a:xfrm>
            <a:off x="1019175" y="857056"/>
            <a:ext cx="3533775" cy="466725"/>
            <a:chOff x="1019175" y="847725"/>
            <a:chExt cx="3533775" cy="466725"/>
          </a:xfrm>
        </p:grpSpPr>
        <p:sp>
          <p:nvSpPr>
            <p:cNvPr id="4"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en-US" sz="2000" dirty="0">
                  <a:solidFill>
                    <a:srgbClr val="595959"/>
                  </a:solidFill>
                  <a:latin typeface="微软雅黑" panose="020B0503020204020204" pitchFamily="34" charset="-122"/>
                  <a:ea typeface="微软雅黑" panose="020B0503020204020204" pitchFamily="34" charset="-122"/>
                </a:rPr>
                <a:t>查询数据</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16.2.3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数据的增删改查</a:t>
            </a:r>
          </a:p>
        </p:txBody>
      </p:sp>
      <p:sp>
        <p:nvSpPr>
          <p:cNvPr id="24" name="矩形 23"/>
          <p:cNvSpPr/>
          <p:nvPr>
            <p:custDataLst>
              <p:tags r:id="rId2"/>
            </p:custDataLst>
          </p:nvPr>
        </p:nvSpPr>
        <p:spPr>
          <a:xfrm>
            <a:off x="1019810" y="1487805"/>
            <a:ext cx="9683750" cy="1753235"/>
          </a:xfrm>
          <a:prstGeom prst="rect">
            <a:avLst/>
          </a:prstGeom>
        </p:spPr>
        <p:txBody>
          <a:bodyPr wrap="square">
            <a:spAutoFit/>
          </a:bodyPr>
          <a:lstStyle/>
          <a:p>
            <a:pPr>
              <a:lnSpc>
                <a:spcPct val="150000"/>
              </a:lnSpc>
            </a:pPr>
            <a:r>
              <a:rPr sz="1800" dirty="0">
                <a:solidFill>
                  <a:srgbClr val="595959"/>
                </a:solidFill>
                <a:latin typeface="微软雅黑" panose="020B0503020204020204" pitchFamily="34" charset="-122"/>
                <a:ea typeface="微软雅黑" panose="020B0503020204020204" pitchFamily="34" charset="-122"/>
                <a:cs typeface="+mn-ea"/>
              </a:rPr>
              <a:t>（4）get()方法</a:t>
            </a:r>
          </a:p>
          <a:p>
            <a:pPr>
              <a:lnSpc>
                <a:spcPct val="150000"/>
              </a:lnSpc>
            </a:pPr>
            <a:r>
              <a:rPr sz="1800" dirty="0">
                <a:solidFill>
                  <a:srgbClr val="0070C0"/>
                </a:solidFill>
                <a:latin typeface="微软雅黑" panose="020B0503020204020204" pitchFamily="34" charset="-122"/>
                <a:ea typeface="微软雅黑" panose="020B0503020204020204" pitchFamily="34" charset="-122"/>
                <a:cs typeface="+mn-ea"/>
              </a:rPr>
              <a:t>get()方法</a:t>
            </a:r>
            <a:r>
              <a:rPr sz="1800" dirty="0">
                <a:solidFill>
                  <a:srgbClr val="595959"/>
                </a:solidFill>
                <a:latin typeface="微软雅黑" panose="020B0503020204020204" pitchFamily="34" charset="-122"/>
                <a:ea typeface="微软雅黑" panose="020B0503020204020204" pitchFamily="34" charset="-122"/>
                <a:cs typeface="+mn-ea"/>
              </a:rPr>
              <a:t>用于</a:t>
            </a:r>
            <a:r>
              <a:rPr sz="1800" dirty="0">
                <a:solidFill>
                  <a:srgbClr val="0070C0"/>
                </a:solidFill>
                <a:latin typeface="微软雅黑" panose="020B0503020204020204" pitchFamily="34" charset="-122"/>
                <a:ea typeface="微软雅黑" panose="020B0503020204020204" pitchFamily="34" charset="-122"/>
                <a:cs typeface="+mn-ea"/>
              </a:rPr>
              <a:t>根据查询条件进行查找</a:t>
            </a:r>
            <a:r>
              <a:rPr sz="1800" dirty="0">
                <a:solidFill>
                  <a:srgbClr val="595959"/>
                </a:solidFill>
                <a:latin typeface="微软雅黑" panose="020B0503020204020204" pitchFamily="34" charset="-122"/>
                <a:ea typeface="微软雅黑" panose="020B0503020204020204" pitchFamily="34" charset="-122"/>
                <a:cs typeface="+mn-ea"/>
              </a:rPr>
              <a:t>，筛选出符合条件的</a:t>
            </a:r>
            <a:r>
              <a:rPr sz="1800" dirty="0">
                <a:solidFill>
                  <a:srgbClr val="0070C0"/>
                </a:solidFill>
                <a:latin typeface="微软雅黑" panose="020B0503020204020204" pitchFamily="34" charset="-122"/>
                <a:ea typeface="微软雅黑" panose="020B0503020204020204" pitchFamily="34" charset="-122"/>
                <a:cs typeface="+mn-ea"/>
              </a:rPr>
              <a:t>一条记录</a:t>
            </a:r>
            <a:r>
              <a:rPr sz="1800" dirty="0">
                <a:solidFill>
                  <a:srgbClr val="595959"/>
                </a:solidFill>
                <a:latin typeface="微软雅黑" panose="020B0503020204020204" pitchFamily="34" charset="-122"/>
                <a:ea typeface="微软雅黑" panose="020B0503020204020204" pitchFamily="34" charset="-122"/>
                <a:cs typeface="+mn-ea"/>
              </a:rPr>
              <a:t>，返回值是一个</a:t>
            </a:r>
            <a:r>
              <a:rPr sz="1800" dirty="0">
                <a:solidFill>
                  <a:srgbClr val="0070C0"/>
                </a:solidFill>
                <a:latin typeface="微软雅黑" panose="020B0503020204020204" pitchFamily="34" charset="-122"/>
                <a:ea typeface="微软雅黑" panose="020B0503020204020204" pitchFamily="34" charset="-122"/>
                <a:cs typeface="+mn-ea"/>
              </a:rPr>
              <a:t>模型实例</a:t>
            </a:r>
            <a:r>
              <a:rPr sz="1800" dirty="0">
                <a:solidFill>
                  <a:srgbClr val="595959"/>
                </a:solidFill>
                <a:latin typeface="微软雅黑" panose="020B0503020204020204" pitchFamily="34" charset="-122"/>
                <a:ea typeface="微软雅黑" panose="020B0503020204020204" pitchFamily="34" charset="-122"/>
                <a:cs typeface="+mn-ea"/>
              </a:rPr>
              <a:t>。例如，使用get()方法查询数据表books_bookinfo中id值为1的记录，具体代码及其运行结果如下所示：</a:t>
            </a:r>
          </a:p>
        </p:txBody>
      </p:sp>
      <p:sp>
        <p:nvSpPr>
          <p:cNvPr id="7" name="矩形 6"/>
          <p:cNvSpPr/>
          <p:nvPr>
            <p:custDataLst>
              <p:tags r:id="rId3"/>
            </p:custDataLst>
          </p:nvPr>
        </p:nvSpPr>
        <p:spPr bwMode="auto">
          <a:xfrm>
            <a:off x="1496060" y="3359150"/>
            <a:ext cx="8731885" cy="213360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&gt;&gt;&gt; get_book = BookInfo.objects.get(id=1)</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&gt;&gt;&gt; get_book</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&lt;BookInfo: 骆驼祥子&gt;</a:t>
            </a:r>
          </a:p>
        </p:txBody>
      </p:sp>
      <p:grpSp>
        <p:nvGrpSpPr>
          <p:cNvPr id="3" name="组合 2"/>
          <p:cNvGrpSpPr/>
          <p:nvPr/>
        </p:nvGrpSpPr>
        <p:grpSpPr>
          <a:xfrm>
            <a:off x="1019175" y="857056"/>
            <a:ext cx="3533775" cy="466725"/>
            <a:chOff x="1019175" y="847725"/>
            <a:chExt cx="3533775" cy="466725"/>
          </a:xfrm>
        </p:grpSpPr>
        <p:sp>
          <p:nvSpPr>
            <p:cNvPr id="4"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en-US" sz="2000" dirty="0">
                  <a:solidFill>
                    <a:srgbClr val="595959"/>
                  </a:solidFill>
                  <a:latin typeface="微软雅黑" panose="020B0503020204020204" pitchFamily="34" charset="-122"/>
                  <a:ea typeface="微软雅黑" panose="020B0503020204020204" pitchFamily="34" charset="-122"/>
                </a:rPr>
                <a:t>查询数据</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428921"/>
            <a:ext cx="498348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熟悉</a:t>
            </a:r>
            <a:r>
              <a:rPr lang="zh-CN" altLang="zh-CN" sz="1800" dirty="0">
                <a:solidFill>
                  <a:srgbClr val="0070C0"/>
                </a:solidFill>
                <a:latin typeface="微软雅黑" panose="020B0503020204020204" pitchFamily="34" charset="-122"/>
                <a:ea typeface="微软雅黑" panose="020B0503020204020204" pitchFamily="34" charset="-122"/>
                <a:cs typeface="+mn-ea"/>
              </a:rPr>
              <a:t>路由系统</a:t>
            </a:r>
            <a:r>
              <a:rPr lang="zh-CN" altLang="zh-CN" sz="1800" dirty="0">
                <a:solidFill>
                  <a:srgbClr val="595959"/>
                </a:solidFill>
                <a:latin typeface="微软雅黑" panose="020B0503020204020204" pitchFamily="34" charset="-122"/>
                <a:ea typeface="微软雅黑" panose="020B0503020204020204" pitchFamily="34" charset="-122"/>
                <a:cs typeface="+mn-ea"/>
              </a:rPr>
              <a:t>，能够归纳路由系统处理请求的过程以及URL匹配的规则</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16.1.1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路由系统简介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16.2.3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数据的增删改查</a:t>
            </a:r>
          </a:p>
        </p:txBody>
      </p:sp>
      <p:sp>
        <p:nvSpPr>
          <p:cNvPr id="24" name="矩形 23"/>
          <p:cNvSpPr/>
          <p:nvPr>
            <p:custDataLst>
              <p:tags r:id="rId2"/>
            </p:custDataLst>
          </p:nvPr>
        </p:nvSpPr>
        <p:spPr>
          <a:xfrm>
            <a:off x="1019810" y="1487805"/>
            <a:ext cx="9683750" cy="1337945"/>
          </a:xfrm>
          <a:prstGeom prst="rect">
            <a:avLst/>
          </a:prstGeom>
        </p:spPr>
        <p:txBody>
          <a:bodyPr wrap="square">
            <a:spAutoFit/>
          </a:bodyPr>
          <a:lstStyle/>
          <a:p>
            <a:pPr>
              <a:lnSpc>
                <a:spcPct val="150000"/>
              </a:lnSpc>
            </a:pPr>
            <a:r>
              <a:rPr sz="1800" dirty="0">
                <a:solidFill>
                  <a:srgbClr val="0070C0"/>
                </a:solidFill>
                <a:latin typeface="微软雅黑" panose="020B0503020204020204" pitchFamily="34" charset="-122"/>
                <a:ea typeface="微软雅黑" panose="020B0503020204020204" pitchFamily="34" charset="-122"/>
                <a:cs typeface="+mn-ea"/>
              </a:rPr>
              <a:t>delete()方法</a:t>
            </a:r>
            <a:r>
              <a:rPr sz="1800" dirty="0">
                <a:solidFill>
                  <a:srgbClr val="595959"/>
                </a:solidFill>
                <a:latin typeface="微软雅黑" panose="020B0503020204020204" pitchFamily="34" charset="-122"/>
                <a:ea typeface="微软雅黑" panose="020B0503020204020204" pitchFamily="34" charset="-122"/>
                <a:cs typeface="+mn-ea"/>
              </a:rPr>
              <a:t>用于</a:t>
            </a:r>
            <a:r>
              <a:rPr sz="1800" dirty="0">
                <a:solidFill>
                  <a:srgbClr val="0070C0"/>
                </a:solidFill>
                <a:latin typeface="微软雅黑" panose="020B0503020204020204" pitchFamily="34" charset="-122"/>
                <a:ea typeface="微软雅黑" panose="020B0503020204020204" pitchFamily="34" charset="-122"/>
                <a:cs typeface="+mn-ea"/>
              </a:rPr>
              <a:t>从数据表中删除数据</a:t>
            </a:r>
            <a:r>
              <a:rPr sz="1800" dirty="0">
                <a:solidFill>
                  <a:srgbClr val="595959"/>
                </a:solidFill>
                <a:latin typeface="微软雅黑" panose="020B0503020204020204" pitchFamily="34" charset="-122"/>
                <a:ea typeface="微软雅黑" panose="020B0503020204020204" pitchFamily="34" charset="-122"/>
                <a:cs typeface="+mn-ea"/>
              </a:rPr>
              <a:t>，对应SQL中的删除操作，此方法会立即删除数据库中的记录，并返回删除记录的数量。例如，使用delete()方法从数据表books_bookinfo中删除记录get_book，具体代码及其运行结果如下所示：</a:t>
            </a:r>
          </a:p>
        </p:txBody>
      </p:sp>
      <p:sp>
        <p:nvSpPr>
          <p:cNvPr id="7" name="矩形 6"/>
          <p:cNvSpPr/>
          <p:nvPr>
            <p:custDataLst>
              <p:tags r:id="rId3"/>
            </p:custDataLst>
          </p:nvPr>
        </p:nvSpPr>
        <p:spPr bwMode="auto">
          <a:xfrm>
            <a:off x="1496060" y="3359150"/>
            <a:ext cx="8731885" cy="213360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&gt;&gt;&gt; get_book.delete() </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(1, {'app03.BookInfo': 1})</a:t>
            </a:r>
          </a:p>
        </p:txBody>
      </p:sp>
      <p:grpSp>
        <p:nvGrpSpPr>
          <p:cNvPr id="3" name="组合 2"/>
          <p:cNvGrpSpPr/>
          <p:nvPr/>
        </p:nvGrpSpPr>
        <p:grpSpPr>
          <a:xfrm>
            <a:off x="1019175" y="857056"/>
            <a:ext cx="3533775" cy="466725"/>
            <a:chOff x="1019175" y="847725"/>
            <a:chExt cx="3533775" cy="466725"/>
          </a:xfrm>
        </p:grpSpPr>
        <p:sp>
          <p:nvSpPr>
            <p:cNvPr id="4"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3.</a:t>
              </a:r>
              <a:r>
                <a:rPr lang="zh-CN" altLang="en-US" sz="2000" dirty="0">
                  <a:solidFill>
                    <a:srgbClr val="595959"/>
                  </a:solidFill>
                  <a:latin typeface="微软雅黑" panose="020B0503020204020204" pitchFamily="34" charset="-122"/>
                  <a:ea typeface="微软雅黑" panose="020B0503020204020204" pitchFamily="34" charset="-122"/>
                </a:rPr>
                <a:t>删除数据</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16.2.3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数据的增删改查</a:t>
            </a:r>
          </a:p>
        </p:txBody>
      </p:sp>
      <p:sp>
        <p:nvSpPr>
          <p:cNvPr id="24" name="矩形 23"/>
          <p:cNvSpPr/>
          <p:nvPr>
            <p:custDataLst>
              <p:tags r:id="rId2"/>
            </p:custDataLst>
          </p:nvPr>
        </p:nvSpPr>
        <p:spPr>
          <a:xfrm>
            <a:off x="1019810" y="1487805"/>
            <a:ext cx="9683750" cy="1753235"/>
          </a:xfrm>
          <a:prstGeom prst="rect">
            <a:avLst/>
          </a:prstGeom>
        </p:spPr>
        <p:txBody>
          <a:bodyPr wrap="square">
            <a:spAutoFit/>
          </a:bodyPr>
          <a:lstStyle/>
          <a:p>
            <a:pPr>
              <a:lnSpc>
                <a:spcPct val="150000"/>
              </a:lnSpc>
            </a:pPr>
            <a:r>
              <a:rPr sz="1800" dirty="0">
                <a:solidFill>
                  <a:srgbClr val="0070C0"/>
                </a:solidFill>
                <a:latin typeface="微软雅黑" panose="020B0503020204020204" pitchFamily="34" charset="-122"/>
                <a:ea typeface="微软雅黑" panose="020B0503020204020204" pitchFamily="34" charset="-122"/>
                <a:cs typeface="+mn-ea"/>
              </a:rPr>
              <a:t>update()方法</a:t>
            </a:r>
            <a:r>
              <a:rPr sz="1800" dirty="0">
                <a:solidFill>
                  <a:srgbClr val="595959"/>
                </a:solidFill>
                <a:latin typeface="微软雅黑" panose="020B0503020204020204" pitchFamily="34" charset="-122"/>
                <a:ea typeface="微软雅黑" panose="020B0503020204020204" pitchFamily="34" charset="-122"/>
                <a:cs typeface="+mn-ea"/>
              </a:rPr>
              <a:t>是QuerySet对象提供的方法，该方法将满足查询条件的记录的指定字段</a:t>
            </a:r>
            <a:r>
              <a:rPr sz="1800" dirty="0">
                <a:solidFill>
                  <a:srgbClr val="0070C0"/>
                </a:solidFill>
                <a:latin typeface="微软雅黑" panose="020B0503020204020204" pitchFamily="34" charset="-122"/>
                <a:ea typeface="微软雅黑" panose="020B0503020204020204" pitchFamily="34" charset="-122"/>
                <a:cs typeface="+mn-ea"/>
              </a:rPr>
              <a:t>更新为新值</a:t>
            </a:r>
            <a:r>
              <a:rPr sz="1800" dirty="0">
                <a:solidFill>
                  <a:srgbClr val="595959"/>
                </a:solidFill>
                <a:latin typeface="微软雅黑" panose="020B0503020204020204" pitchFamily="34" charset="-122"/>
                <a:ea typeface="微软雅黑" panose="020B0503020204020204" pitchFamily="34" charset="-122"/>
                <a:cs typeface="+mn-ea"/>
              </a:rPr>
              <a:t>，并返回被更新的记录数量。update()方法需要接收一个或多个关键字参数，用于指定要更新的字段和对应的新值。</a:t>
            </a:r>
          </a:p>
          <a:p>
            <a:pPr>
              <a:lnSpc>
                <a:spcPct val="150000"/>
              </a:lnSpc>
            </a:pPr>
            <a:r>
              <a:rPr sz="1800" dirty="0">
                <a:solidFill>
                  <a:srgbClr val="595959"/>
                </a:solidFill>
                <a:latin typeface="微软雅黑" panose="020B0503020204020204" pitchFamily="34" charset="-122"/>
                <a:ea typeface="微软雅黑" panose="020B0503020204020204" pitchFamily="34" charset="-122"/>
                <a:cs typeface="+mn-ea"/>
              </a:rPr>
              <a:t>例如，将数据表中id为2的记录中is_delete字段的值修改为1，具体代码及其运行结果如下所示：</a:t>
            </a:r>
          </a:p>
        </p:txBody>
      </p:sp>
      <p:sp>
        <p:nvSpPr>
          <p:cNvPr id="7" name="矩形 6"/>
          <p:cNvSpPr/>
          <p:nvPr>
            <p:custDataLst>
              <p:tags r:id="rId3"/>
            </p:custDataLst>
          </p:nvPr>
        </p:nvSpPr>
        <p:spPr bwMode="auto">
          <a:xfrm>
            <a:off x="1496060" y="3359150"/>
            <a:ext cx="8731885" cy="213360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&gt;&gt;&gt; update_book = BookInfo.objects.filter(id=2).update(is_delete=1) </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&gt;&gt;&gt; update_book                                                     </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1</a:t>
            </a:r>
          </a:p>
        </p:txBody>
      </p:sp>
      <p:grpSp>
        <p:nvGrpSpPr>
          <p:cNvPr id="3" name="组合 2"/>
          <p:cNvGrpSpPr/>
          <p:nvPr/>
        </p:nvGrpSpPr>
        <p:grpSpPr>
          <a:xfrm>
            <a:off x="1019175" y="857056"/>
            <a:ext cx="3533775" cy="466725"/>
            <a:chOff x="1019175" y="847725"/>
            <a:chExt cx="3533775" cy="466725"/>
          </a:xfrm>
        </p:grpSpPr>
        <p:sp>
          <p:nvSpPr>
            <p:cNvPr id="4"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4.</a:t>
              </a:r>
              <a:r>
                <a:rPr lang="zh-CN" altLang="en-US" sz="2000" dirty="0">
                  <a:solidFill>
                    <a:srgbClr val="595959"/>
                  </a:solidFill>
                  <a:latin typeface="微软雅黑" panose="020B0503020204020204" pitchFamily="34" charset="-122"/>
                  <a:ea typeface="微软雅黑" panose="020B0503020204020204" pitchFamily="34" charset="-122"/>
                </a:rPr>
                <a:t>更新数据</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8112125"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模板</a:t>
            </a:r>
          </a:p>
        </p:txBody>
      </p:sp>
      <p:sp>
        <p:nvSpPr>
          <p:cNvPr id="2" name="TextBox 48"/>
          <p:cNvSpPr txBox="1"/>
          <p:nvPr/>
        </p:nvSpPr>
        <p:spPr>
          <a:xfrm>
            <a:off x="1626870" y="2809240"/>
            <a:ext cx="1734820" cy="922020"/>
          </a:xfrm>
          <a:prstGeom prst="rect">
            <a:avLst/>
          </a:prstGeom>
          <a:noFill/>
        </p:spPr>
        <p:txBody>
          <a:bodyPr wrap="square" lIns="91443" tIns="45720" rIns="91443" bIns="45720" rtlCol="0">
            <a:spAutoFit/>
          </a:bodyPr>
          <a:lstStyle/>
          <a:p>
            <a:r>
              <a:rPr lang="en-US" altLang="en-GB" sz="5400" b="1" dirty="0">
                <a:solidFill>
                  <a:srgbClr val="FAFAFA"/>
                </a:solidFill>
                <a:latin typeface="微软雅黑" panose="020B0503020204020204" pitchFamily="34" charset="-122"/>
                <a:ea typeface="微软雅黑" panose="020B0503020204020204" pitchFamily="34" charset="-122"/>
                <a:cs typeface="+mn-ea"/>
                <a:sym typeface="+mn-lt"/>
              </a:rPr>
              <a:t>16.3</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428921"/>
            <a:ext cx="498348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掌握</a:t>
            </a:r>
            <a:r>
              <a:rPr lang="zh-CN" altLang="en-US" sz="1800" dirty="0">
                <a:solidFill>
                  <a:srgbClr val="0070C0"/>
                </a:solidFill>
                <a:latin typeface="微软雅黑" panose="020B0503020204020204" pitchFamily="34" charset="-122"/>
                <a:ea typeface="微软雅黑" panose="020B0503020204020204" pitchFamily="34" charset="-122"/>
                <a:cs typeface="+mn-ea"/>
              </a:rPr>
              <a:t>模板的配置</a:t>
            </a:r>
            <a:r>
              <a:rPr lang="zh-CN" altLang="en-US" sz="1800" dirty="0">
                <a:solidFill>
                  <a:srgbClr val="595959"/>
                </a:solidFill>
                <a:latin typeface="微软雅黑" panose="020B0503020204020204" pitchFamily="34" charset="-122"/>
                <a:ea typeface="微软雅黑" panose="020B0503020204020204" pitchFamily="34" charset="-122"/>
                <a:cs typeface="+mn-ea"/>
              </a:rPr>
              <a:t>，能够在项目中使用配置的模板</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16.3.1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模板简介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6"/>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sym typeface="+mn-ea"/>
                </a:rPr>
                <a:t>模板简介</a:t>
              </a:r>
            </a:p>
          </p:txBody>
        </p:sp>
      </p:grpSp>
      <p:sp>
        <p:nvSpPr>
          <p:cNvPr id="21" name="原创设计师QQ598969553          _3"/>
          <p:cNvSpPr/>
          <p:nvPr>
            <p:custDataLst>
              <p:tags r:id="rId1"/>
            </p:custDataLst>
          </p:nvPr>
        </p:nvSpPr>
        <p:spPr>
          <a:xfrm>
            <a:off x="4079240" y="2082800"/>
            <a:ext cx="6530340" cy="3677285"/>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原创设计师QQ598969553          _4"/>
          <p:cNvSpPr/>
          <p:nvPr>
            <p:custDataLst>
              <p:tags r:id="rId2"/>
            </p:custDataLst>
          </p:nvPr>
        </p:nvSpPr>
        <p:spPr>
          <a:xfrm>
            <a:off x="4366260" y="2228850"/>
            <a:ext cx="5986780" cy="3415030"/>
          </a:xfrm>
          <a:prstGeom prst="rect">
            <a:avLst/>
          </a:prstGeom>
        </p:spPr>
        <p:txBody>
          <a:bodyPr wrap="square">
            <a:spAutoFit/>
          </a:body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Django的</a:t>
            </a:r>
            <a:r>
              <a:rPr lang="zh-CN" altLang="zh-CN" sz="1800" dirty="0">
                <a:solidFill>
                  <a:srgbClr val="0070C0"/>
                </a:solidFill>
                <a:latin typeface="微软雅黑" panose="020B0503020204020204" pitchFamily="34" charset="-122"/>
                <a:ea typeface="微软雅黑" panose="020B0503020204020204" pitchFamily="34" charset="-122"/>
                <a:cs typeface="+mn-ea"/>
              </a:rPr>
              <a:t>模板</a:t>
            </a:r>
            <a:r>
              <a:rPr lang="zh-CN" altLang="zh-CN" sz="1800" dirty="0">
                <a:solidFill>
                  <a:srgbClr val="595959"/>
                </a:solidFill>
                <a:latin typeface="微软雅黑" panose="020B0503020204020204" pitchFamily="34" charset="-122"/>
                <a:ea typeface="微软雅黑" panose="020B0503020204020204" pitchFamily="34" charset="-122"/>
                <a:cs typeface="+mn-ea"/>
              </a:rPr>
              <a:t>是一个</a:t>
            </a:r>
            <a:r>
              <a:rPr lang="zh-CN" altLang="zh-CN" sz="1800" dirty="0">
                <a:solidFill>
                  <a:srgbClr val="0070C0"/>
                </a:solidFill>
                <a:latin typeface="微软雅黑" panose="020B0503020204020204" pitchFamily="34" charset="-122"/>
                <a:ea typeface="微软雅黑" panose="020B0503020204020204" pitchFamily="34" charset="-122"/>
                <a:cs typeface="+mn-ea"/>
              </a:rPr>
              <a:t>文本文件</a:t>
            </a:r>
            <a:r>
              <a:rPr lang="zh-CN" altLang="zh-CN" sz="1800" dirty="0">
                <a:solidFill>
                  <a:srgbClr val="595959"/>
                </a:solidFill>
                <a:latin typeface="微软雅黑" panose="020B0503020204020204" pitchFamily="34" charset="-122"/>
                <a:ea typeface="微软雅黑" panose="020B0503020204020204" pitchFamily="34" charset="-122"/>
                <a:cs typeface="+mn-ea"/>
              </a:rPr>
              <a:t>，这个文件可以是任何类型的，比如</a:t>
            </a:r>
            <a:r>
              <a:rPr lang="zh-CN" altLang="zh-CN" sz="1800" dirty="0">
                <a:solidFill>
                  <a:srgbClr val="0070C0"/>
                </a:solidFill>
                <a:latin typeface="微软雅黑" panose="020B0503020204020204" pitchFamily="34" charset="-122"/>
                <a:ea typeface="微软雅黑" panose="020B0503020204020204" pitchFamily="34" charset="-122"/>
                <a:cs typeface="+mn-ea"/>
              </a:rPr>
              <a:t>HTML文件</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CSV文件</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XML文件</a:t>
            </a:r>
            <a:r>
              <a:rPr lang="zh-CN" altLang="zh-CN" sz="1800" dirty="0">
                <a:solidFill>
                  <a:srgbClr val="595959"/>
                </a:solidFill>
                <a:latin typeface="微软雅黑" panose="020B0503020204020204" pitchFamily="34" charset="-122"/>
                <a:ea typeface="微软雅黑" panose="020B0503020204020204" pitchFamily="34" charset="-122"/>
                <a:cs typeface="+mn-ea"/>
              </a:rPr>
              <a:t>等，通常使用HTML文件作为模板。</a:t>
            </a:r>
          </a:p>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模板中可以定义网页的静态部分和动态部分，其中静态部分指的是HTML结构和布局，不受数据的影响；动态部分指的是嵌套在某个位置的模板语法，通过模板语法，可以将视图传递过来的数据动态地插入到模板中，并对数据进行处理和格式化，实现根据数据动态生成网页内容的目的。</a:t>
            </a:r>
          </a:p>
        </p:txBody>
      </p:sp>
      <p:pic>
        <p:nvPicPr>
          <p:cNvPr id="5" name="图片 4"/>
          <p:cNvPicPr>
            <a:picLocks noChangeAspect="1"/>
          </p:cNvPicPr>
          <p:nvPr>
            <p:custDataLst>
              <p:tags r:id="rId3"/>
            </p:custDataLst>
          </p:nvPr>
        </p:nvPicPr>
        <p:blipFill>
          <a:blip r:embed="rId9"/>
          <a:stretch>
            <a:fillRect/>
          </a:stretch>
        </p:blipFill>
        <p:spPr>
          <a:xfrm>
            <a:off x="1143635" y="2421255"/>
            <a:ext cx="2324100" cy="3362325"/>
          </a:xfrm>
          <a:prstGeom prst="rect">
            <a:avLst/>
          </a:prstGeom>
        </p:spPr>
      </p:pic>
      <p:sp>
        <p:nvSpPr>
          <p:cNvPr id="4" name="标题 1"/>
          <p:cNvSpPr>
            <a:spLocks noChangeArrowheads="1"/>
          </p:cNvSpPr>
          <p:nvPr>
            <p:custDataLst>
              <p:tags r:id="rId4"/>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16.3.1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模板简介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6"/>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sym typeface="+mn-ea"/>
                </a:rPr>
                <a:t>模板简介</a:t>
              </a:r>
            </a:p>
          </p:txBody>
        </p:sp>
      </p:grpSp>
      <p:sp>
        <p:nvSpPr>
          <p:cNvPr id="21" name="原创设计师QQ598969553          _3"/>
          <p:cNvSpPr/>
          <p:nvPr>
            <p:custDataLst>
              <p:tags r:id="rId1"/>
            </p:custDataLst>
          </p:nvPr>
        </p:nvSpPr>
        <p:spPr>
          <a:xfrm>
            <a:off x="4079240" y="2585720"/>
            <a:ext cx="6530340" cy="3174365"/>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原创设计师QQ598969553          _4"/>
          <p:cNvSpPr/>
          <p:nvPr>
            <p:custDataLst>
              <p:tags r:id="rId2"/>
            </p:custDataLst>
          </p:nvPr>
        </p:nvSpPr>
        <p:spPr>
          <a:xfrm>
            <a:off x="4366260" y="2659380"/>
            <a:ext cx="5986780" cy="2999740"/>
          </a:xfrm>
          <a:prstGeom prst="rect">
            <a:avLst/>
          </a:prstGeom>
        </p:spPr>
        <p:txBody>
          <a:bodyPr wrap="square">
            <a:spAutoFit/>
          </a:body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Django项目通过</a:t>
            </a:r>
            <a:r>
              <a:rPr lang="zh-CN" altLang="zh-CN" sz="1800" dirty="0">
                <a:solidFill>
                  <a:srgbClr val="0070C0"/>
                </a:solidFill>
                <a:latin typeface="微软雅黑" panose="020B0503020204020204" pitchFamily="34" charset="-122"/>
                <a:ea typeface="微软雅黑" panose="020B0503020204020204" pitchFamily="34" charset="-122"/>
                <a:cs typeface="+mn-ea"/>
              </a:rPr>
              <a:t>模板引擎</a:t>
            </a:r>
            <a:r>
              <a:rPr lang="zh-CN" altLang="zh-CN" sz="1800" dirty="0">
                <a:solidFill>
                  <a:srgbClr val="595959"/>
                </a:solidFill>
                <a:latin typeface="微软雅黑" panose="020B0503020204020204" pitchFamily="34" charset="-122"/>
                <a:ea typeface="微软雅黑" panose="020B0503020204020204" pitchFamily="34" charset="-122"/>
                <a:cs typeface="+mn-ea"/>
              </a:rPr>
              <a:t>渲染模板，</a:t>
            </a:r>
            <a:r>
              <a:rPr lang="zh-CN" altLang="zh-CN" sz="1800" dirty="0">
                <a:solidFill>
                  <a:srgbClr val="0070C0"/>
                </a:solidFill>
                <a:latin typeface="微软雅黑" panose="020B0503020204020204" pitchFamily="34" charset="-122"/>
                <a:ea typeface="微软雅黑" panose="020B0503020204020204" pitchFamily="34" charset="-122"/>
                <a:cs typeface="+mn-ea"/>
              </a:rPr>
              <a:t>渲染模板</a:t>
            </a:r>
            <a:r>
              <a:rPr lang="zh-CN" altLang="zh-CN" sz="1800" dirty="0">
                <a:solidFill>
                  <a:srgbClr val="595959"/>
                </a:solidFill>
                <a:latin typeface="微软雅黑" panose="020B0503020204020204" pitchFamily="34" charset="-122"/>
                <a:ea typeface="微软雅黑" panose="020B0503020204020204" pitchFamily="34" charset="-122"/>
                <a:cs typeface="+mn-ea"/>
              </a:rPr>
              <a:t>其实是将模板文件与具体的数据结合起来，生成最终网页内容的过程。在这个过程中，模板引擎会解析模板文件，识别其中的静态部分，同时处理模板中的模板语法，并会根据视图函数传递的数据将模板语法替换为实际的内容。Django项目中可以配置一个或多个模板引擎。Django有内置的模板引擎，同时也支持广泛使用的Python模板引擎Jinja2。</a:t>
            </a:r>
          </a:p>
        </p:txBody>
      </p:sp>
      <p:pic>
        <p:nvPicPr>
          <p:cNvPr id="5" name="图片 4"/>
          <p:cNvPicPr>
            <a:picLocks noChangeAspect="1"/>
          </p:cNvPicPr>
          <p:nvPr>
            <p:custDataLst>
              <p:tags r:id="rId3"/>
            </p:custDataLst>
          </p:nvPr>
        </p:nvPicPr>
        <p:blipFill>
          <a:blip r:embed="rId9"/>
          <a:stretch>
            <a:fillRect/>
          </a:stretch>
        </p:blipFill>
        <p:spPr>
          <a:xfrm>
            <a:off x="1143635" y="2421255"/>
            <a:ext cx="2324100" cy="3362325"/>
          </a:xfrm>
          <a:prstGeom prst="rect">
            <a:avLst/>
          </a:prstGeom>
        </p:spPr>
      </p:pic>
      <p:sp>
        <p:nvSpPr>
          <p:cNvPr id="4" name="标题 1"/>
          <p:cNvSpPr>
            <a:spLocks noChangeArrowheads="1"/>
          </p:cNvSpPr>
          <p:nvPr>
            <p:custDataLst>
              <p:tags r:id="rId4"/>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16.3.1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模板简介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custDataLst>
              <p:tags r:id="rId1"/>
            </p:custDataLst>
          </p:nvPr>
        </p:nvSpPr>
        <p:spPr>
          <a:xfrm>
            <a:off x="1019810" y="1487805"/>
            <a:ext cx="9683750" cy="1337945"/>
          </a:xfrm>
          <a:prstGeom prst="rect">
            <a:avLst/>
          </a:prstGeom>
        </p:spPr>
        <p:txBody>
          <a:bodyPr wrap="square">
            <a:spAutoFit/>
          </a:bodyPr>
          <a:lstStyle/>
          <a:p>
            <a:pPr>
              <a:lnSpc>
                <a:spcPct val="150000"/>
              </a:lnSpc>
            </a:pPr>
            <a:r>
              <a:rPr sz="1800" dirty="0">
                <a:solidFill>
                  <a:srgbClr val="595959"/>
                </a:solidFill>
                <a:latin typeface="微软雅黑" panose="020B0503020204020204" pitchFamily="34" charset="-122"/>
                <a:ea typeface="微软雅黑" panose="020B0503020204020204" pitchFamily="34" charset="-122"/>
                <a:cs typeface="+mn-ea"/>
              </a:rPr>
              <a:t>若要在Django项目中使用模板，需要在settings.py文件的</a:t>
            </a:r>
            <a:r>
              <a:rPr sz="1800" dirty="0">
                <a:solidFill>
                  <a:srgbClr val="0070C0"/>
                </a:solidFill>
                <a:latin typeface="微软雅黑" panose="020B0503020204020204" pitchFamily="34" charset="-122"/>
                <a:ea typeface="微软雅黑" panose="020B0503020204020204" pitchFamily="34" charset="-122"/>
                <a:cs typeface="+mn-ea"/>
              </a:rPr>
              <a:t>配置项TEMPLATES</a:t>
            </a:r>
            <a:r>
              <a:rPr sz="1800" dirty="0">
                <a:solidFill>
                  <a:srgbClr val="595959"/>
                </a:solidFill>
                <a:latin typeface="微软雅黑" panose="020B0503020204020204" pitchFamily="34" charset="-122"/>
                <a:ea typeface="微软雅黑" panose="020B0503020204020204" pitchFamily="34" charset="-122"/>
                <a:cs typeface="+mn-ea"/>
              </a:rPr>
              <a:t>中提前配置模板引擎。TEMPLATES的值是一个列表，列表里面的每个元素对应一个引擎的配置。例如，chapter16项目中settings.py文件的配置项TEMPLATES默认代码如下所示：</a:t>
            </a:r>
          </a:p>
        </p:txBody>
      </p:sp>
      <p:sp>
        <p:nvSpPr>
          <p:cNvPr id="7" name="矩形 6"/>
          <p:cNvSpPr/>
          <p:nvPr>
            <p:custDataLst>
              <p:tags r:id="rId2"/>
            </p:custDataLst>
          </p:nvPr>
        </p:nvSpPr>
        <p:spPr bwMode="auto">
          <a:xfrm>
            <a:off x="1702435" y="2895600"/>
            <a:ext cx="8494395" cy="354584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TEMPLATES = [</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"BACKEND": "django.template.backends.django.DjangoTemplates",</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"DIRS": [],</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"APP_DIRS": True,</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"OPTIONS": {</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"context_processors": [</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p>
        </p:txBody>
      </p:sp>
      <p:sp>
        <p:nvSpPr>
          <p:cNvPr id="5" name="标题 1"/>
          <p:cNvSpPr>
            <a:spLocks noChangeArrowheads="1"/>
          </p:cNvSpPr>
          <p:nvPr>
            <p:custDataLst>
              <p:tags r:id="rId3"/>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16.3.1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模板简介</a:t>
            </a:r>
          </a:p>
        </p:txBody>
      </p:sp>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5"/>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sym typeface="+mn-ea"/>
                </a:rPr>
                <a:t>模板简介</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custDataLst>
              <p:tags r:id="rId1"/>
            </p:custDataLst>
          </p:nvPr>
        </p:nvSpPr>
        <p:spPr>
          <a:xfrm>
            <a:off x="1019810" y="1703070"/>
            <a:ext cx="9683750" cy="4246245"/>
          </a:xfrm>
          <a:prstGeom prst="rect">
            <a:avLst/>
          </a:prstGeom>
        </p:spPr>
        <p:txBody>
          <a:bodyPr wrap="square">
            <a:spAutoFit/>
          </a:bodyPr>
          <a:lstStyle/>
          <a:p>
            <a:pPr>
              <a:lnSpc>
                <a:spcPct val="150000"/>
              </a:lnSpc>
            </a:pPr>
            <a:r>
              <a:rPr sz="1800" dirty="0">
                <a:solidFill>
                  <a:srgbClr val="595959"/>
                </a:solidFill>
                <a:latin typeface="微软雅黑" panose="020B0503020204020204" pitchFamily="34" charset="-122"/>
                <a:ea typeface="微软雅黑" panose="020B0503020204020204" pitchFamily="34" charset="-122"/>
                <a:cs typeface="+mn-ea"/>
              </a:rPr>
              <a:t>一个引擎通常需要指定四项信息：</a:t>
            </a:r>
            <a:r>
              <a:rPr sz="1800" dirty="0">
                <a:solidFill>
                  <a:srgbClr val="0070C0"/>
                </a:solidFill>
                <a:latin typeface="微软雅黑" panose="020B0503020204020204" pitchFamily="34" charset="-122"/>
                <a:ea typeface="微软雅黑" panose="020B0503020204020204" pitchFamily="34" charset="-122"/>
                <a:cs typeface="+mn-ea"/>
              </a:rPr>
              <a:t>BACKEND</a:t>
            </a:r>
            <a:r>
              <a:rPr sz="1800" dirty="0">
                <a:solidFill>
                  <a:srgbClr val="595959"/>
                </a:solidFill>
                <a:latin typeface="微软雅黑" panose="020B0503020204020204" pitchFamily="34" charset="-122"/>
                <a:ea typeface="微软雅黑" panose="020B0503020204020204" pitchFamily="34" charset="-122"/>
                <a:cs typeface="+mn-ea"/>
              </a:rPr>
              <a:t>、</a:t>
            </a:r>
            <a:r>
              <a:rPr sz="1800" dirty="0">
                <a:solidFill>
                  <a:srgbClr val="0070C0"/>
                </a:solidFill>
                <a:latin typeface="微软雅黑" panose="020B0503020204020204" pitchFamily="34" charset="-122"/>
                <a:ea typeface="微软雅黑" panose="020B0503020204020204" pitchFamily="34" charset="-122"/>
                <a:cs typeface="+mn-ea"/>
              </a:rPr>
              <a:t>DIRS</a:t>
            </a:r>
            <a:r>
              <a:rPr sz="1800" dirty="0">
                <a:solidFill>
                  <a:srgbClr val="595959"/>
                </a:solidFill>
                <a:latin typeface="微软雅黑" panose="020B0503020204020204" pitchFamily="34" charset="-122"/>
                <a:ea typeface="微软雅黑" panose="020B0503020204020204" pitchFamily="34" charset="-122"/>
                <a:cs typeface="+mn-ea"/>
              </a:rPr>
              <a:t>、</a:t>
            </a:r>
            <a:r>
              <a:rPr sz="1800" dirty="0">
                <a:solidFill>
                  <a:srgbClr val="0070C0"/>
                </a:solidFill>
                <a:latin typeface="微软雅黑" panose="020B0503020204020204" pitchFamily="34" charset="-122"/>
                <a:ea typeface="微软雅黑" panose="020B0503020204020204" pitchFamily="34" charset="-122"/>
                <a:cs typeface="+mn-ea"/>
              </a:rPr>
              <a:t>APP_DIRS</a:t>
            </a:r>
            <a:r>
              <a:rPr sz="1800" dirty="0">
                <a:solidFill>
                  <a:srgbClr val="595959"/>
                </a:solidFill>
                <a:latin typeface="微软雅黑" panose="020B0503020204020204" pitchFamily="34" charset="-122"/>
                <a:ea typeface="微软雅黑" panose="020B0503020204020204" pitchFamily="34" charset="-122"/>
                <a:cs typeface="+mn-ea"/>
              </a:rPr>
              <a:t>、</a:t>
            </a:r>
            <a:r>
              <a:rPr sz="1800" dirty="0">
                <a:solidFill>
                  <a:srgbClr val="0070C0"/>
                </a:solidFill>
                <a:latin typeface="微软雅黑" panose="020B0503020204020204" pitchFamily="34" charset="-122"/>
                <a:ea typeface="微软雅黑" panose="020B0503020204020204" pitchFamily="34" charset="-122"/>
                <a:cs typeface="+mn-ea"/>
              </a:rPr>
              <a:t>OPTIONS</a:t>
            </a:r>
            <a:r>
              <a:rPr sz="1800" dirty="0">
                <a:solidFill>
                  <a:srgbClr val="595959"/>
                </a:solidFill>
                <a:latin typeface="微软雅黑" panose="020B0503020204020204" pitchFamily="34" charset="-122"/>
                <a:ea typeface="微软雅黑" panose="020B0503020204020204" pitchFamily="34" charset="-122"/>
                <a:cs typeface="+mn-ea"/>
              </a:rPr>
              <a:t>，关于这四项信息的含义说明如下。</a:t>
            </a:r>
          </a:p>
          <a:p>
            <a:pPr>
              <a:lnSpc>
                <a:spcPct val="150000"/>
              </a:lnSpc>
            </a:pPr>
            <a:r>
              <a:rPr sz="1800" dirty="0">
                <a:solidFill>
                  <a:srgbClr val="595959"/>
                </a:solidFill>
                <a:latin typeface="微软雅黑" panose="020B0503020204020204" pitchFamily="34" charset="-122"/>
                <a:ea typeface="微软雅黑" panose="020B0503020204020204" pitchFamily="34" charset="-122"/>
                <a:cs typeface="+mn-ea"/>
              </a:rPr>
              <a:t>（1）BACKEND：指定用于实现Django模板引擎API的模板引擎类的路径。Django内置模板引擎DjangoTemplates和Jinja2的路径分别为django.template.backends.django.DjangoTemplates和django.template.backends.jinja2.Jinja2。</a:t>
            </a:r>
          </a:p>
          <a:p>
            <a:pPr>
              <a:lnSpc>
                <a:spcPct val="150000"/>
              </a:lnSpc>
            </a:pPr>
            <a:r>
              <a:rPr sz="1800" dirty="0">
                <a:solidFill>
                  <a:srgbClr val="595959"/>
                </a:solidFill>
                <a:latin typeface="微软雅黑" panose="020B0503020204020204" pitchFamily="34" charset="-122"/>
                <a:ea typeface="微软雅黑" panose="020B0503020204020204" pitchFamily="34" charset="-122"/>
                <a:cs typeface="+mn-ea"/>
              </a:rPr>
              <a:t>（2）DIRS：用于设置模板源文件的目录列表，模板引擎将按列表中元素的顺序依次查找目录中的模板文件。默认情况下，Django约定在项目根目录下的templates文件夹中查找模板文件，此文件夹需要用户单独创建，此时需要先导入os模块，再在目录列表中增加一个元素为os.path.join(BASE_DIR, 'templates')。</a:t>
            </a:r>
          </a:p>
        </p:txBody>
      </p:sp>
      <p:sp>
        <p:nvSpPr>
          <p:cNvPr id="5"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16.3.1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模板简介</a:t>
            </a:r>
          </a:p>
        </p:txBody>
      </p:sp>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4"/>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sym typeface="+mn-ea"/>
                </a:rPr>
                <a:t>模板简介</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custDataLst>
              <p:tags r:id="rId1"/>
            </p:custDataLst>
          </p:nvPr>
        </p:nvSpPr>
        <p:spPr>
          <a:xfrm>
            <a:off x="1019810" y="1703070"/>
            <a:ext cx="9683750" cy="2584450"/>
          </a:xfrm>
          <a:prstGeom prst="rect">
            <a:avLst/>
          </a:prstGeom>
        </p:spPr>
        <p:txBody>
          <a:bodyPr wrap="square">
            <a:spAutoFit/>
          </a:bodyPr>
          <a:lstStyle/>
          <a:p>
            <a:pPr>
              <a:lnSpc>
                <a:spcPct val="150000"/>
              </a:lnSpc>
            </a:pPr>
            <a:r>
              <a:rPr sz="1800" dirty="0">
                <a:solidFill>
                  <a:srgbClr val="595959"/>
                </a:solidFill>
                <a:latin typeface="微软雅黑" panose="020B0503020204020204" pitchFamily="34" charset="-122"/>
                <a:ea typeface="微软雅黑" panose="020B0503020204020204" pitchFamily="34" charset="-122"/>
                <a:cs typeface="+mn-ea"/>
              </a:rPr>
              <a:t>一个引擎通常需要指定四项信息：</a:t>
            </a:r>
            <a:r>
              <a:rPr sz="1800" dirty="0">
                <a:solidFill>
                  <a:srgbClr val="0070C0"/>
                </a:solidFill>
                <a:latin typeface="微软雅黑" panose="020B0503020204020204" pitchFamily="34" charset="-122"/>
                <a:ea typeface="微软雅黑" panose="020B0503020204020204" pitchFamily="34" charset="-122"/>
                <a:cs typeface="+mn-ea"/>
              </a:rPr>
              <a:t>BACKEND</a:t>
            </a:r>
            <a:r>
              <a:rPr sz="1800" dirty="0">
                <a:solidFill>
                  <a:srgbClr val="595959"/>
                </a:solidFill>
                <a:latin typeface="微软雅黑" panose="020B0503020204020204" pitchFamily="34" charset="-122"/>
                <a:ea typeface="微软雅黑" panose="020B0503020204020204" pitchFamily="34" charset="-122"/>
                <a:cs typeface="+mn-ea"/>
              </a:rPr>
              <a:t>、</a:t>
            </a:r>
            <a:r>
              <a:rPr sz="1800" dirty="0">
                <a:solidFill>
                  <a:srgbClr val="0070C0"/>
                </a:solidFill>
                <a:latin typeface="微软雅黑" panose="020B0503020204020204" pitchFamily="34" charset="-122"/>
                <a:ea typeface="微软雅黑" panose="020B0503020204020204" pitchFamily="34" charset="-122"/>
                <a:cs typeface="+mn-ea"/>
              </a:rPr>
              <a:t>DIRS</a:t>
            </a:r>
            <a:r>
              <a:rPr sz="1800" dirty="0">
                <a:solidFill>
                  <a:srgbClr val="595959"/>
                </a:solidFill>
                <a:latin typeface="微软雅黑" panose="020B0503020204020204" pitchFamily="34" charset="-122"/>
                <a:ea typeface="微软雅黑" panose="020B0503020204020204" pitchFamily="34" charset="-122"/>
                <a:cs typeface="+mn-ea"/>
              </a:rPr>
              <a:t>、</a:t>
            </a:r>
            <a:r>
              <a:rPr sz="1800" dirty="0">
                <a:solidFill>
                  <a:srgbClr val="0070C0"/>
                </a:solidFill>
                <a:latin typeface="微软雅黑" panose="020B0503020204020204" pitchFamily="34" charset="-122"/>
                <a:ea typeface="微软雅黑" panose="020B0503020204020204" pitchFamily="34" charset="-122"/>
                <a:cs typeface="+mn-ea"/>
              </a:rPr>
              <a:t>APP_DIRS</a:t>
            </a:r>
            <a:r>
              <a:rPr sz="1800" dirty="0">
                <a:solidFill>
                  <a:srgbClr val="595959"/>
                </a:solidFill>
                <a:latin typeface="微软雅黑" panose="020B0503020204020204" pitchFamily="34" charset="-122"/>
                <a:ea typeface="微软雅黑" panose="020B0503020204020204" pitchFamily="34" charset="-122"/>
                <a:cs typeface="+mn-ea"/>
              </a:rPr>
              <a:t>、</a:t>
            </a:r>
            <a:r>
              <a:rPr sz="1800" dirty="0">
                <a:solidFill>
                  <a:srgbClr val="0070C0"/>
                </a:solidFill>
                <a:latin typeface="微软雅黑" panose="020B0503020204020204" pitchFamily="34" charset="-122"/>
                <a:ea typeface="微软雅黑" panose="020B0503020204020204" pitchFamily="34" charset="-122"/>
                <a:cs typeface="+mn-ea"/>
              </a:rPr>
              <a:t>OPTIONS</a:t>
            </a:r>
            <a:r>
              <a:rPr sz="1800" dirty="0">
                <a:solidFill>
                  <a:srgbClr val="595959"/>
                </a:solidFill>
                <a:latin typeface="微软雅黑" panose="020B0503020204020204" pitchFamily="34" charset="-122"/>
                <a:ea typeface="微软雅黑" panose="020B0503020204020204" pitchFamily="34" charset="-122"/>
                <a:cs typeface="+mn-ea"/>
              </a:rPr>
              <a:t>，关于这四项信息的含义说明如下。</a:t>
            </a:r>
          </a:p>
          <a:p>
            <a:pPr>
              <a:lnSpc>
                <a:spcPct val="150000"/>
              </a:lnSpc>
            </a:pPr>
            <a:r>
              <a:rPr sz="1800" dirty="0">
                <a:solidFill>
                  <a:srgbClr val="595959"/>
                </a:solidFill>
                <a:latin typeface="微软雅黑" panose="020B0503020204020204" pitchFamily="34" charset="-122"/>
                <a:ea typeface="微软雅黑" panose="020B0503020204020204" pitchFamily="34" charset="-122"/>
                <a:cs typeface="+mn-ea"/>
              </a:rPr>
              <a:t>（3）APP_DIRS：声明是否在已安装的应用程序中查找模板，默认值为True。</a:t>
            </a:r>
          </a:p>
          <a:p>
            <a:pPr>
              <a:lnSpc>
                <a:spcPct val="150000"/>
              </a:lnSpc>
            </a:pPr>
            <a:r>
              <a:rPr sz="1800" dirty="0">
                <a:solidFill>
                  <a:srgbClr val="595959"/>
                </a:solidFill>
                <a:latin typeface="微软雅黑" panose="020B0503020204020204" pitchFamily="34" charset="-122"/>
                <a:ea typeface="微软雅黑" panose="020B0503020204020204" pitchFamily="34" charset="-122"/>
                <a:cs typeface="+mn-ea"/>
              </a:rPr>
              <a:t>（4）OPTIONS：模板引擎的选项信息，它的值是一个字典，字典中可以包含多个键值对，用于指定模板引擎的各种选项。比如，content_processors用于指定上下文处理器列表，在渲染模板时将处理器中的数据添加到模板上下文中。</a:t>
            </a:r>
          </a:p>
        </p:txBody>
      </p:sp>
      <p:sp>
        <p:nvSpPr>
          <p:cNvPr id="5"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16.3.1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模板简介</a:t>
            </a:r>
          </a:p>
        </p:txBody>
      </p:sp>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4"/>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sym typeface="+mn-ea"/>
                </a:rPr>
                <a:t>模板简介</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custDataLst>
              <p:tags r:id="rId1"/>
            </p:custDataLst>
          </p:nvPr>
        </p:nvSpPr>
        <p:spPr>
          <a:xfrm>
            <a:off x="1019810" y="1487805"/>
            <a:ext cx="9683750" cy="1337945"/>
          </a:xfrm>
          <a:prstGeom prst="rect">
            <a:avLst/>
          </a:prstGeom>
        </p:spPr>
        <p:txBody>
          <a:bodyPr wrap="square">
            <a:spAutoFit/>
          </a:bodyPr>
          <a:lstStyle/>
          <a:p>
            <a:pPr>
              <a:lnSpc>
                <a:spcPct val="150000"/>
              </a:lnSpc>
            </a:pPr>
            <a:r>
              <a:rPr sz="1800" dirty="0">
                <a:solidFill>
                  <a:srgbClr val="595959"/>
                </a:solidFill>
                <a:latin typeface="微软雅黑" panose="020B0503020204020204" pitchFamily="34" charset="-122"/>
                <a:ea typeface="微软雅黑" panose="020B0503020204020204" pitchFamily="34" charset="-122"/>
                <a:cs typeface="+mn-ea"/>
              </a:rPr>
              <a:t>无论使用哪个模板引擎，Django都会采用统一的标准加载和渲染模板，加载模板的函数是</a:t>
            </a:r>
            <a:r>
              <a:rPr sz="1800" dirty="0">
                <a:solidFill>
                  <a:srgbClr val="0070C0"/>
                </a:solidFill>
                <a:latin typeface="微软雅黑" panose="020B0503020204020204" pitchFamily="34" charset="-122"/>
                <a:ea typeface="微软雅黑" panose="020B0503020204020204" pitchFamily="34" charset="-122"/>
                <a:cs typeface="+mn-ea"/>
              </a:rPr>
              <a:t>get_template()</a:t>
            </a:r>
            <a:r>
              <a:rPr sz="1800" dirty="0">
                <a:solidFill>
                  <a:srgbClr val="595959"/>
                </a:solidFill>
                <a:latin typeface="微软雅黑" panose="020B0503020204020204" pitchFamily="34" charset="-122"/>
                <a:ea typeface="微软雅黑" panose="020B0503020204020204" pitchFamily="34" charset="-122"/>
                <a:cs typeface="+mn-ea"/>
              </a:rPr>
              <a:t>和</a:t>
            </a:r>
            <a:r>
              <a:rPr sz="1800" dirty="0">
                <a:solidFill>
                  <a:srgbClr val="0070C0"/>
                </a:solidFill>
                <a:latin typeface="微软雅黑" panose="020B0503020204020204" pitchFamily="34" charset="-122"/>
                <a:ea typeface="微软雅黑" panose="020B0503020204020204" pitchFamily="34" charset="-122"/>
                <a:cs typeface="+mn-ea"/>
              </a:rPr>
              <a:t>selsect_template()</a:t>
            </a:r>
            <a:r>
              <a:rPr sz="1800" dirty="0">
                <a:solidFill>
                  <a:srgbClr val="595959"/>
                </a:solidFill>
                <a:latin typeface="微软雅黑" panose="020B0503020204020204" pitchFamily="34" charset="-122"/>
                <a:ea typeface="微软雅黑" panose="020B0503020204020204" pitchFamily="34" charset="-122"/>
                <a:cs typeface="+mn-ea"/>
              </a:rPr>
              <a:t>，它们被定义在django.template.loader模块中，其语法格式如下：</a:t>
            </a:r>
          </a:p>
        </p:txBody>
      </p:sp>
      <p:sp>
        <p:nvSpPr>
          <p:cNvPr id="5"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16.3.1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模板简介</a:t>
            </a:r>
          </a:p>
        </p:txBody>
      </p:sp>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8"/>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9"/>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sym typeface="+mn-ea"/>
                </a:rPr>
                <a:t>模板简介</a:t>
              </a:r>
            </a:p>
          </p:txBody>
        </p:sp>
      </p:grpSp>
      <p:sp>
        <p:nvSpPr>
          <p:cNvPr id="2" name="矩形 1"/>
          <p:cNvSpPr/>
          <p:nvPr>
            <p:custDataLst>
              <p:tags r:id="rId3"/>
            </p:custDataLst>
          </p:nvPr>
        </p:nvSpPr>
        <p:spPr>
          <a:xfrm>
            <a:off x="1146810" y="4150360"/>
            <a:ext cx="9683750" cy="1938020"/>
          </a:xfrm>
          <a:prstGeom prst="rect">
            <a:avLst/>
          </a:prstGeom>
        </p:spPr>
        <p:txBody>
          <a:bodyPr wrap="square">
            <a:spAutoFit/>
          </a:bodyPr>
          <a:lstStyle/>
          <a:p>
            <a:pPr>
              <a:lnSpc>
                <a:spcPct val="150000"/>
              </a:lnSpc>
            </a:pPr>
            <a:r>
              <a:rPr sz="1600" dirty="0">
                <a:solidFill>
                  <a:srgbClr val="595959"/>
                </a:solidFill>
                <a:latin typeface="微软雅黑" panose="020B0503020204020204" pitchFamily="34" charset="-122"/>
                <a:ea typeface="微软雅黑" panose="020B0503020204020204" pitchFamily="34" charset="-122"/>
                <a:cs typeface="+mn-ea"/>
              </a:rPr>
              <a:t>get_template()函数接收模板名称，返回</a:t>
            </a:r>
            <a:r>
              <a:rPr sz="1600" dirty="0">
                <a:solidFill>
                  <a:srgbClr val="0070C0"/>
                </a:solidFill>
                <a:latin typeface="微软雅黑" panose="020B0503020204020204" pitchFamily="34" charset="-122"/>
                <a:ea typeface="微软雅黑" panose="020B0503020204020204" pitchFamily="34" charset="-122"/>
                <a:cs typeface="+mn-ea"/>
              </a:rPr>
              <a:t>Template对象</a:t>
            </a:r>
            <a:r>
              <a:rPr sz="1600" dirty="0">
                <a:solidFill>
                  <a:srgbClr val="595959"/>
                </a:solidFill>
                <a:latin typeface="微软雅黑" panose="020B0503020204020204" pitchFamily="34" charset="-122"/>
                <a:ea typeface="微软雅黑" panose="020B0503020204020204" pitchFamily="34" charset="-122"/>
                <a:cs typeface="+mn-ea"/>
              </a:rPr>
              <a:t>；select_template()函数接收一个模板名称列表，它会按照顺序尝试加载列表中的模板，返回找到的第一个模板的Template对象。若没有找到模板，这两个方法都抛出</a:t>
            </a:r>
            <a:r>
              <a:rPr sz="1600" dirty="0">
                <a:solidFill>
                  <a:srgbClr val="0070C0"/>
                </a:solidFill>
                <a:latin typeface="微软雅黑" panose="020B0503020204020204" pitchFamily="34" charset="-122"/>
                <a:ea typeface="微软雅黑" panose="020B0503020204020204" pitchFamily="34" charset="-122"/>
                <a:cs typeface="+mn-ea"/>
              </a:rPr>
              <a:t>TemplateDoesNotExist异常</a:t>
            </a:r>
            <a:r>
              <a:rPr sz="1600" dirty="0">
                <a:solidFill>
                  <a:srgbClr val="595959"/>
                </a:solidFill>
                <a:latin typeface="微软雅黑" panose="020B0503020204020204" pitchFamily="34" charset="-122"/>
                <a:ea typeface="微软雅黑" panose="020B0503020204020204" pitchFamily="34" charset="-122"/>
                <a:cs typeface="+mn-ea"/>
              </a:rPr>
              <a:t>；若找到的模板中存在语法错误，则抛出</a:t>
            </a:r>
            <a:r>
              <a:rPr sz="1600" dirty="0">
                <a:solidFill>
                  <a:srgbClr val="0070C0"/>
                </a:solidFill>
                <a:latin typeface="微软雅黑" panose="020B0503020204020204" pitchFamily="34" charset="-122"/>
                <a:ea typeface="微软雅黑" panose="020B0503020204020204" pitchFamily="34" charset="-122"/>
                <a:cs typeface="+mn-ea"/>
              </a:rPr>
              <a:t>TemplateSyntaxError异常</a:t>
            </a:r>
            <a:r>
              <a:rPr sz="1600" dirty="0">
                <a:solidFill>
                  <a:srgbClr val="595959"/>
                </a:solidFill>
                <a:latin typeface="微软雅黑" panose="020B0503020204020204" pitchFamily="34" charset="-122"/>
                <a:ea typeface="微软雅黑" panose="020B0503020204020204" pitchFamily="34" charset="-122"/>
                <a:cs typeface="+mn-ea"/>
              </a:rPr>
              <a:t>。get_template()和select_template()函数的</a:t>
            </a:r>
            <a:r>
              <a:rPr sz="1600" dirty="0">
                <a:solidFill>
                  <a:srgbClr val="0070C0"/>
                </a:solidFill>
                <a:latin typeface="微软雅黑" panose="020B0503020204020204" pitchFamily="34" charset="-122"/>
                <a:ea typeface="微软雅黑" panose="020B0503020204020204" pitchFamily="34" charset="-122"/>
                <a:cs typeface="+mn-ea"/>
              </a:rPr>
              <a:t>参数using</a:t>
            </a:r>
            <a:r>
              <a:rPr sz="1600" dirty="0">
                <a:solidFill>
                  <a:srgbClr val="595959"/>
                </a:solidFill>
                <a:latin typeface="微软雅黑" panose="020B0503020204020204" pitchFamily="34" charset="-122"/>
                <a:ea typeface="微软雅黑" panose="020B0503020204020204" pitchFamily="34" charset="-122"/>
                <a:cs typeface="+mn-ea"/>
              </a:rPr>
              <a:t>是可选参数，用于接收模板引擎的名称，限定搜索时使用的模板引擎。</a:t>
            </a:r>
          </a:p>
        </p:txBody>
      </p:sp>
      <p:grpSp>
        <p:nvGrpSpPr>
          <p:cNvPr id="14" name="组合 13"/>
          <p:cNvGrpSpPr/>
          <p:nvPr/>
        </p:nvGrpSpPr>
        <p:grpSpPr>
          <a:xfrm>
            <a:off x="2566339" y="3069652"/>
            <a:ext cx="7057390" cy="808013"/>
            <a:chOff x="1143691" y="2082765"/>
            <a:chExt cx="7057390" cy="808013"/>
          </a:xfrm>
        </p:grpSpPr>
        <p:sp>
          <p:nvSpPr>
            <p:cNvPr id="3" name="矩形 2"/>
            <p:cNvSpPr/>
            <p:nvPr>
              <p:custDataLst>
                <p:tags r:id="rId4"/>
              </p:custDataLst>
            </p:nvPr>
          </p:nvSpPr>
          <p:spPr bwMode="auto">
            <a:xfrm>
              <a:off x="2062536" y="2082765"/>
              <a:ext cx="6138545" cy="80772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get_template(template_name, using=None)</a:t>
              </a:r>
              <a:endPar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select_template(template_name_list, using=None)</a:t>
              </a:r>
            </a:p>
          </p:txBody>
        </p:sp>
        <p:sp>
          <p:nvSpPr>
            <p:cNvPr id="4" name="剪去单角的矩形 3"/>
            <p:cNvSpPr/>
            <p:nvPr>
              <p:custDataLst>
                <p:tags r:id="rId5"/>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custDataLst>
                <p:tags r:id="rId6"/>
              </p:custDataLst>
            </p:nvPr>
          </p:nvSpPr>
          <p:spPr>
            <a:xfrm>
              <a:off x="1199050" y="2127535"/>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18" name="Freeform 16"/>
            <p:cNvSpPr/>
            <p:nvPr>
              <p:custDataLst>
                <p:tags r:id="rId7"/>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6"/>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路由系统简介</a:t>
              </a:r>
            </a:p>
          </p:txBody>
        </p:sp>
      </p:grpSp>
      <p:sp>
        <p:nvSpPr>
          <p:cNvPr id="21" name="原创设计师QQ598969553          _3"/>
          <p:cNvSpPr/>
          <p:nvPr>
            <p:custDataLst>
              <p:tags r:id="rId1"/>
            </p:custDataLst>
          </p:nvPr>
        </p:nvSpPr>
        <p:spPr>
          <a:xfrm>
            <a:off x="4079240" y="3142615"/>
            <a:ext cx="6912610" cy="2523490"/>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原创设计师QQ598969553          _4"/>
          <p:cNvSpPr/>
          <p:nvPr>
            <p:custDataLst>
              <p:tags r:id="rId2"/>
            </p:custDataLst>
          </p:nvPr>
        </p:nvSpPr>
        <p:spPr>
          <a:xfrm>
            <a:off x="4370705" y="3361690"/>
            <a:ext cx="6410325" cy="2168525"/>
          </a:xfrm>
          <a:prstGeom prst="rect">
            <a:avLst/>
          </a:prstGeom>
        </p:spPr>
        <p:txBody>
          <a:bodyPr wrap="square">
            <a:spAutoFit/>
          </a:body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在Django中，</a:t>
            </a:r>
            <a:r>
              <a:rPr lang="zh-CN" altLang="zh-CN" sz="1800" dirty="0">
                <a:solidFill>
                  <a:srgbClr val="0070C0"/>
                </a:solidFill>
                <a:latin typeface="微软雅黑" panose="020B0503020204020204" pitchFamily="34" charset="-122"/>
                <a:ea typeface="微软雅黑" panose="020B0503020204020204" pitchFamily="34" charset="-122"/>
                <a:cs typeface="+mn-ea"/>
              </a:rPr>
              <a:t>路由系统</a:t>
            </a:r>
            <a:r>
              <a:rPr lang="zh-CN" altLang="zh-CN" sz="1800" dirty="0">
                <a:solidFill>
                  <a:srgbClr val="595959"/>
                </a:solidFill>
                <a:latin typeface="微软雅黑" panose="020B0503020204020204" pitchFamily="34" charset="-122"/>
                <a:ea typeface="微软雅黑" panose="020B0503020204020204" pitchFamily="34" charset="-122"/>
                <a:cs typeface="+mn-ea"/>
              </a:rPr>
              <a:t>扮演着非常重要的角色，它负责</a:t>
            </a:r>
            <a:r>
              <a:rPr lang="zh-CN" altLang="zh-CN" sz="1800" dirty="0">
                <a:solidFill>
                  <a:srgbClr val="0070C0"/>
                </a:solidFill>
                <a:latin typeface="微软雅黑" panose="020B0503020204020204" pitchFamily="34" charset="-122"/>
                <a:ea typeface="微软雅黑" panose="020B0503020204020204" pitchFamily="34" charset="-122"/>
                <a:cs typeface="+mn-ea"/>
              </a:rPr>
              <a:t>接收客户端发送的请求</a:t>
            </a:r>
            <a:r>
              <a:rPr lang="zh-CN" altLang="zh-CN" sz="1800" dirty="0">
                <a:solidFill>
                  <a:srgbClr val="595959"/>
                </a:solidFill>
                <a:latin typeface="微软雅黑" panose="020B0503020204020204" pitchFamily="34" charset="-122"/>
                <a:ea typeface="微软雅黑" panose="020B0503020204020204" pitchFamily="34" charset="-122"/>
                <a:cs typeface="+mn-ea"/>
              </a:rPr>
              <a:t>，并将其</a:t>
            </a:r>
            <a:r>
              <a:rPr lang="zh-CN" altLang="zh-CN" sz="1800" dirty="0">
                <a:solidFill>
                  <a:srgbClr val="0070C0"/>
                </a:solidFill>
                <a:latin typeface="微软雅黑" panose="020B0503020204020204" pitchFamily="34" charset="-122"/>
                <a:ea typeface="微软雅黑" panose="020B0503020204020204" pitchFamily="34" charset="-122"/>
                <a:cs typeface="+mn-ea"/>
              </a:rPr>
              <a:t>分派给相应的视图</a:t>
            </a:r>
            <a:r>
              <a:rPr lang="zh-CN" altLang="zh-CN" sz="1800" dirty="0">
                <a:solidFill>
                  <a:srgbClr val="595959"/>
                </a:solidFill>
                <a:latin typeface="微软雅黑" panose="020B0503020204020204" pitchFamily="34" charset="-122"/>
                <a:ea typeface="微软雅黑" panose="020B0503020204020204" pitchFamily="34" charset="-122"/>
                <a:cs typeface="+mn-ea"/>
              </a:rPr>
              <a:t>进行处理。处理完请求后，路由系统会将视图返回的响应发回至客户端。这个过程中，路由系统起到了一个中介的角色，建立了请求和视图之间的联系。</a:t>
            </a:r>
          </a:p>
        </p:txBody>
      </p:sp>
      <p:pic>
        <p:nvPicPr>
          <p:cNvPr id="4" name="图片 3"/>
          <p:cNvPicPr>
            <a:picLocks noChangeAspect="1"/>
          </p:cNvPicPr>
          <p:nvPr>
            <p:custDataLst>
              <p:tags r:id="rId3"/>
            </p:custDataLst>
          </p:nvPr>
        </p:nvPicPr>
        <p:blipFill>
          <a:blip r:embed="rId9"/>
          <a:stretch>
            <a:fillRect/>
          </a:stretch>
        </p:blipFill>
        <p:spPr>
          <a:xfrm>
            <a:off x="1143635" y="2277745"/>
            <a:ext cx="2324100" cy="3362325"/>
          </a:xfrm>
          <a:prstGeom prst="rect">
            <a:avLst/>
          </a:prstGeom>
        </p:spPr>
      </p:pic>
      <p:sp>
        <p:nvSpPr>
          <p:cNvPr id="3" name="标题 1"/>
          <p:cNvSpPr>
            <a:spLocks noChangeArrowheads="1"/>
          </p:cNvSpPr>
          <p:nvPr>
            <p:custDataLst>
              <p:tags r:id="rId4"/>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16.1.1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路由系统简介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custDataLst>
              <p:tags r:id="rId1"/>
            </p:custDataLst>
          </p:nvPr>
        </p:nvSpPr>
        <p:spPr>
          <a:xfrm>
            <a:off x="1019810" y="1487805"/>
            <a:ext cx="9516110" cy="922020"/>
          </a:xfrm>
          <a:prstGeom prst="rect">
            <a:avLst/>
          </a:prstGeom>
        </p:spPr>
        <p:txBody>
          <a:bodyPr wrap="square">
            <a:spAutoFit/>
          </a:bodyPr>
          <a:lstStyle/>
          <a:p>
            <a:pPr>
              <a:lnSpc>
                <a:spcPct val="150000"/>
              </a:lnSpc>
            </a:pPr>
            <a:r>
              <a:rPr sz="1800" dirty="0">
                <a:solidFill>
                  <a:srgbClr val="595959"/>
                </a:solidFill>
                <a:latin typeface="微软雅黑" panose="020B0503020204020204" pitchFamily="34" charset="-122"/>
                <a:ea typeface="微软雅黑" panose="020B0503020204020204" pitchFamily="34" charset="-122"/>
                <a:cs typeface="+mn-ea"/>
              </a:rPr>
              <a:t>get_template()和select_template()函数都会生成Template对象，该对象中提供了render()方法用于渲染模板。render()方法的语法格式如下：</a:t>
            </a:r>
          </a:p>
        </p:txBody>
      </p:sp>
      <p:sp>
        <p:nvSpPr>
          <p:cNvPr id="5"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16.3.1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模板简介</a:t>
            </a:r>
          </a:p>
        </p:txBody>
      </p:sp>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9"/>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10"/>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sym typeface="+mn-ea"/>
                </a:rPr>
                <a:t>模板简介</a:t>
              </a:r>
            </a:p>
          </p:txBody>
        </p:sp>
      </p:grpSp>
      <p:sp>
        <p:nvSpPr>
          <p:cNvPr id="4" name="TextBox 35"/>
          <p:cNvSpPr txBox="1">
            <a:spLocks noChangeArrowheads="1"/>
          </p:cNvSpPr>
          <p:nvPr>
            <p:custDataLst>
              <p:tags r:id="rId3"/>
            </p:custDataLst>
          </p:nvPr>
        </p:nvSpPr>
        <p:spPr bwMode="auto">
          <a:xfrm>
            <a:off x="1342390" y="3543300"/>
            <a:ext cx="9074785"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lnSpc>
                <a:spcPct val="150000"/>
              </a:lnSpc>
              <a:buFont typeface="Wingdings" panose="05000000000000000000" pitchFamily="2" charset="2"/>
              <a:buChar char="Ø"/>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context</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：表示要传递给模板的上下文数据，它的值是一个字典，字典的内容为在模板中使用的变量及其对应的值，可以为空。</a:t>
            </a:r>
          </a:p>
          <a:p>
            <a:pPr marL="285750" indent="-285750" algn="just">
              <a:lnSpc>
                <a:spcPct val="150000"/>
              </a:lnSpc>
              <a:buFont typeface="Wingdings" panose="05000000000000000000" pitchFamily="2" charset="2"/>
              <a:buChar char="Ø"/>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request</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：表示请求对象，它的值是一个HttpRequest对象。</a:t>
            </a:r>
          </a:p>
        </p:txBody>
      </p:sp>
      <p:sp>
        <p:nvSpPr>
          <p:cNvPr id="6" name="矩形 5"/>
          <p:cNvSpPr/>
          <p:nvPr>
            <p:custDataLst>
              <p:tags r:id="rId4"/>
            </p:custDataLst>
          </p:nvPr>
        </p:nvSpPr>
        <p:spPr>
          <a:xfrm>
            <a:off x="1126490" y="5080000"/>
            <a:ext cx="9683750" cy="506730"/>
          </a:xfrm>
          <a:prstGeom prst="rect">
            <a:avLst/>
          </a:prstGeom>
        </p:spPr>
        <p:txBody>
          <a:bodyPr wrap="square">
            <a:spAutoFit/>
          </a:bodyPr>
          <a:lstStyle/>
          <a:p>
            <a:pPr>
              <a:lnSpc>
                <a:spcPct val="150000"/>
              </a:lnSpc>
            </a:pPr>
            <a:r>
              <a:rPr sz="1800" dirty="0">
                <a:solidFill>
                  <a:srgbClr val="595959"/>
                </a:solidFill>
                <a:latin typeface="微软雅黑" panose="020B0503020204020204" pitchFamily="34" charset="-122"/>
                <a:ea typeface="微软雅黑" panose="020B0503020204020204" pitchFamily="34" charset="-122"/>
                <a:cs typeface="+mn-ea"/>
              </a:rPr>
              <a:t>render()方法会返回一个字符串，表示成功渲染模板后的结果。</a:t>
            </a:r>
          </a:p>
        </p:txBody>
      </p:sp>
      <p:grpSp>
        <p:nvGrpSpPr>
          <p:cNvPr id="9" name="组合 8"/>
          <p:cNvGrpSpPr/>
          <p:nvPr/>
        </p:nvGrpSpPr>
        <p:grpSpPr>
          <a:xfrm>
            <a:off x="1359839" y="2565462"/>
            <a:ext cx="9102090" cy="808013"/>
            <a:chOff x="1143691" y="2082765"/>
            <a:chExt cx="9102090" cy="808013"/>
          </a:xfrm>
        </p:grpSpPr>
        <p:sp>
          <p:nvSpPr>
            <p:cNvPr id="11" name="矩形 10"/>
            <p:cNvSpPr/>
            <p:nvPr>
              <p:custDataLst>
                <p:tags r:id="rId5"/>
              </p:custDataLst>
            </p:nvPr>
          </p:nvSpPr>
          <p:spPr bwMode="auto">
            <a:xfrm>
              <a:off x="2062536" y="2082765"/>
              <a:ext cx="8183245" cy="80772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render(context=None, request=None)</a:t>
              </a:r>
              <a:endPar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17" name="剪去单角的矩形 16"/>
            <p:cNvSpPr/>
            <p:nvPr>
              <p:custDataLst>
                <p:tags r:id="rId6"/>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custDataLst>
                <p:tags r:id="rId7"/>
              </p:custDataLst>
            </p:nvPr>
          </p:nvSpPr>
          <p:spPr>
            <a:xfrm>
              <a:off x="1199050" y="2127535"/>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19" name="Freeform 16"/>
            <p:cNvSpPr/>
            <p:nvPr>
              <p:custDataLst>
                <p:tags r:id="rId8"/>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5"/>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TextBox 35"/>
          <p:cNvSpPr txBox="1">
            <a:spLocks noChangeArrowheads="1"/>
          </p:cNvSpPr>
          <p:nvPr>
            <p:custDataLst>
              <p:tags r:id="rId1"/>
            </p:custDataLst>
          </p:nvPr>
        </p:nvSpPr>
        <p:spPr bwMode="auto">
          <a:xfrm>
            <a:off x="5663798" y="3428921"/>
            <a:ext cx="498348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掌握</a:t>
            </a:r>
            <a:r>
              <a:rPr lang="zh-CN" altLang="en-US" sz="1800" dirty="0">
                <a:solidFill>
                  <a:srgbClr val="0070C0"/>
                </a:solidFill>
                <a:latin typeface="微软雅黑" panose="020B0503020204020204" pitchFamily="34" charset="-122"/>
                <a:ea typeface="微软雅黑" panose="020B0503020204020204" pitchFamily="34" charset="-122"/>
                <a:cs typeface="+mn-ea"/>
              </a:rPr>
              <a:t>模板</a:t>
            </a:r>
            <a:r>
              <a:rPr lang="zh-CN" altLang="en-US" sz="1800" dirty="0">
                <a:solidFill>
                  <a:srgbClr val="595959"/>
                </a:solidFill>
                <a:latin typeface="微软雅黑" panose="020B0503020204020204" pitchFamily="34" charset="-122"/>
                <a:ea typeface="微软雅黑" panose="020B0503020204020204" pitchFamily="34" charset="-122"/>
                <a:cs typeface="+mn-ea"/>
              </a:rPr>
              <a:t>，能够在项目中使用模板以及语法规则</a:t>
            </a:r>
          </a:p>
        </p:txBody>
      </p:sp>
      <p:sp>
        <p:nvSpPr>
          <p:cNvPr id="2"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16.3.2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模板语法</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019175" y="857056"/>
            <a:ext cx="3533775" cy="466725"/>
            <a:chOff x="1019175" y="847725"/>
            <a:chExt cx="3533775" cy="466725"/>
          </a:xfrm>
        </p:grpSpPr>
        <p:sp>
          <p:nvSpPr>
            <p:cNvPr id="9"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5"/>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模板语法</a:t>
              </a:r>
            </a:p>
          </p:txBody>
        </p:sp>
      </p:grpSp>
      <p:sp>
        <p:nvSpPr>
          <p:cNvPr id="3" name="文本框 2"/>
          <p:cNvSpPr txBox="1"/>
          <p:nvPr/>
        </p:nvSpPr>
        <p:spPr>
          <a:xfrm>
            <a:off x="4288790" y="3641090"/>
            <a:ext cx="6788785" cy="1856105"/>
          </a:xfrm>
          <a:prstGeom prst="rect">
            <a:avLst/>
          </a:prstGeom>
          <a:noFill/>
        </p:spPr>
        <p:txBody>
          <a:bodyPr wrap="square" rtlCol="0" anchor="t">
            <a:noAutofit/>
          </a:bodyPr>
          <a:lstStyle/>
          <a:p>
            <a:pPr algn="l">
              <a:lnSpc>
                <a:spcPct val="150000"/>
              </a:lnSpc>
              <a:buClrTx/>
              <a:buSzTx/>
              <a:buFontTx/>
            </a:pPr>
            <a:r>
              <a:rPr lang="zh-CN" altLang="zh-CN" sz="1800" dirty="0">
                <a:solidFill>
                  <a:srgbClr val="0070C0"/>
                </a:solidFill>
                <a:latin typeface="微软雅黑" panose="020B0503020204020204" pitchFamily="34" charset="-122"/>
                <a:ea typeface="微软雅黑" panose="020B0503020204020204" pitchFamily="34" charset="-122"/>
                <a:cs typeface="+mn-ea"/>
              </a:rPr>
              <a:t>模板文件</a:t>
            </a:r>
            <a:r>
              <a:rPr lang="zh-CN" altLang="zh-CN" sz="1800" dirty="0">
                <a:solidFill>
                  <a:srgbClr val="595959"/>
                </a:solidFill>
                <a:latin typeface="微软雅黑" panose="020B0503020204020204" pitchFamily="34" charset="-122"/>
                <a:ea typeface="微软雅黑" panose="020B0503020204020204" pitchFamily="34" charset="-122"/>
                <a:cs typeface="+mn-ea"/>
              </a:rPr>
              <a:t>包含静态部分和描述数据如何插入HTML的动态部分，模板语言分</a:t>
            </a:r>
            <a:r>
              <a:rPr lang="zh-CN" altLang="zh-CN" sz="1800" dirty="0">
                <a:solidFill>
                  <a:srgbClr val="0070C0"/>
                </a:solidFill>
                <a:latin typeface="微软雅黑" panose="020B0503020204020204" pitchFamily="34" charset="-122"/>
                <a:ea typeface="微软雅黑" panose="020B0503020204020204" pitchFamily="34" charset="-122"/>
                <a:cs typeface="+mn-ea"/>
              </a:rPr>
              <a:t>变量（variables）</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zh-CN" altLang="zh-CN" sz="1800" dirty="0">
                <a:solidFill>
                  <a:srgbClr val="0070C0"/>
                </a:solidFill>
                <a:latin typeface="微软雅黑" panose="020B0503020204020204" pitchFamily="34" charset="-122"/>
                <a:ea typeface="微软雅黑" panose="020B0503020204020204" pitchFamily="34" charset="-122"/>
                <a:cs typeface="+mn-ea"/>
              </a:rPr>
              <a:t>标签（tags）</a:t>
            </a:r>
            <a:r>
              <a:rPr lang="zh-CN" altLang="zh-CN" sz="1800" dirty="0">
                <a:solidFill>
                  <a:srgbClr val="595959"/>
                </a:solidFill>
                <a:latin typeface="微软雅黑" panose="020B0503020204020204" pitchFamily="34" charset="-122"/>
                <a:ea typeface="微软雅黑" panose="020B0503020204020204" pitchFamily="34" charset="-122"/>
                <a:cs typeface="+mn-ea"/>
              </a:rPr>
              <a:t>两部分定义了这些动态内容的语法，此外，Django为变量定义了</a:t>
            </a:r>
            <a:r>
              <a:rPr lang="zh-CN" altLang="zh-CN" sz="1800" dirty="0">
                <a:solidFill>
                  <a:srgbClr val="0070C0"/>
                </a:solidFill>
                <a:latin typeface="微软雅黑" panose="020B0503020204020204" pitchFamily="34" charset="-122"/>
                <a:ea typeface="微软雅黑" panose="020B0503020204020204" pitchFamily="34" charset="-122"/>
                <a:cs typeface="+mn-ea"/>
              </a:rPr>
              <a:t>过滤器（filter）</a:t>
            </a:r>
            <a:r>
              <a:rPr lang="zh-CN" altLang="zh-CN" sz="1800" dirty="0">
                <a:solidFill>
                  <a:srgbClr val="595959"/>
                </a:solidFill>
                <a:latin typeface="微软雅黑" panose="020B0503020204020204" pitchFamily="34" charset="-122"/>
                <a:ea typeface="微软雅黑" panose="020B0503020204020204" pitchFamily="34" charset="-122"/>
                <a:cs typeface="+mn-ea"/>
              </a:rPr>
              <a:t>，也支持</a:t>
            </a:r>
            <a:r>
              <a:rPr lang="zh-CN" altLang="zh-CN" sz="1800" dirty="0">
                <a:solidFill>
                  <a:srgbClr val="0070C0"/>
                </a:solidFill>
                <a:latin typeface="微软雅黑" panose="020B0503020204020204" pitchFamily="34" charset="-122"/>
                <a:ea typeface="微软雅黑" panose="020B0503020204020204" pitchFamily="34" charset="-122"/>
                <a:cs typeface="+mn-ea"/>
              </a:rPr>
              <a:t>自定义过滤器</a:t>
            </a:r>
            <a:r>
              <a:rPr lang="zh-CN" altLang="zh-CN" sz="1800" dirty="0">
                <a:solidFill>
                  <a:srgbClr val="595959"/>
                </a:solidFill>
                <a:latin typeface="微软雅黑" panose="020B0503020204020204" pitchFamily="34" charset="-122"/>
                <a:ea typeface="微软雅黑" panose="020B0503020204020204" pitchFamily="34" charset="-122"/>
                <a:cs typeface="+mn-ea"/>
              </a:rPr>
              <a:t>，以便模板可以呈现更加灵活的数据。</a:t>
            </a:r>
          </a:p>
        </p:txBody>
      </p:sp>
      <p:pic>
        <p:nvPicPr>
          <p:cNvPr id="11" name="图片 10"/>
          <p:cNvPicPr>
            <a:picLocks noChangeAspect="1"/>
          </p:cNvPicPr>
          <p:nvPr>
            <p:custDataLst>
              <p:tags r:id="rId1"/>
            </p:custDataLst>
          </p:nvPr>
        </p:nvPicPr>
        <p:blipFill>
          <a:blip r:embed="rId8"/>
          <a:stretch>
            <a:fillRect/>
          </a:stretch>
        </p:blipFill>
        <p:spPr>
          <a:xfrm>
            <a:off x="1143635" y="2277745"/>
            <a:ext cx="2324100" cy="3362325"/>
          </a:xfrm>
          <a:prstGeom prst="rect">
            <a:avLst/>
          </a:prstGeom>
        </p:spPr>
      </p:pic>
      <p:sp>
        <p:nvSpPr>
          <p:cNvPr id="4" name="原创设计师QQ598969553          _3"/>
          <p:cNvSpPr/>
          <p:nvPr>
            <p:custDataLst>
              <p:tags r:id="rId2"/>
            </p:custDataLst>
          </p:nvPr>
        </p:nvSpPr>
        <p:spPr>
          <a:xfrm>
            <a:off x="4079240" y="3490595"/>
            <a:ext cx="7131050" cy="2148840"/>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标题 1"/>
          <p:cNvSpPr>
            <a:spLocks noChangeArrowheads="1"/>
          </p:cNvSpPr>
          <p:nvPr>
            <p:custDataLst>
              <p:tags r:id="rId3"/>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16.3.2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模板语法</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custDataLst>
              <p:tags r:id="rId1"/>
            </p:custDataLst>
          </p:nvPr>
        </p:nvSpPr>
        <p:spPr>
          <a:xfrm>
            <a:off x="1198880" y="4004310"/>
            <a:ext cx="9785350" cy="612140"/>
          </a:xfrm>
          <a:prstGeom prst="rect">
            <a:avLst/>
          </a:prstGeom>
        </p:spPr>
        <p:txBody>
          <a:bodyPr wrap="square">
            <a:noAutofit/>
          </a:bodyPr>
          <a:lstStyle/>
          <a:p>
            <a:pPr>
              <a:lnSpc>
                <a:spcPct val="150000"/>
              </a:lnSpc>
            </a:pPr>
            <a:r>
              <a:rPr lang="zh-CN" altLang="zh-CN" sz="1800" dirty="0">
                <a:solidFill>
                  <a:srgbClr val="0070C0"/>
                </a:solidFill>
                <a:latin typeface="微软雅黑" panose="020B0503020204020204" pitchFamily="34" charset="-122"/>
                <a:ea typeface="微软雅黑" panose="020B0503020204020204" pitchFamily="34" charset="-122"/>
                <a:cs typeface="+mn-ea"/>
              </a:rPr>
              <a:t>variable</a:t>
            </a:r>
            <a:r>
              <a:rPr lang="zh-CN" altLang="zh-CN" sz="1800" dirty="0">
                <a:solidFill>
                  <a:srgbClr val="595959"/>
                </a:solidFill>
                <a:latin typeface="微软雅黑" panose="020B0503020204020204" pitchFamily="34" charset="-122"/>
                <a:ea typeface="微软雅黑" panose="020B0503020204020204" pitchFamily="34" charset="-122"/>
                <a:cs typeface="+mn-ea"/>
              </a:rPr>
              <a:t>表示模板变量的名称，由字母、数字和下画线组成，但不能以下画线开头。</a:t>
            </a:r>
          </a:p>
        </p:txBody>
      </p:sp>
      <p:sp>
        <p:nvSpPr>
          <p:cNvPr id="2"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16.3.2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模板语法</a:t>
            </a:r>
          </a:p>
        </p:txBody>
      </p:sp>
      <p:grpSp>
        <p:nvGrpSpPr>
          <p:cNvPr id="7" name="组合 6"/>
          <p:cNvGrpSpPr/>
          <p:nvPr/>
        </p:nvGrpSpPr>
        <p:grpSpPr>
          <a:xfrm>
            <a:off x="1019175" y="857056"/>
            <a:ext cx="3533775" cy="466725"/>
            <a:chOff x="1019175" y="847725"/>
            <a:chExt cx="3533775" cy="466725"/>
          </a:xfrm>
        </p:grpSpPr>
        <p:sp>
          <p:nvSpPr>
            <p:cNvPr id="9" name="同侧圆角矩形 3"/>
            <p:cNvSpPr/>
            <p:nvPr>
              <p:custDataLst>
                <p:tags r:id="rId8"/>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9"/>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595959"/>
                  </a:solidFill>
                  <a:latin typeface="微软雅黑" panose="020B0503020204020204" pitchFamily="34" charset="-122"/>
                  <a:ea typeface="微软雅黑" panose="020B0503020204020204" pitchFamily="34" charset="-122"/>
                </a:rPr>
                <a:t>变量</a:t>
              </a:r>
            </a:p>
          </p:txBody>
        </p:sp>
      </p:grpSp>
      <p:grpSp>
        <p:nvGrpSpPr>
          <p:cNvPr id="8" name="组合 7"/>
          <p:cNvGrpSpPr/>
          <p:nvPr/>
        </p:nvGrpSpPr>
        <p:grpSpPr>
          <a:xfrm>
            <a:off x="1368425" y="2787650"/>
            <a:ext cx="8951595" cy="807720"/>
            <a:chOff x="1143691" y="2082481"/>
            <a:chExt cx="9588176" cy="808297"/>
          </a:xfrm>
        </p:grpSpPr>
        <p:sp>
          <p:nvSpPr>
            <p:cNvPr id="4" name="矩形 3"/>
            <p:cNvSpPr/>
            <p:nvPr>
              <p:custDataLst>
                <p:tags r:id="rId4"/>
              </p:custDataLst>
            </p:nvPr>
          </p:nvSpPr>
          <p:spPr bwMode="auto">
            <a:xfrm>
              <a:off x="2244979" y="2082481"/>
              <a:ext cx="8486888" cy="808013"/>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variable }}</a:t>
              </a:r>
            </a:p>
          </p:txBody>
        </p:sp>
        <p:sp>
          <p:nvSpPr>
            <p:cNvPr id="13" name="剪去单角的矩形 12"/>
            <p:cNvSpPr/>
            <p:nvPr>
              <p:custDataLst>
                <p:tags r:id="rId5"/>
              </p:custDataLst>
            </p:nvPr>
          </p:nvSpPr>
          <p:spPr>
            <a:xfrm flipH="1">
              <a:off x="1143691" y="2082765"/>
              <a:ext cx="989765"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custDataLst>
                <p:tags r:id="rId6"/>
              </p:custDataLst>
            </p:nvPr>
          </p:nvSpPr>
          <p:spPr>
            <a:xfrm>
              <a:off x="1198755" y="2174238"/>
              <a:ext cx="837815" cy="647935"/>
            </a:xfrm>
            <a:prstGeom prst="rect">
              <a:avLst/>
            </a:prstGeom>
            <a:noFill/>
          </p:spPr>
          <p:txBody>
            <a:bodyPr wrap="square" rtlCol="0">
              <a:no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语法格式</a:t>
              </a:r>
            </a:p>
          </p:txBody>
        </p:sp>
        <p:sp>
          <p:nvSpPr>
            <p:cNvPr id="5" name="Freeform 16"/>
            <p:cNvSpPr/>
            <p:nvPr>
              <p:custDataLst>
                <p:tags r:id="rId7"/>
              </p:custDataLst>
            </p:nvPr>
          </p:nvSpPr>
          <p:spPr bwMode="auto">
            <a:xfrm>
              <a:off x="2133261" y="2082481"/>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17" name="矩形 16"/>
          <p:cNvSpPr/>
          <p:nvPr>
            <p:custDataLst>
              <p:tags r:id="rId3"/>
            </p:custDataLst>
          </p:nvPr>
        </p:nvSpPr>
        <p:spPr>
          <a:xfrm>
            <a:off x="1181100" y="1527175"/>
            <a:ext cx="9785350" cy="1061720"/>
          </a:xfrm>
          <a:prstGeom prst="rect">
            <a:avLst/>
          </a:prstGeom>
        </p:spPr>
        <p:txBody>
          <a:bodyPr wrap="square">
            <a:no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模板语言中的</a:t>
            </a:r>
            <a:r>
              <a:rPr lang="zh-CN" altLang="zh-CN" sz="2000" dirty="0">
                <a:solidFill>
                  <a:srgbClr val="0070C0"/>
                </a:solidFill>
                <a:latin typeface="微软雅黑" panose="020B0503020204020204" pitchFamily="34" charset="-122"/>
                <a:ea typeface="微软雅黑" panose="020B0503020204020204" pitchFamily="34" charset="-122"/>
                <a:cs typeface="+mn-ea"/>
              </a:rPr>
              <a:t>变量</a:t>
            </a:r>
            <a:r>
              <a:rPr lang="zh-CN" altLang="zh-CN" sz="2000" dirty="0">
                <a:solidFill>
                  <a:srgbClr val="595959"/>
                </a:solidFill>
                <a:latin typeface="微软雅黑" panose="020B0503020204020204" pitchFamily="34" charset="-122"/>
                <a:ea typeface="微软雅黑" panose="020B0503020204020204" pitchFamily="34" charset="-122"/>
                <a:cs typeface="+mn-ea"/>
              </a:rPr>
              <a:t>用于</a:t>
            </a:r>
            <a:r>
              <a:rPr lang="zh-CN" altLang="zh-CN" sz="2000" dirty="0">
                <a:solidFill>
                  <a:srgbClr val="0070C0"/>
                </a:solidFill>
                <a:latin typeface="微软雅黑" panose="020B0503020204020204" pitchFamily="34" charset="-122"/>
                <a:ea typeface="微软雅黑" panose="020B0503020204020204" pitchFamily="34" charset="-122"/>
                <a:cs typeface="+mn-ea"/>
              </a:rPr>
              <a:t>标识模板中会动态变化的数据</a:t>
            </a:r>
            <a:r>
              <a:rPr lang="zh-CN" altLang="zh-CN" sz="2000" dirty="0">
                <a:solidFill>
                  <a:srgbClr val="595959"/>
                </a:solidFill>
                <a:latin typeface="微软雅黑" panose="020B0503020204020204" pitchFamily="34" charset="-122"/>
                <a:ea typeface="微软雅黑" panose="020B0503020204020204" pitchFamily="34" charset="-122"/>
                <a:cs typeface="+mn-ea"/>
              </a:rPr>
              <a:t>，当模板被渲染时，模板引擎将变量替换为视图传递过来的真实数据。模板变量的基本语法格式如下：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16.3.2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模板语法</a:t>
            </a:r>
          </a:p>
        </p:txBody>
      </p:sp>
      <p:grpSp>
        <p:nvGrpSpPr>
          <p:cNvPr id="7" name="组合 6"/>
          <p:cNvGrpSpPr/>
          <p:nvPr/>
        </p:nvGrpSpPr>
        <p:grpSpPr>
          <a:xfrm>
            <a:off x="1019175" y="857056"/>
            <a:ext cx="3533775" cy="466725"/>
            <a:chOff x="1019175" y="847725"/>
            <a:chExt cx="3533775" cy="466725"/>
          </a:xfrm>
        </p:grpSpPr>
        <p:sp>
          <p:nvSpPr>
            <p:cNvPr id="9"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6"/>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595959"/>
                  </a:solidFill>
                  <a:latin typeface="微软雅黑" panose="020B0503020204020204" pitchFamily="34" charset="-122"/>
                  <a:ea typeface="微软雅黑" panose="020B0503020204020204" pitchFamily="34" charset="-122"/>
                </a:rPr>
                <a:t>变量</a:t>
              </a:r>
            </a:p>
          </p:txBody>
        </p:sp>
      </p:grpSp>
      <p:sp>
        <p:nvSpPr>
          <p:cNvPr id="17" name="矩形 16"/>
          <p:cNvSpPr/>
          <p:nvPr>
            <p:custDataLst>
              <p:tags r:id="rId2"/>
            </p:custDataLst>
          </p:nvPr>
        </p:nvSpPr>
        <p:spPr>
          <a:xfrm>
            <a:off x="1276985" y="1485265"/>
            <a:ext cx="9785350" cy="3000375"/>
          </a:xfrm>
          <a:prstGeom prst="rect">
            <a:avLst/>
          </a:prstGeom>
        </p:spPr>
        <p:txBody>
          <a:bodyPr wrap="square">
            <a:noAutofit/>
          </a:bodyPr>
          <a:lstStyle/>
          <a:p>
            <a:pPr algn="just">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通过</a:t>
            </a:r>
            <a:r>
              <a:rPr lang="zh-CN" altLang="zh-CN" sz="1800" dirty="0">
                <a:solidFill>
                  <a:srgbClr val="0070C0"/>
                </a:solidFill>
                <a:latin typeface="微软雅黑" panose="020B0503020204020204" pitchFamily="34" charset="-122"/>
                <a:ea typeface="微软雅黑" panose="020B0503020204020204" pitchFamily="34" charset="-122"/>
                <a:cs typeface="+mn-ea"/>
              </a:rPr>
              <a:t>点字符</a:t>
            </a:r>
            <a:r>
              <a:rPr lang="zh-CN" altLang="zh-CN" sz="1800" dirty="0">
                <a:solidFill>
                  <a:srgbClr val="595959"/>
                </a:solidFill>
                <a:latin typeface="微软雅黑" panose="020B0503020204020204" pitchFamily="34" charset="-122"/>
                <a:ea typeface="微软雅黑" panose="020B0503020204020204" pitchFamily="34" charset="-122"/>
                <a:cs typeface="+mn-ea"/>
              </a:rPr>
              <a:t>进一步访问变量中的数据，但由于模板不明确模板变量的类型，因此模板引擎会按以下顺序进行尝试。</a:t>
            </a:r>
          </a:p>
          <a:p>
            <a:pPr algn="just">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（1）将变量视为字典，尝试根据键访问其对应的值。</a:t>
            </a:r>
          </a:p>
          <a:p>
            <a:pPr algn="just">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（2）将变量视为对象，尝试访问对象的属性或方法。</a:t>
            </a:r>
          </a:p>
          <a:p>
            <a:pPr algn="just">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（3）尝试访问变量的索引。</a:t>
            </a:r>
          </a:p>
          <a:p>
            <a:pPr algn="just">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需要注意的是，若点字符后面是一个方法，则这个方法在被调用时不需要带括号。例如调用字典类型的变量books的items()方法，具体代码如下：</a:t>
            </a:r>
          </a:p>
        </p:txBody>
      </p:sp>
      <p:sp>
        <p:nvSpPr>
          <p:cNvPr id="3" name="矩形 2"/>
          <p:cNvSpPr/>
          <p:nvPr>
            <p:custDataLst>
              <p:tags r:id="rId3"/>
            </p:custDataLst>
          </p:nvPr>
        </p:nvSpPr>
        <p:spPr bwMode="auto">
          <a:xfrm>
            <a:off x="1342390" y="4591050"/>
            <a:ext cx="9719945" cy="48260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books.items }} </a:t>
            </a:r>
          </a:p>
        </p:txBody>
      </p:sp>
      <p:sp>
        <p:nvSpPr>
          <p:cNvPr id="6" name="矩形 5"/>
          <p:cNvSpPr/>
          <p:nvPr>
            <p:custDataLst>
              <p:tags r:id="rId4"/>
            </p:custDataLst>
          </p:nvPr>
        </p:nvSpPr>
        <p:spPr>
          <a:xfrm>
            <a:off x="1342390" y="5173345"/>
            <a:ext cx="9785350" cy="1042670"/>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若变量不存在，则模板引擎将以string_if_invalid选项的值替换该变量，默认值为空字符串，这样可以保证模板在遇到不存在的变量时能够正常渲染。</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16.3.2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模板语法</a:t>
            </a:r>
          </a:p>
        </p:txBody>
      </p:sp>
      <p:grpSp>
        <p:nvGrpSpPr>
          <p:cNvPr id="7" name="组合 6"/>
          <p:cNvGrpSpPr/>
          <p:nvPr/>
        </p:nvGrpSpPr>
        <p:grpSpPr>
          <a:xfrm>
            <a:off x="1019175" y="857056"/>
            <a:ext cx="3533775" cy="466725"/>
            <a:chOff x="1019175" y="847725"/>
            <a:chExt cx="3533775" cy="466725"/>
          </a:xfrm>
        </p:grpSpPr>
        <p:sp>
          <p:nvSpPr>
            <p:cNvPr id="9" name="同侧圆角矩形 3"/>
            <p:cNvSpPr/>
            <p:nvPr>
              <p:custDataLst>
                <p:tags r:id="rId1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14"/>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en-US" sz="2000" dirty="0">
                  <a:solidFill>
                    <a:srgbClr val="595959"/>
                  </a:solidFill>
                  <a:latin typeface="微软雅黑" panose="020B0503020204020204" pitchFamily="34" charset="-122"/>
                  <a:ea typeface="微软雅黑" panose="020B0503020204020204" pitchFamily="34" charset="-122"/>
                </a:rPr>
                <a:t>过滤器</a:t>
              </a:r>
            </a:p>
          </p:txBody>
        </p:sp>
      </p:grpSp>
      <p:grpSp>
        <p:nvGrpSpPr>
          <p:cNvPr id="8" name="组合 7"/>
          <p:cNvGrpSpPr/>
          <p:nvPr/>
        </p:nvGrpSpPr>
        <p:grpSpPr>
          <a:xfrm>
            <a:off x="1368425" y="2141855"/>
            <a:ext cx="8951595" cy="807720"/>
            <a:chOff x="1143691" y="2082481"/>
            <a:chExt cx="9588176" cy="808297"/>
          </a:xfrm>
        </p:grpSpPr>
        <p:sp>
          <p:nvSpPr>
            <p:cNvPr id="4" name="矩形 3"/>
            <p:cNvSpPr/>
            <p:nvPr>
              <p:custDataLst>
                <p:tags r:id="rId9"/>
              </p:custDataLst>
            </p:nvPr>
          </p:nvSpPr>
          <p:spPr bwMode="auto">
            <a:xfrm>
              <a:off x="2244979" y="2082481"/>
              <a:ext cx="8486888" cy="808013"/>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variables|filters }}</a:t>
              </a:r>
            </a:p>
          </p:txBody>
        </p:sp>
        <p:sp>
          <p:nvSpPr>
            <p:cNvPr id="13" name="剪去单角的矩形 12"/>
            <p:cNvSpPr/>
            <p:nvPr>
              <p:custDataLst>
                <p:tags r:id="rId10"/>
              </p:custDataLst>
            </p:nvPr>
          </p:nvSpPr>
          <p:spPr>
            <a:xfrm flipH="1">
              <a:off x="1143691" y="2082765"/>
              <a:ext cx="989765"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custDataLst>
                <p:tags r:id="rId11"/>
              </p:custDataLst>
            </p:nvPr>
          </p:nvSpPr>
          <p:spPr>
            <a:xfrm>
              <a:off x="1198755" y="2174238"/>
              <a:ext cx="837815" cy="647935"/>
            </a:xfrm>
            <a:prstGeom prst="rect">
              <a:avLst/>
            </a:prstGeom>
            <a:noFill/>
          </p:spPr>
          <p:txBody>
            <a:bodyPr wrap="square" rtlCol="0">
              <a:no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语法格式</a:t>
              </a:r>
            </a:p>
          </p:txBody>
        </p:sp>
        <p:sp>
          <p:nvSpPr>
            <p:cNvPr id="5" name="Freeform 16"/>
            <p:cNvSpPr/>
            <p:nvPr>
              <p:custDataLst>
                <p:tags r:id="rId12"/>
              </p:custDataLst>
            </p:nvPr>
          </p:nvSpPr>
          <p:spPr bwMode="auto">
            <a:xfrm>
              <a:off x="2133261" y="2082481"/>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11" name="矩形 10"/>
          <p:cNvSpPr/>
          <p:nvPr>
            <p:custDataLst>
              <p:tags r:id="rId2"/>
            </p:custDataLst>
          </p:nvPr>
        </p:nvSpPr>
        <p:spPr>
          <a:xfrm>
            <a:off x="1181100" y="1455420"/>
            <a:ext cx="9785350" cy="565785"/>
          </a:xfrm>
          <a:prstGeom prst="rect">
            <a:avLst/>
          </a:prstGeom>
        </p:spPr>
        <p:txBody>
          <a:bodyPr wrap="square">
            <a:noAutofit/>
          </a:bodyPr>
          <a:lstStyle/>
          <a:p>
            <a:pPr>
              <a:lnSpc>
                <a:spcPct val="150000"/>
              </a:lnSpc>
            </a:pPr>
            <a:r>
              <a:rPr lang="zh-CN" altLang="zh-CN" sz="1800" dirty="0">
                <a:solidFill>
                  <a:srgbClr val="0070C0"/>
                </a:solidFill>
                <a:latin typeface="微软雅黑" panose="020B0503020204020204" pitchFamily="34" charset="-122"/>
                <a:ea typeface="微软雅黑" panose="020B0503020204020204" pitchFamily="34" charset="-122"/>
                <a:cs typeface="+mn-ea"/>
              </a:rPr>
              <a:t>过滤器</a:t>
            </a:r>
            <a:r>
              <a:rPr lang="zh-CN" altLang="zh-CN" sz="1800" dirty="0">
                <a:solidFill>
                  <a:srgbClr val="595959"/>
                </a:solidFill>
                <a:latin typeface="微软雅黑" panose="020B0503020204020204" pitchFamily="34" charset="-122"/>
                <a:ea typeface="微软雅黑" panose="020B0503020204020204" pitchFamily="34" charset="-122"/>
                <a:cs typeface="+mn-ea"/>
              </a:rPr>
              <a:t>用于对变量进行处理和格式化，基本语法格式如下：</a:t>
            </a:r>
          </a:p>
        </p:txBody>
      </p:sp>
      <p:sp>
        <p:nvSpPr>
          <p:cNvPr id="12" name="矩形 11"/>
          <p:cNvSpPr/>
          <p:nvPr>
            <p:custDataLst>
              <p:tags r:id="rId3"/>
            </p:custDataLst>
          </p:nvPr>
        </p:nvSpPr>
        <p:spPr>
          <a:xfrm>
            <a:off x="1308100" y="3037205"/>
            <a:ext cx="9785350" cy="1286510"/>
          </a:xfrm>
          <a:prstGeom prst="rect">
            <a:avLst/>
          </a:prstGeom>
        </p:spPr>
        <p:txBody>
          <a:bodyPr wrap="square">
            <a:noAutofit/>
          </a:bodyPr>
          <a:lstStyle/>
          <a:p>
            <a:pPr>
              <a:lnSpc>
                <a:spcPct val="150000"/>
              </a:lnSpc>
            </a:pPr>
            <a:r>
              <a:rPr lang="zh-CN" altLang="zh-CN" sz="1800" dirty="0">
                <a:solidFill>
                  <a:srgbClr val="0070C0"/>
                </a:solidFill>
                <a:latin typeface="微软雅黑" panose="020B0503020204020204" pitchFamily="34" charset="-122"/>
                <a:ea typeface="微软雅黑" panose="020B0503020204020204" pitchFamily="34" charset="-122"/>
                <a:cs typeface="+mn-ea"/>
              </a:rPr>
              <a:t>variable</a:t>
            </a:r>
            <a:r>
              <a:rPr lang="zh-CN" altLang="zh-CN" sz="1800" dirty="0">
                <a:solidFill>
                  <a:srgbClr val="595959"/>
                </a:solidFill>
                <a:latin typeface="微软雅黑" panose="020B0503020204020204" pitchFamily="34" charset="-122"/>
                <a:ea typeface="微软雅黑" panose="020B0503020204020204" pitchFamily="34" charset="-122"/>
                <a:cs typeface="+mn-ea"/>
              </a:rPr>
              <a:t>表示</a:t>
            </a:r>
            <a:r>
              <a:rPr lang="zh-CN" altLang="zh-CN" sz="1800" dirty="0">
                <a:solidFill>
                  <a:srgbClr val="0070C0"/>
                </a:solidFill>
                <a:latin typeface="微软雅黑" panose="020B0503020204020204" pitchFamily="34" charset="-122"/>
                <a:ea typeface="微软雅黑" panose="020B0503020204020204" pitchFamily="34" charset="-122"/>
                <a:cs typeface="+mn-ea"/>
              </a:rPr>
              <a:t>模板变量的名称</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filters</a:t>
            </a:r>
            <a:r>
              <a:rPr lang="zh-CN" altLang="zh-CN" sz="1800" dirty="0">
                <a:solidFill>
                  <a:srgbClr val="595959"/>
                </a:solidFill>
                <a:latin typeface="微软雅黑" panose="020B0503020204020204" pitchFamily="34" charset="-122"/>
                <a:ea typeface="微软雅黑" panose="020B0503020204020204" pitchFamily="34" charset="-122"/>
                <a:cs typeface="+mn-ea"/>
              </a:rPr>
              <a:t>表示</a:t>
            </a:r>
            <a:r>
              <a:rPr lang="zh-CN" altLang="zh-CN" sz="1800" dirty="0">
                <a:solidFill>
                  <a:srgbClr val="0070C0"/>
                </a:solidFill>
                <a:latin typeface="微软雅黑" panose="020B0503020204020204" pitchFamily="34" charset="-122"/>
                <a:ea typeface="微软雅黑" panose="020B0503020204020204" pitchFamily="34" charset="-122"/>
                <a:cs typeface="+mn-ea"/>
              </a:rPr>
              <a:t>过滤器</a:t>
            </a:r>
            <a:r>
              <a:rPr lang="zh-CN" altLang="zh-CN" sz="1800" dirty="0">
                <a:solidFill>
                  <a:srgbClr val="595959"/>
                </a:solidFill>
                <a:latin typeface="微软雅黑" panose="020B0503020204020204" pitchFamily="34" charset="-122"/>
                <a:ea typeface="微软雅黑" panose="020B0503020204020204" pitchFamily="34" charset="-122"/>
                <a:cs typeface="+mn-ea"/>
              </a:rPr>
              <a:t>，它们之间使用</a:t>
            </a:r>
            <a:r>
              <a:rPr lang="zh-CN" altLang="zh-CN" sz="1800" dirty="0">
                <a:solidFill>
                  <a:srgbClr val="0070C0"/>
                </a:solidFill>
                <a:latin typeface="微软雅黑" panose="020B0503020204020204" pitchFamily="34" charset="-122"/>
                <a:ea typeface="微软雅黑" panose="020B0503020204020204" pitchFamily="34" charset="-122"/>
                <a:cs typeface="+mn-ea"/>
              </a:rPr>
              <a:t>管道符号“|”连接</a:t>
            </a:r>
            <a:r>
              <a:rPr lang="zh-CN" altLang="zh-CN" sz="1800" dirty="0">
                <a:solidFill>
                  <a:srgbClr val="595959"/>
                </a:solidFill>
                <a:latin typeface="微软雅黑" panose="020B0503020204020204" pitchFamily="34" charset="-122"/>
                <a:ea typeface="微软雅黑" panose="020B0503020204020204" pitchFamily="34" charset="-122"/>
                <a:cs typeface="+mn-ea"/>
              </a:rPr>
              <a:t>。需要注意的是，管道符号和变量、过滤器之间不能有空格。</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还可以使用多个管道符号连接多个过滤器，连续对同一变量进行过滤，其语法格式如下。</a:t>
            </a:r>
          </a:p>
        </p:txBody>
      </p:sp>
      <p:grpSp>
        <p:nvGrpSpPr>
          <p:cNvPr id="15" name="组合 14"/>
          <p:cNvGrpSpPr/>
          <p:nvPr/>
        </p:nvGrpSpPr>
        <p:grpSpPr>
          <a:xfrm>
            <a:off x="1394460" y="4470400"/>
            <a:ext cx="8951595" cy="807720"/>
            <a:chOff x="1143691" y="2082481"/>
            <a:chExt cx="9588176" cy="808297"/>
          </a:xfrm>
        </p:grpSpPr>
        <p:sp>
          <p:nvSpPr>
            <p:cNvPr id="16" name="矩形 15"/>
            <p:cNvSpPr/>
            <p:nvPr>
              <p:custDataLst>
                <p:tags r:id="rId5"/>
              </p:custDataLst>
            </p:nvPr>
          </p:nvSpPr>
          <p:spPr bwMode="auto">
            <a:xfrm>
              <a:off x="2244979" y="2082481"/>
              <a:ext cx="8486888" cy="808013"/>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variables|filters1|filters2|... }}</a:t>
              </a:r>
            </a:p>
          </p:txBody>
        </p:sp>
        <p:sp>
          <p:nvSpPr>
            <p:cNvPr id="18" name="剪去单角的矩形 17"/>
            <p:cNvSpPr/>
            <p:nvPr>
              <p:custDataLst>
                <p:tags r:id="rId6"/>
              </p:custDataLst>
            </p:nvPr>
          </p:nvSpPr>
          <p:spPr>
            <a:xfrm flipH="1">
              <a:off x="1143691" y="2082765"/>
              <a:ext cx="989765"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custDataLst>
                <p:tags r:id="rId7"/>
              </p:custDataLst>
            </p:nvPr>
          </p:nvSpPr>
          <p:spPr>
            <a:xfrm>
              <a:off x="1198755" y="2174238"/>
              <a:ext cx="837815" cy="647935"/>
            </a:xfrm>
            <a:prstGeom prst="rect">
              <a:avLst/>
            </a:prstGeom>
            <a:noFill/>
          </p:spPr>
          <p:txBody>
            <a:bodyPr wrap="square" rtlCol="0">
              <a:no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语法格式</a:t>
              </a:r>
            </a:p>
          </p:txBody>
        </p:sp>
        <p:sp>
          <p:nvSpPr>
            <p:cNvPr id="20" name="Freeform 16"/>
            <p:cNvSpPr/>
            <p:nvPr>
              <p:custDataLst>
                <p:tags r:id="rId8"/>
              </p:custDataLst>
            </p:nvPr>
          </p:nvSpPr>
          <p:spPr bwMode="auto">
            <a:xfrm>
              <a:off x="2133261" y="2082481"/>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21" name="矩形 20"/>
          <p:cNvSpPr/>
          <p:nvPr>
            <p:custDataLst>
              <p:tags r:id="rId4"/>
            </p:custDataLst>
          </p:nvPr>
        </p:nvSpPr>
        <p:spPr>
          <a:xfrm>
            <a:off x="1435100" y="5447030"/>
            <a:ext cx="9785350" cy="1094740"/>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一些过滤器可以接收参数，</a:t>
            </a:r>
            <a:r>
              <a:rPr lang="zh-CN" altLang="zh-CN" sz="1800" dirty="0">
                <a:solidFill>
                  <a:srgbClr val="0070C0"/>
                </a:solidFill>
                <a:latin typeface="微软雅黑" panose="020B0503020204020204" pitchFamily="34" charset="-122"/>
                <a:ea typeface="微软雅黑" panose="020B0503020204020204" pitchFamily="34" charset="-122"/>
                <a:cs typeface="+mn-ea"/>
              </a:rPr>
              <a:t>过滤器</a:t>
            </a:r>
            <a:r>
              <a:rPr lang="zh-CN" altLang="zh-CN" sz="1800" dirty="0">
                <a:solidFill>
                  <a:srgbClr val="595959"/>
                </a:solidFill>
                <a:latin typeface="微软雅黑" panose="020B0503020204020204" pitchFamily="34" charset="-122"/>
                <a:ea typeface="微软雅黑" panose="020B0503020204020204" pitchFamily="34" charset="-122"/>
                <a:cs typeface="+mn-ea"/>
              </a:rPr>
              <a:t>与</a:t>
            </a:r>
            <a:r>
              <a:rPr lang="zh-CN" altLang="zh-CN" sz="1800" dirty="0">
                <a:solidFill>
                  <a:srgbClr val="0070C0"/>
                </a:solidFill>
                <a:latin typeface="微软雅黑" panose="020B0503020204020204" pitchFamily="34" charset="-122"/>
                <a:ea typeface="微软雅黑" panose="020B0503020204020204" pitchFamily="34" charset="-122"/>
                <a:cs typeface="+mn-ea"/>
              </a:rPr>
              <a:t>参数</a:t>
            </a:r>
            <a:r>
              <a:rPr lang="zh-CN" altLang="zh-CN" sz="1800" dirty="0">
                <a:solidFill>
                  <a:srgbClr val="595959"/>
                </a:solidFill>
                <a:latin typeface="微软雅黑" panose="020B0503020204020204" pitchFamily="34" charset="-122"/>
                <a:ea typeface="微软雅黑" panose="020B0503020204020204" pitchFamily="34" charset="-122"/>
                <a:cs typeface="+mn-ea"/>
              </a:rPr>
              <a:t>之间</a:t>
            </a:r>
            <a:r>
              <a:rPr lang="zh-CN" altLang="zh-CN" sz="1800" dirty="0">
                <a:solidFill>
                  <a:srgbClr val="0070C0"/>
                </a:solidFill>
                <a:latin typeface="微软雅黑" panose="020B0503020204020204" pitchFamily="34" charset="-122"/>
                <a:ea typeface="微软雅黑" panose="020B0503020204020204" pitchFamily="34" charset="-122"/>
                <a:cs typeface="+mn-ea"/>
              </a:rPr>
              <a:t>使用“:”分隔</a:t>
            </a:r>
            <a:r>
              <a:rPr lang="zh-CN" altLang="zh-CN" sz="1800" dirty="0">
                <a:solidFill>
                  <a:srgbClr val="595959"/>
                </a:solidFill>
                <a:latin typeface="微软雅黑" panose="020B0503020204020204" pitchFamily="34" charset="-122"/>
                <a:ea typeface="微软雅黑" panose="020B0503020204020204" pitchFamily="34" charset="-122"/>
                <a:cs typeface="+mn-ea"/>
              </a:rPr>
              <a:t>。若参数中含有空格，则参数必须放在引号之内，例如{{ list|join:", " }}。</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custDataLst>
              <p:tags r:id="rId1"/>
            </p:custDataLst>
          </p:nvPr>
        </p:nvSpPr>
        <p:spPr>
          <a:xfrm>
            <a:off x="1126490" y="1452245"/>
            <a:ext cx="9785350" cy="1061720"/>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（1）add</a:t>
            </a:r>
          </a:p>
          <a:p>
            <a:pPr>
              <a:lnSpc>
                <a:spcPct val="150000"/>
              </a:lnSpc>
            </a:pPr>
            <a:r>
              <a:rPr lang="zh-CN" altLang="zh-CN" sz="1800" dirty="0">
                <a:solidFill>
                  <a:srgbClr val="0070C0"/>
                </a:solidFill>
                <a:latin typeface="微软雅黑" panose="020B0503020204020204" pitchFamily="34" charset="-122"/>
                <a:ea typeface="微软雅黑" panose="020B0503020204020204" pitchFamily="34" charset="-122"/>
                <a:cs typeface="+mn-ea"/>
              </a:rPr>
              <a:t>add</a:t>
            </a:r>
            <a:r>
              <a:rPr lang="zh-CN" altLang="zh-CN" sz="1800" dirty="0">
                <a:solidFill>
                  <a:srgbClr val="595959"/>
                </a:solidFill>
                <a:latin typeface="微软雅黑" panose="020B0503020204020204" pitchFamily="34" charset="-122"/>
                <a:ea typeface="微软雅黑" panose="020B0503020204020204" pitchFamily="34" charset="-122"/>
                <a:cs typeface="+mn-ea"/>
              </a:rPr>
              <a:t>用于将过滤器的参数与</a:t>
            </a:r>
            <a:r>
              <a:rPr lang="zh-CN" altLang="zh-CN" sz="1800" dirty="0">
                <a:solidFill>
                  <a:srgbClr val="0070C0"/>
                </a:solidFill>
                <a:latin typeface="微软雅黑" panose="020B0503020204020204" pitchFamily="34" charset="-122"/>
                <a:ea typeface="微软雅黑" panose="020B0503020204020204" pitchFamily="34" charset="-122"/>
                <a:cs typeface="+mn-ea"/>
              </a:rPr>
              <a:t>变量的值进行相加</a:t>
            </a:r>
            <a:r>
              <a:rPr lang="zh-CN" altLang="zh-CN" sz="1800" dirty="0">
                <a:solidFill>
                  <a:srgbClr val="595959"/>
                </a:solidFill>
                <a:latin typeface="微软雅黑" panose="020B0503020204020204" pitchFamily="34" charset="-122"/>
                <a:ea typeface="微软雅黑" panose="020B0503020204020204" pitchFamily="34" charset="-122"/>
                <a:cs typeface="+mn-ea"/>
              </a:rPr>
              <a:t>操作，示例如下：</a:t>
            </a:r>
          </a:p>
        </p:txBody>
      </p:sp>
      <p:sp>
        <p:nvSpPr>
          <p:cNvPr id="3"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16.3.2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模板语法</a:t>
            </a:r>
          </a:p>
        </p:txBody>
      </p:sp>
      <p:grpSp>
        <p:nvGrpSpPr>
          <p:cNvPr id="8" name="组合 7"/>
          <p:cNvGrpSpPr/>
          <p:nvPr/>
        </p:nvGrpSpPr>
        <p:grpSpPr>
          <a:xfrm>
            <a:off x="1019175" y="857056"/>
            <a:ext cx="3533775" cy="466725"/>
            <a:chOff x="1019175" y="847725"/>
            <a:chExt cx="3533775" cy="466725"/>
          </a:xfrm>
        </p:grpSpPr>
        <p:sp>
          <p:nvSpPr>
            <p:cNvPr id="18" name="同侧圆角矩形 3"/>
            <p:cNvSpPr/>
            <p:nvPr>
              <p:custDataLst>
                <p:tags r:id="rId7"/>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custDataLst>
                <p:tags r:id="rId8"/>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en-US" sz="2000" dirty="0">
                  <a:solidFill>
                    <a:srgbClr val="595959"/>
                  </a:solidFill>
                  <a:latin typeface="微软雅黑" panose="020B0503020204020204" pitchFamily="34" charset="-122"/>
                  <a:ea typeface="微软雅黑" panose="020B0503020204020204" pitchFamily="34" charset="-122"/>
                </a:rPr>
                <a:t>过滤器</a:t>
              </a:r>
            </a:p>
          </p:txBody>
        </p:sp>
      </p:grpSp>
      <p:sp>
        <p:nvSpPr>
          <p:cNvPr id="20" name="矩形 19"/>
          <p:cNvSpPr/>
          <p:nvPr>
            <p:custDataLst>
              <p:tags r:id="rId3"/>
            </p:custDataLst>
          </p:nvPr>
        </p:nvSpPr>
        <p:spPr bwMode="auto">
          <a:xfrm>
            <a:off x="1342390" y="2581910"/>
            <a:ext cx="8130540" cy="48260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value|add:"32" }}</a:t>
            </a:r>
          </a:p>
        </p:txBody>
      </p:sp>
      <p:sp>
        <p:nvSpPr>
          <p:cNvPr id="21" name="矩形 20"/>
          <p:cNvSpPr/>
          <p:nvPr>
            <p:custDataLst>
              <p:tags r:id="rId4"/>
            </p:custDataLst>
          </p:nvPr>
        </p:nvSpPr>
        <p:spPr>
          <a:xfrm>
            <a:off x="1181100" y="3142615"/>
            <a:ext cx="9785350" cy="1371600"/>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当变量value的值为3时，则结果是35。</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add过滤器首先尝试将变量和参数都强制转换为整数，若转换失败，add会连接变量与参数。示例如下：</a:t>
            </a:r>
          </a:p>
        </p:txBody>
      </p:sp>
      <p:sp>
        <p:nvSpPr>
          <p:cNvPr id="22" name="矩形 21"/>
          <p:cNvSpPr/>
          <p:nvPr>
            <p:custDataLst>
              <p:tags r:id="rId5"/>
            </p:custDataLst>
          </p:nvPr>
        </p:nvSpPr>
        <p:spPr bwMode="auto">
          <a:xfrm>
            <a:off x="1414145" y="4583430"/>
            <a:ext cx="8130540" cy="48260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first|add:second }}</a:t>
            </a:r>
          </a:p>
        </p:txBody>
      </p:sp>
      <p:sp>
        <p:nvSpPr>
          <p:cNvPr id="24" name="矩形 23"/>
          <p:cNvSpPr/>
          <p:nvPr>
            <p:custDataLst>
              <p:tags r:id="rId6"/>
            </p:custDataLst>
          </p:nvPr>
        </p:nvSpPr>
        <p:spPr>
          <a:xfrm>
            <a:off x="1181100" y="5158105"/>
            <a:ext cx="9785350" cy="1371600"/>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假设first值为[1,2,3]，second的值为[4,5,6]，则输出结果为[1,2,3,4,5,6]。</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需要注意的是，连接变量和参数的操作只适用于字符串或列表这种类型的数据，若为其它类型的数据，则会返回空字符串。</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custDataLst>
              <p:tags r:id="rId1"/>
            </p:custDataLst>
          </p:nvPr>
        </p:nvSpPr>
        <p:spPr>
          <a:xfrm>
            <a:off x="1126490" y="1452245"/>
            <a:ext cx="9785350" cy="1061720"/>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（2）center</a:t>
            </a:r>
          </a:p>
          <a:p>
            <a:pPr>
              <a:lnSpc>
                <a:spcPct val="150000"/>
              </a:lnSpc>
            </a:pPr>
            <a:r>
              <a:rPr lang="zh-CN" altLang="zh-CN" sz="1800" dirty="0">
                <a:solidFill>
                  <a:srgbClr val="0070C0"/>
                </a:solidFill>
                <a:latin typeface="微软雅黑" panose="020B0503020204020204" pitchFamily="34" charset="-122"/>
                <a:ea typeface="微软雅黑" panose="020B0503020204020204" pitchFamily="34" charset="-122"/>
                <a:cs typeface="+mn-ea"/>
              </a:rPr>
              <a:t>center</a:t>
            </a:r>
            <a:r>
              <a:rPr lang="zh-CN" altLang="zh-CN" sz="1800" dirty="0">
                <a:solidFill>
                  <a:srgbClr val="595959"/>
                </a:solidFill>
                <a:latin typeface="微软雅黑" panose="020B0503020204020204" pitchFamily="34" charset="-122"/>
                <a:ea typeface="微软雅黑" panose="020B0503020204020204" pitchFamily="34" charset="-122"/>
                <a:cs typeface="+mn-ea"/>
              </a:rPr>
              <a:t>用于</a:t>
            </a:r>
            <a:r>
              <a:rPr lang="zh-CN" altLang="zh-CN" sz="1800" dirty="0">
                <a:solidFill>
                  <a:srgbClr val="0070C0"/>
                </a:solidFill>
                <a:latin typeface="微软雅黑" panose="020B0503020204020204" pitchFamily="34" charset="-122"/>
                <a:ea typeface="微软雅黑" panose="020B0503020204020204" pitchFamily="34" charset="-122"/>
                <a:cs typeface="+mn-ea"/>
              </a:rPr>
              <a:t>指定宽度</a:t>
            </a:r>
            <a:r>
              <a:rPr lang="zh-CN" altLang="zh-CN" sz="1800" dirty="0">
                <a:solidFill>
                  <a:srgbClr val="595959"/>
                </a:solidFill>
                <a:latin typeface="微软雅黑" panose="020B0503020204020204" pitchFamily="34" charset="-122"/>
                <a:ea typeface="微软雅黑" panose="020B0503020204020204" pitchFamily="34" charset="-122"/>
                <a:cs typeface="+mn-ea"/>
              </a:rPr>
              <a:t>，使</a:t>
            </a:r>
            <a:r>
              <a:rPr lang="zh-CN" altLang="zh-CN" sz="1800" dirty="0">
                <a:solidFill>
                  <a:srgbClr val="0070C0"/>
                </a:solidFill>
                <a:latin typeface="微软雅黑" panose="020B0503020204020204" pitchFamily="34" charset="-122"/>
                <a:ea typeface="微软雅黑" panose="020B0503020204020204" pitchFamily="34" charset="-122"/>
                <a:cs typeface="+mn-ea"/>
              </a:rPr>
              <a:t>变量的值居中显示</a:t>
            </a:r>
            <a:r>
              <a:rPr lang="zh-CN" altLang="zh-CN" sz="1800" dirty="0">
                <a:solidFill>
                  <a:srgbClr val="595959"/>
                </a:solidFill>
                <a:latin typeface="微软雅黑" panose="020B0503020204020204" pitchFamily="34" charset="-122"/>
                <a:ea typeface="微软雅黑" panose="020B0503020204020204" pitchFamily="34" charset="-122"/>
                <a:cs typeface="+mn-ea"/>
              </a:rPr>
              <a:t>，并</a:t>
            </a:r>
            <a:r>
              <a:rPr lang="zh-CN" altLang="zh-CN" sz="1800" dirty="0">
                <a:solidFill>
                  <a:srgbClr val="0070C0"/>
                </a:solidFill>
                <a:latin typeface="微软雅黑" panose="020B0503020204020204" pitchFamily="34" charset="-122"/>
                <a:ea typeface="微软雅黑" panose="020B0503020204020204" pitchFamily="34" charset="-122"/>
                <a:cs typeface="+mn-ea"/>
              </a:rPr>
              <a:t>在两侧填充指定的字符</a:t>
            </a:r>
            <a:r>
              <a:rPr lang="zh-CN" altLang="zh-CN" sz="1800" dirty="0">
                <a:solidFill>
                  <a:srgbClr val="595959"/>
                </a:solidFill>
                <a:latin typeface="微软雅黑" panose="020B0503020204020204" pitchFamily="34" charset="-122"/>
                <a:ea typeface="微软雅黑" panose="020B0503020204020204" pitchFamily="34" charset="-122"/>
                <a:cs typeface="+mn-ea"/>
              </a:rPr>
              <a:t>。示例如下：</a:t>
            </a:r>
          </a:p>
        </p:txBody>
      </p:sp>
      <p:sp>
        <p:nvSpPr>
          <p:cNvPr id="3"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16.3.2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模板语法</a:t>
            </a:r>
          </a:p>
        </p:txBody>
      </p:sp>
      <p:grpSp>
        <p:nvGrpSpPr>
          <p:cNvPr id="8" name="组合 7"/>
          <p:cNvGrpSpPr/>
          <p:nvPr/>
        </p:nvGrpSpPr>
        <p:grpSpPr>
          <a:xfrm>
            <a:off x="1019175" y="857056"/>
            <a:ext cx="3533775" cy="466725"/>
            <a:chOff x="1019175" y="847725"/>
            <a:chExt cx="3533775" cy="466725"/>
          </a:xfrm>
        </p:grpSpPr>
        <p:sp>
          <p:nvSpPr>
            <p:cNvPr id="18" name="同侧圆角矩形 3"/>
            <p:cNvSpPr/>
            <p:nvPr>
              <p:custDataLst>
                <p:tags r:id="rId8"/>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custDataLst>
                <p:tags r:id="rId9"/>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en-US" sz="2000" dirty="0">
                  <a:solidFill>
                    <a:srgbClr val="595959"/>
                  </a:solidFill>
                  <a:latin typeface="微软雅黑" panose="020B0503020204020204" pitchFamily="34" charset="-122"/>
                  <a:ea typeface="微软雅黑" panose="020B0503020204020204" pitchFamily="34" charset="-122"/>
                </a:rPr>
                <a:t>过滤器</a:t>
              </a:r>
            </a:p>
          </p:txBody>
        </p:sp>
      </p:grpSp>
      <p:sp>
        <p:nvSpPr>
          <p:cNvPr id="20" name="矩形 19"/>
          <p:cNvSpPr/>
          <p:nvPr>
            <p:custDataLst>
              <p:tags r:id="rId3"/>
            </p:custDataLst>
          </p:nvPr>
        </p:nvSpPr>
        <p:spPr bwMode="auto">
          <a:xfrm>
            <a:off x="1342390" y="2581910"/>
            <a:ext cx="8130540" cy="48260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value|center:"18" }}</a:t>
            </a:r>
          </a:p>
        </p:txBody>
      </p:sp>
      <p:sp>
        <p:nvSpPr>
          <p:cNvPr id="2" name="矩形 1"/>
          <p:cNvSpPr/>
          <p:nvPr>
            <p:custDataLst>
              <p:tags r:id="rId4"/>
            </p:custDataLst>
          </p:nvPr>
        </p:nvSpPr>
        <p:spPr>
          <a:xfrm>
            <a:off x="1253490" y="3213735"/>
            <a:ext cx="9785350" cy="607695"/>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假设value的值为“itcast”，结果为“      itcast      ”。</a:t>
            </a:r>
          </a:p>
        </p:txBody>
      </p:sp>
      <p:sp>
        <p:nvSpPr>
          <p:cNvPr id="4" name="矩形 3"/>
          <p:cNvSpPr/>
          <p:nvPr>
            <p:custDataLst>
              <p:tags r:id="rId5"/>
            </p:custDataLst>
          </p:nvPr>
        </p:nvSpPr>
        <p:spPr>
          <a:xfrm>
            <a:off x="1198880" y="3848100"/>
            <a:ext cx="9785350" cy="1061720"/>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3</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default</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800" dirty="0">
                <a:solidFill>
                  <a:srgbClr val="0070C0"/>
                </a:solidFill>
                <a:latin typeface="微软雅黑" panose="020B0503020204020204" pitchFamily="34" charset="-122"/>
                <a:ea typeface="微软雅黑" panose="020B0503020204020204" pitchFamily="34" charset="-122"/>
                <a:cs typeface="+mn-ea"/>
              </a:rPr>
              <a:t>default</a:t>
            </a:r>
            <a:r>
              <a:rPr lang="zh-CN" altLang="zh-CN" sz="1800" dirty="0">
                <a:solidFill>
                  <a:srgbClr val="595959"/>
                </a:solidFill>
                <a:latin typeface="微软雅黑" panose="020B0503020204020204" pitchFamily="34" charset="-122"/>
                <a:ea typeface="微软雅黑" panose="020B0503020204020204" pitchFamily="34" charset="-122"/>
                <a:cs typeface="+mn-ea"/>
              </a:rPr>
              <a:t>用于</a:t>
            </a:r>
            <a:r>
              <a:rPr lang="zh-CN" altLang="zh-CN" sz="1800" dirty="0">
                <a:solidFill>
                  <a:srgbClr val="0070C0"/>
                </a:solidFill>
                <a:latin typeface="微软雅黑" panose="020B0503020204020204" pitchFamily="34" charset="-122"/>
                <a:ea typeface="微软雅黑" panose="020B0503020204020204" pitchFamily="34" charset="-122"/>
                <a:cs typeface="+mn-ea"/>
              </a:rPr>
              <a:t>指定变量的默认值</a:t>
            </a:r>
            <a:r>
              <a:rPr lang="zh-CN" altLang="zh-CN" sz="1800" dirty="0">
                <a:solidFill>
                  <a:srgbClr val="595959"/>
                </a:solidFill>
                <a:latin typeface="微软雅黑" panose="020B0503020204020204" pitchFamily="34" charset="-122"/>
                <a:ea typeface="微软雅黑" panose="020B0503020204020204" pitchFamily="34" charset="-122"/>
                <a:cs typeface="+mn-ea"/>
              </a:rPr>
              <a:t>。如果变量未定义或者为空，则返回默认值。示例如下：</a:t>
            </a:r>
          </a:p>
        </p:txBody>
      </p:sp>
      <p:sp>
        <p:nvSpPr>
          <p:cNvPr id="5" name="矩形 4"/>
          <p:cNvSpPr/>
          <p:nvPr>
            <p:custDataLst>
              <p:tags r:id="rId6"/>
            </p:custDataLst>
          </p:nvPr>
        </p:nvSpPr>
        <p:spPr bwMode="auto">
          <a:xfrm>
            <a:off x="1414780" y="4977765"/>
            <a:ext cx="8130540" cy="48260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value|default:"35" }}</a:t>
            </a:r>
          </a:p>
        </p:txBody>
      </p:sp>
      <p:sp>
        <p:nvSpPr>
          <p:cNvPr id="6" name="矩形 5"/>
          <p:cNvSpPr/>
          <p:nvPr>
            <p:custDataLst>
              <p:tags r:id="rId7"/>
            </p:custDataLst>
          </p:nvPr>
        </p:nvSpPr>
        <p:spPr>
          <a:xfrm>
            <a:off x="1325880" y="5609590"/>
            <a:ext cx="9785350" cy="607695"/>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假设value的值为“”，则结果为“35”。</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custDataLst>
              <p:tags r:id="rId1"/>
            </p:custDataLst>
          </p:nvPr>
        </p:nvSpPr>
        <p:spPr>
          <a:xfrm>
            <a:off x="1126490" y="1452245"/>
            <a:ext cx="9785350" cy="1061720"/>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（4）join</a:t>
            </a:r>
          </a:p>
          <a:p>
            <a:pPr>
              <a:lnSpc>
                <a:spcPct val="150000"/>
              </a:lnSpc>
            </a:pPr>
            <a:r>
              <a:rPr lang="zh-CN" altLang="zh-CN" sz="1800" dirty="0">
                <a:solidFill>
                  <a:srgbClr val="0070C0"/>
                </a:solidFill>
                <a:latin typeface="微软雅黑" panose="020B0503020204020204" pitchFamily="34" charset="-122"/>
                <a:ea typeface="微软雅黑" panose="020B0503020204020204" pitchFamily="34" charset="-122"/>
                <a:cs typeface="+mn-ea"/>
              </a:rPr>
              <a:t>join</a:t>
            </a:r>
            <a:r>
              <a:rPr lang="zh-CN" altLang="zh-CN" sz="1800" dirty="0">
                <a:solidFill>
                  <a:srgbClr val="595959"/>
                </a:solidFill>
                <a:latin typeface="微软雅黑" panose="020B0503020204020204" pitchFamily="34" charset="-122"/>
                <a:ea typeface="微软雅黑" panose="020B0503020204020204" pitchFamily="34" charset="-122"/>
                <a:cs typeface="+mn-ea"/>
              </a:rPr>
              <a:t>用于将列表的所有元素</a:t>
            </a:r>
            <a:r>
              <a:rPr lang="zh-CN" altLang="zh-CN" sz="1800" dirty="0">
                <a:solidFill>
                  <a:srgbClr val="0070C0"/>
                </a:solidFill>
                <a:latin typeface="微软雅黑" panose="020B0503020204020204" pitchFamily="34" charset="-122"/>
                <a:ea typeface="微软雅黑" panose="020B0503020204020204" pitchFamily="34" charset="-122"/>
                <a:cs typeface="+mn-ea"/>
              </a:rPr>
              <a:t>以指定的分隔符连接成一个字符串</a:t>
            </a:r>
            <a:r>
              <a:rPr lang="zh-CN" altLang="zh-CN" sz="1800" dirty="0">
                <a:solidFill>
                  <a:srgbClr val="595959"/>
                </a:solidFill>
                <a:latin typeface="微软雅黑" panose="020B0503020204020204" pitchFamily="34" charset="-122"/>
                <a:ea typeface="微软雅黑" panose="020B0503020204020204" pitchFamily="34" charset="-122"/>
                <a:cs typeface="+mn-ea"/>
              </a:rPr>
              <a:t>。示例如下：</a:t>
            </a:r>
          </a:p>
        </p:txBody>
      </p:sp>
      <p:sp>
        <p:nvSpPr>
          <p:cNvPr id="3"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16.3.2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模板语法</a:t>
            </a:r>
          </a:p>
        </p:txBody>
      </p:sp>
      <p:grpSp>
        <p:nvGrpSpPr>
          <p:cNvPr id="8" name="组合 7"/>
          <p:cNvGrpSpPr/>
          <p:nvPr/>
        </p:nvGrpSpPr>
        <p:grpSpPr>
          <a:xfrm>
            <a:off x="1019175" y="857056"/>
            <a:ext cx="3533775" cy="466725"/>
            <a:chOff x="1019175" y="847725"/>
            <a:chExt cx="3533775" cy="466725"/>
          </a:xfrm>
        </p:grpSpPr>
        <p:sp>
          <p:nvSpPr>
            <p:cNvPr id="18" name="同侧圆角矩形 3"/>
            <p:cNvSpPr/>
            <p:nvPr>
              <p:custDataLst>
                <p:tags r:id="rId8"/>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custDataLst>
                <p:tags r:id="rId9"/>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en-US" sz="2000" dirty="0">
                  <a:solidFill>
                    <a:srgbClr val="595959"/>
                  </a:solidFill>
                  <a:latin typeface="微软雅黑" panose="020B0503020204020204" pitchFamily="34" charset="-122"/>
                  <a:ea typeface="微软雅黑" panose="020B0503020204020204" pitchFamily="34" charset="-122"/>
                </a:rPr>
                <a:t>过滤器</a:t>
              </a:r>
            </a:p>
          </p:txBody>
        </p:sp>
      </p:grpSp>
      <p:sp>
        <p:nvSpPr>
          <p:cNvPr id="20" name="矩形 19"/>
          <p:cNvSpPr/>
          <p:nvPr>
            <p:custDataLst>
              <p:tags r:id="rId3"/>
            </p:custDataLst>
          </p:nvPr>
        </p:nvSpPr>
        <p:spPr bwMode="auto">
          <a:xfrm>
            <a:off x="1342390" y="2581910"/>
            <a:ext cx="8130540" cy="48260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value|join:" // " }}</a:t>
            </a:r>
          </a:p>
        </p:txBody>
      </p:sp>
      <p:sp>
        <p:nvSpPr>
          <p:cNvPr id="2" name="矩形 1"/>
          <p:cNvSpPr/>
          <p:nvPr>
            <p:custDataLst>
              <p:tags r:id="rId4"/>
            </p:custDataLst>
          </p:nvPr>
        </p:nvSpPr>
        <p:spPr>
          <a:xfrm>
            <a:off x="1253490" y="3213735"/>
            <a:ext cx="9785350" cy="607695"/>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假设value的值为[1,2,3]，则结果将是字符串“1 // 2 // 3”。</a:t>
            </a:r>
          </a:p>
        </p:txBody>
      </p:sp>
      <p:sp>
        <p:nvSpPr>
          <p:cNvPr id="4" name="矩形 3"/>
          <p:cNvSpPr/>
          <p:nvPr>
            <p:custDataLst>
              <p:tags r:id="rId5"/>
            </p:custDataLst>
          </p:nvPr>
        </p:nvSpPr>
        <p:spPr>
          <a:xfrm>
            <a:off x="1198880" y="3848100"/>
            <a:ext cx="9785350" cy="1061720"/>
          </a:xfrm>
          <a:prstGeom prst="rect">
            <a:avLst/>
          </a:prstGeom>
        </p:spPr>
        <p:txBody>
          <a:bodyPr wrap="square">
            <a:noAutofit/>
          </a:bodyPr>
          <a:lstStyle/>
          <a:p>
            <a:pPr>
              <a:lnSpc>
                <a:spcPct val="150000"/>
              </a:lnSpc>
            </a:pPr>
            <a:r>
              <a:rPr altLang="zh-CN" sz="1800" dirty="0">
                <a:solidFill>
                  <a:srgbClr val="595959"/>
                </a:solidFill>
                <a:latin typeface="微软雅黑" panose="020B0503020204020204" pitchFamily="34" charset="-122"/>
                <a:ea typeface="微软雅黑" panose="020B0503020204020204" pitchFamily="34" charset="-122"/>
                <a:cs typeface="+mn-ea"/>
              </a:rPr>
              <a:t>（5）length</a:t>
            </a:r>
          </a:p>
          <a:p>
            <a:pPr>
              <a:lnSpc>
                <a:spcPct val="150000"/>
              </a:lnSpc>
            </a:pPr>
            <a:r>
              <a:rPr altLang="zh-CN" sz="1800" dirty="0">
                <a:solidFill>
                  <a:srgbClr val="0070C0"/>
                </a:solidFill>
                <a:latin typeface="微软雅黑" panose="020B0503020204020204" pitchFamily="34" charset="-122"/>
                <a:ea typeface="微软雅黑" panose="020B0503020204020204" pitchFamily="34" charset="-122"/>
                <a:cs typeface="+mn-ea"/>
              </a:rPr>
              <a:t>length</a:t>
            </a:r>
            <a:r>
              <a:rPr altLang="zh-CN" sz="1800" dirty="0">
                <a:solidFill>
                  <a:srgbClr val="595959"/>
                </a:solidFill>
                <a:latin typeface="微软雅黑" panose="020B0503020204020204" pitchFamily="34" charset="-122"/>
                <a:ea typeface="微软雅黑" panose="020B0503020204020204" pitchFamily="34" charset="-122"/>
                <a:cs typeface="+mn-ea"/>
              </a:rPr>
              <a:t>可返回</a:t>
            </a:r>
            <a:r>
              <a:rPr altLang="zh-CN" sz="1800" dirty="0">
                <a:solidFill>
                  <a:srgbClr val="0070C0"/>
                </a:solidFill>
                <a:latin typeface="微软雅黑" panose="020B0503020204020204" pitchFamily="34" charset="-122"/>
                <a:ea typeface="微软雅黑" panose="020B0503020204020204" pitchFamily="34" charset="-122"/>
                <a:cs typeface="+mn-ea"/>
              </a:rPr>
              <a:t>变量的长度</a:t>
            </a:r>
            <a:r>
              <a:rPr altLang="zh-CN" sz="1800" dirty="0">
                <a:solidFill>
                  <a:srgbClr val="595959"/>
                </a:solidFill>
                <a:latin typeface="微软雅黑" panose="020B0503020204020204" pitchFamily="34" charset="-122"/>
                <a:ea typeface="微软雅黑" panose="020B0503020204020204" pitchFamily="34" charset="-122"/>
                <a:cs typeface="+mn-ea"/>
              </a:rPr>
              <a:t>，可用于字符串和列表。示例如下：</a:t>
            </a:r>
          </a:p>
        </p:txBody>
      </p:sp>
      <p:sp>
        <p:nvSpPr>
          <p:cNvPr id="5" name="矩形 4"/>
          <p:cNvSpPr/>
          <p:nvPr>
            <p:custDataLst>
              <p:tags r:id="rId6"/>
            </p:custDataLst>
          </p:nvPr>
        </p:nvSpPr>
        <p:spPr bwMode="auto">
          <a:xfrm>
            <a:off x="1414780" y="4977765"/>
            <a:ext cx="8130540" cy="48260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value|length }}</a:t>
            </a:r>
          </a:p>
        </p:txBody>
      </p:sp>
      <p:sp>
        <p:nvSpPr>
          <p:cNvPr id="6" name="矩形 5"/>
          <p:cNvSpPr/>
          <p:nvPr>
            <p:custDataLst>
              <p:tags r:id="rId7"/>
            </p:custDataLst>
          </p:nvPr>
        </p:nvSpPr>
        <p:spPr>
          <a:xfrm>
            <a:off x="1325880" y="5609590"/>
            <a:ext cx="9785350" cy="607695"/>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假设value的值为[1,2,3]，结果将是3。</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custDataLst>
              <p:tags r:id="rId1"/>
            </p:custDataLst>
          </p:nvPr>
        </p:nvSpPr>
        <p:spPr>
          <a:xfrm>
            <a:off x="1126490" y="1452245"/>
            <a:ext cx="9803130" cy="2510155"/>
          </a:xfrm>
          <a:prstGeom prst="rect">
            <a:avLst/>
          </a:prstGeom>
        </p:spPr>
        <p:txBody>
          <a:bodyPr wrap="square">
            <a:noAutofit/>
          </a:bodyPr>
          <a:lstStyle/>
          <a:p>
            <a:pPr>
              <a:lnSpc>
                <a:spcPct val="150000"/>
              </a:lnSpc>
            </a:pPr>
            <a:r>
              <a:rPr lang="zh-CN" altLang="zh-CN" sz="2000" dirty="0">
                <a:solidFill>
                  <a:srgbClr val="0070C0"/>
                </a:solidFill>
                <a:latin typeface="微软雅黑" panose="020B0503020204020204" pitchFamily="34" charset="-122"/>
                <a:ea typeface="微软雅黑" panose="020B0503020204020204" pitchFamily="34" charset="-122"/>
                <a:cs typeface="+mn-ea"/>
              </a:rPr>
              <a:t>标签</a:t>
            </a:r>
            <a:r>
              <a:rPr lang="zh-CN" altLang="zh-CN" sz="2000" dirty="0">
                <a:solidFill>
                  <a:srgbClr val="595959"/>
                </a:solidFill>
                <a:latin typeface="微软雅黑" panose="020B0503020204020204" pitchFamily="34" charset="-122"/>
                <a:ea typeface="微软雅黑" panose="020B0503020204020204" pitchFamily="34" charset="-122"/>
                <a:cs typeface="+mn-ea"/>
              </a:rPr>
              <a:t>蕴含一定的逻辑，它的功能要比变量复杂，例如一些标签用于输出文本；一些标签通过执行循环或逻辑控制流；一些标签加载外部信息到模板中，以供后续变量的使用。</a:t>
            </a:r>
          </a:p>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标签格式简单，采用</a:t>
            </a:r>
            <a:r>
              <a:rPr lang="zh-CN" altLang="zh-CN" sz="2000" dirty="0">
                <a:solidFill>
                  <a:srgbClr val="0070C0"/>
                </a:solidFill>
                <a:latin typeface="微软雅黑" panose="020B0503020204020204" pitchFamily="34" charset="-122"/>
                <a:ea typeface="微软雅黑" panose="020B0503020204020204" pitchFamily="34" charset="-122"/>
                <a:cs typeface="+mn-ea"/>
              </a:rPr>
              <a:t>{% tag %}</a:t>
            </a:r>
            <a:r>
              <a:rPr lang="zh-CN" altLang="zh-CN" sz="2000" dirty="0">
                <a:solidFill>
                  <a:srgbClr val="595959"/>
                </a:solidFill>
                <a:latin typeface="微软雅黑" panose="020B0503020204020204" pitchFamily="34" charset="-122"/>
                <a:ea typeface="微软雅黑" panose="020B0503020204020204" pitchFamily="34" charset="-122"/>
                <a:cs typeface="+mn-ea"/>
              </a:rPr>
              <a:t>的形式进行标识；但也有</a:t>
            </a:r>
            <a:r>
              <a:rPr lang="zh-CN" altLang="zh-CN" sz="2000" dirty="0">
                <a:solidFill>
                  <a:srgbClr val="0070C0"/>
                </a:solidFill>
                <a:latin typeface="微软雅黑" panose="020B0503020204020204" pitchFamily="34" charset="-122"/>
                <a:ea typeface="微软雅黑" panose="020B0503020204020204" pitchFamily="34" charset="-122"/>
                <a:cs typeface="+mn-ea"/>
              </a:rPr>
              <a:t>一些标签</a:t>
            </a:r>
            <a:r>
              <a:rPr lang="zh-CN" altLang="zh-CN" sz="2000" dirty="0">
                <a:solidFill>
                  <a:srgbClr val="595959"/>
                </a:solidFill>
                <a:latin typeface="微软雅黑" panose="020B0503020204020204" pitchFamily="34" charset="-122"/>
                <a:ea typeface="微软雅黑" panose="020B0503020204020204" pitchFamily="34" charset="-122"/>
                <a:cs typeface="+mn-ea"/>
              </a:rPr>
              <a:t>必须</a:t>
            </a:r>
            <a:r>
              <a:rPr lang="zh-CN" altLang="zh-CN" sz="2000" dirty="0">
                <a:solidFill>
                  <a:srgbClr val="0070C0"/>
                </a:solidFill>
                <a:latin typeface="微软雅黑" panose="020B0503020204020204" pitchFamily="34" charset="-122"/>
                <a:ea typeface="微软雅黑" panose="020B0503020204020204" pitchFamily="34" charset="-122"/>
                <a:cs typeface="+mn-ea"/>
              </a:rPr>
              <a:t>成对出现</a:t>
            </a:r>
            <a:r>
              <a:rPr lang="zh-CN" altLang="zh-CN" sz="2000" dirty="0">
                <a:solidFill>
                  <a:srgbClr val="595959"/>
                </a:solidFill>
                <a:latin typeface="微软雅黑" panose="020B0503020204020204" pitchFamily="34" charset="-122"/>
                <a:ea typeface="微软雅黑" panose="020B0503020204020204" pitchFamily="34" charset="-122"/>
                <a:cs typeface="+mn-ea"/>
              </a:rPr>
              <a:t>，用于标识模板文本的开始和结束，示例格式如下：</a:t>
            </a:r>
          </a:p>
        </p:txBody>
      </p:sp>
      <p:sp>
        <p:nvSpPr>
          <p:cNvPr id="3"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16.3.2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模板语法</a:t>
            </a:r>
          </a:p>
        </p:txBody>
      </p:sp>
      <p:grpSp>
        <p:nvGrpSpPr>
          <p:cNvPr id="8" name="组合 7"/>
          <p:cNvGrpSpPr/>
          <p:nvPr/>
        </p:nvGrpSpPr>
        <p:grpSpPr>
          <a:xfrm>
            <a:off x="1019175" y="857056"/>
            <a:ext cx="3533775" cy="466725"/>
            <a:chOff x="1019175" y="847725"/>
            <a:chExt cx="3533775" cy="466725"/>
          </a:xfrm>
        </p:grpSpPr>
        <p:sp>
          <p:nvSpPr>
            <p:cNvPr id="18"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custDataLst>
                <p:tags r:id="rId6"/>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3.</a:t>
              </a:r>
              <a:r>
                <a:rPr lang="zh-CN" altLang="en-US" sz="2000" dirty="0">
                  <a:solidFill>
                    <a:srgbClr val="595959"/>
                  </a:solidFill>
                  <a:latin typeface="微软雅黑" panose="020B0503020204020204" pitchFamily="34" charset="-122"/>
                  <a:ea typeface="微软雅黑" panose="020B0503020204020204" pitchFamily="34" charset="-122"/>
                </a:rPr>
                <a:t>标签</a:t>
              </a:r>
            </a:p>
          </p:txBody>
        </p:sp>
      </p:grpSp>
      <p:sp>
        <p:nvSpPr>
          <p:cNvPr id="20" name="矩形 19"/>
          <p:cNvSpPr/>
          <p:nvPr>
            <p:custDataLst>
              <p:tags r:id="rId3"/>
            </p:custDataLst>
          </p:nvPr>
        </p:nvSpPr>
        <p:spPr bwMode="auto">
          <a:xfrm>
            <a:off x="1921510" y="4160520"/>
            <a:ext cx="7551420" cy="141351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tag %}</a:t>
            </a:r>
          </a:p>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p>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endtag %}</a:t>
            </a:r>
          </a:p>
        </p:txBody>
      </p:sp>
      <p:sp>
        <p:nvSpPr>
          <p:cNvPr id="34" name="文本框 33"/>
          <p:cNvSpPr txBox="1"/>
          <p:nvPr>
            <p:custDataLst>
              <p:tags r:id="rId4"/>
            </p:custDataLst>
          </p:nvPr>
        </p:nvSpPr>
        <p:spPr>
          <a:xfrm>
            <a:off x="1270016" y="4437238"/>
            <a:ext cx="492444" cy="830997"/>
          </a:xfrm>
          <a:prstGeom prst="rect">
            <a:avLst/>
          </a:prstGeom>
          <a:noFill/>
        </p:spPr>
        <p:txBody>
          <a:bodyPr wrap="none" rtlCol="0">
            <a:sp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3f15e6573a385e41c33bb97e7105a62faa5c484"/>
  <p:tag name="KSO_WPP_MARK_KEY" val="e7a0f094-5756-40f7-9eda-ce9c717f1e47"/>
  <p:tag name="COMMONDATA" val="eyJoZGlkIjoiMGQxNWFmNjAzM2M0ZDVlY2QwYjk4NmE0NTY2ZWYyYmQ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4.xml><?xml version="1.0" encoding="utf-8"?>
<p:tagLst xmlns:a="http://schemas.openxmlformats.org/drawingml/2006/main" xmlns:r="http://schemas.openxmlformats.org/officeDocument/2006/relationships" xmlns:p="http://schemas.openxmlformats.org/presentationml/2006/main">
  <p:tag name="KSO_WM_UNIT_TABLE_BEAUTIFY" val="smartTable{038ec5eb-a9a2-4ce0-b839-9029909ef6be}"/>
  <p:tag name="TABLE_ENDDRAG_ORIGIN_RECT" val="738*390"/>
  <p:tag name="TABLE_ENDDRAG_RECT" val="168*181*738*390"/>
  <p:tag name="KSO_WM_BEAUTIFY_FLAG" val=""/>
</p:tagLst>
</file>

<file path=ppt/tags/tag3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8.xml><?xml version="1.0" encoding="utf-8"?>
<p:tagLst xmlns:a="http://schemas.openxmlformats.org/drawingml/2006/main" xmlns:r="http://schemas.openxmlformats.org/officeDocument/2006/relationships" xmlns:p="http://schemas.openxmlformats.org/presentationml/2006/main">
  <p:tag name="KSO_WM_UNIT_TABLE_BEAUTIFY" val="smartTable{d315c0de-5abd-4132-bd71-686e0a5eecf9}"/>
  <p:tag name="TABLE_ENDDRAG_ORIGIN_RECT" val="738*390"/>
  <p:tag name="TABLE_ENDDRAG_RECT" val="168*181*738*390"/>
  <p:tag name="KSO_WM_BEAUTIFY_FLAG" val=""/>
</p:tagLst>
</file>

<file path=ppt/tags/tag3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4.xml><?xml version="1.0" encoding="utf-8"?>
<p:tagLst xmlns:a="http://schemas.openxmlformats.org/drawingml/2006/main" xmlns:r="http://schemas.openxmlformats.org/officeDocument/2006/relationships" xmlns:p="http://schemas.openxmlformats.org/presentationml/2006/main">
  <p:tag name="KSO_WM_UNIT_TABLE_BEAUTIFY" val="smartTable{d8ae2a0d-7beb-4834-8241-94a2064a2404}"/>
  <p:tag name="TABLE_ENDDRAG_ORIGIN_RECT" val="738*390"/>
  <p:tag name="TABLE_ENDDRAG_RECT" val="168*181*738*390"/>
  <p:tag name="KSO_WM_BEAUTIFY_FLAG" val=""/>
</p:tagLst>
</file>

<file path=ppt/tags/tag4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9.xml><?xml version="1.0" encoding="utf-8"?>
<p:tagLst xmlns:a="http://schemas.openxmlformats.org/drawingml/2006/main" xmlns:r="http://schemas.openxmlformats.org/officeDocument/2006/relationships" xmlns:p="http://schemas.openxmlformats.org/presentationml/2006/main">
  <p:tag name="KSO_WM_UNIT_TABLE_BEAUTIFY" val="smartTable{128da068-d1ec-4865-b9da-8cf7bf8e4c55}"/>
  <p:tag name="TABLE_ENDDRAG_ORIGIN_RECT" val="738*390"/>
  <p:tag name="TABLE_ENDDRAG_RECT" val="168*181*738*390"/>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6.xml><?xml version="1.0" encoding="utf-8"?>
<p:tagLst xmlns:a="http://schemas.openxmlformats.org/drawingml/2006/main" xmlns:r="http://schemas.openxmlformats.org/officeDocument/2006/relationships" xmlns:p="http://schemas.openxmlformats.org/presentationml/2006/main">
  <p:tag name="KSO_WM_UNIT_TABLE_BEAUTIFY" val="smartTable{5d171909-cf48-4f00-ac34-acbca8fcdecc}"/>
  <p:tag name="TABLE_ENDDRAG_ORIGIN_RECT" val="738*390"/>
  <p:tag name="TABLE_ENDDRAG_RECT" val="168*181*738*390"/>
  <p:tag name="KSO_WM_BEAUTIFY_FLAG" val=""/>
</p:tagLst>
</file>

<file path=ppt/tags/tag6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9.xml><?xml version="1.0" encoding="utf-8"?>
<p:tagLst xmlns:a="http://schemas.openxmlformats.org/drawingml/2006/main" xmlns:r="http://schemas.openxmlformats.org/officeDocument/2006/relationships" xmlns:p="http://schemas.openxmlformats.org/presentationml/2006/main">
  <p:tag name="KSO_WM_UNIT_TABLE_BEAUTIFY" val="smartTable{4eece049-e0b4-4ec3-8044-e4df5bbc4bda}"/>
  <p:tag name="TABLE_ENDDRAG_ORIGIN_RECT" val="738*390"/>
  <p:tag name="TABLE_ENDDRAG_RECT" val="168*181*738*390"/>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2.xml><?xml version="1.0" encoding="utf-8"?>
<p:tagLst xmlns:a="http://schemas.openxmlformats.org/drawingml/2006/main" xmlns:r="http://schemas.openxmlformats.org/officeDocument/2006/relationships" xmlns:p="http://schemas.openxmlformats.org/presentationml/2006/main">
  <p:tag name="KSO_WM_UNIT_TABLE_BEAUTIFY" val="smartTable{fa00c05f-8405-4de5-b937-1877d9a366ab}"/>
  <p:tag name="TABLE_ENDDRAG_ORIGIN_RECT" val="738*390"/>
  <p:tag name="TABLE_ENDDRAG_RECT" val="168*181*738*390"/>
  <p:tag name="KSO_WM_BEAUTIFY_FLAG" val=""/>
</p:tagLst>
</file>

<file path=ppt/tags/tag6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6.xml><?xml version="1.0" encoding="utf-8"?>
<p:tagLst xmlns:a="http://schemas.openxmlformats.org/drawingml/2006/main" xmlns:r="http://schemas.openxmlformats.org/officeDocument/2006/relationships" xmlns:p="http://schemas.openxmlformats.org/presentationml/2006/main">
  <p:tag name="KSO_WM_UNIT_TABLE_BEAUTIFY" val="smartTable{66c67211-66c8-41bc-8a7e-15a12e3852b0}"/>
  <p:tag name="TABLE_ENDDRAG_ORIGIN_RECT" val="552*170"/>
  <p:tag name="TABLE_ENDDRAG_RECT" val="134*218*552*170"/>
  <p:tag name="KSO_WM_BEAUTIFY_FLAG" val=""/>
</p:tagLst>
</file>

<file path=ppt/tags/tag8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2.xml><?xml version="1.0" encoding="utf-8"?>
<p:tagLst xmlns:a="http://schemas.openxmlformats.org/drawingml/2006/main" xmlns:r="http://schemas.openxmlformats.org/officeDocument/2006/relationships" xmlns:p="http://schemas.openxmlformats.org/presentationml/2006/main">
  <p:tag name="KSO_WM_UNIT_TABLE_BEAUTIFY" val="smartTable{864e7e91-dc3a-447c-b640-af614a554d50}"/>
  <p:tag name="TABLE_ENDDRAG_ORIGIN_RECT" val="696*238"/>
  <p:tag name="TABLE_ENDDRAG_RECT" val="165*276*696*238"/>
  <p:tag name="KSO_WM_BEAUTIFY_FLAG" val=""/>
</p:tagLst>
</file>

<file path=ppt/tags/tag8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ud0ofpxa">
      <a:majorFont>
        <a:latin typeface="字魂105号-简雅黑"/>
        <a:ea typeface="字魂105号-简雅黑"/>
        <a:cs typeface=""/>
      </a:majorFont>
      <a:minorFont>
        <a:latin typeface="字魂105号-简雅黑"/>
        <a:ea typeface="字魂105号-简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11275</Words>
  <Application>Microsoft Office PowerPoint</Application>
  <PresentationFormat>自定义</PresentationFormat>
  <Paragraphs>1271</Paragraphs>
  <Slides>156</Slides>
  <Notes>156</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156</vt:i4>
      </vt:variant>
    </vt:vector>
  </HeadingPairs>
  <TitlesOfParts>
    <vt:vector size="169" baseType="lpstr">
      <vt:lpstr>Source Han Sans K Bold</vt:lpstr>
      <vt:lpstr>思源黑体 CN Medium</vt:lpstr>
      <vt:lpstr>思源黑体 CN Regular</vt:lpstr>
      <vt:lpstr>宋体</vt:lpstr>
      <vt:lpstr>微软雅黑</vt:lpstr>
      <vt:lpstr>字魂105号-简雅黑</vt:lpstr>
      <vt:lpstr>字魂58号-创中黑</vt:lpstr>
      <vt:lpstr>Arial</vt:lpstr>
      <vt:lpstr>Calibri</vt:lpstr>
      <vt:lpstr>Times New Roman</vt:lpstr>
      <vt:lpstr>Wingdings</vt:lpstr>
      <vt:lpstr>webwppDefTheme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蓝白商务述职报告工作总结ppt模板</dc:title>
  <dc:creator>常董</dc:creator>
  <cp:lastModifiedBy>王晓娟</cp:lastModifiedBy>
  <cp:revision>6804</cp:revision>
  <dcterms:created xsi:type="dcterms:W3CDTF">2020-11-11T09:29:00Z</dcterms:created>
  <dcterms:modified xsi:type="dcterms:W3CDTF">2024-07-18T05:51:15Z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744D8EB2E76D4847A8112CE6B167364B</vt:lpwstr>
  </property>
</Properties>
</file>