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Varanasi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school project on the spiritual and cultural capital of India.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Places to Visit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Sarnath, Ramnagar Fort, Bharat Kala Bhavan, and Banaras Hindu University are notable attractions.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Travel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time to visit: October to March. Wear modest clothes, respect local customs, and try boat rides on the Ganga.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Varanasi is not just a city, but an experience of timeless spirituality, culture, and tradition.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Varanasi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One of the oldest living cities in the world, situated on the banks of the River Ganga in Uttar Pradesh, India.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Also known as Kashi or Benares, Varanasi has been a cultural and religious hub for over 3,000 years.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Spiritual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major pilgrimage site for Hindus, believed to be founded by Lord Shiva. Dying here is considered a path to moksha.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Famous Ghats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 80 ghats, including Dashashwamedh Ghat, Manikarnika Ghat, and Assi Ghat, used for rituals, bathing, and cremations.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Temples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Home to Kashi Vishwanath Temple, Durga Temple, and Sankat Mochan Hanuman Temple. Intricate architecture reflecting ancient Indian styles.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Festivals Celebrated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 Deepawali, Ganga Mahotsav, and Mahashivratri are major festivals celebrated with great devotion and grandeur.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Local Culture and Traditions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Famous for classical music, Banarasi sarees, and spiritual practices like yoga and meditation.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Cuisine of Varanasi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Popular dishes include kachori sabzi, tamatar chaat, baati chokha, and sweets like rabri and malaiyo.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