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68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9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2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0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5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0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7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4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0D4D-F8F0-4366-BF34-02A13E00AB9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9397-9E8D-4347-8379-A788357E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8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AI-Based System for Identifying and blocking phishing attacks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565410"/>
            <a:ext cx="9144000" cy="90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Guided By : Prof. Nishith Kotak			Neer Gosrani	Digvijay Chavda						92110133009	92110133028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404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proposed method used four machine learning classifiers to achieve this and a comparative study of the four algorithms was made.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good accuracy score was also achieved.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four algorithms used are Logistic </a:t>
            </a:r>
            <a:r>
              <a:rPr lang="en-IN" dirty="0" smtClean="0"/>
              <a:t>Regression ,K-Nearest neighbour, </a:t>
            </a:r>
            <a:r>
              <a:rPr lang="en-IN" dirty="0"/>
              <a:t>Support Vector </a:t>
            </a:r>
            <a:r>
              <a:rPr lang="en-IN" dirty="0" smtClean="0"/>
              <a:t>Machine, and </a:t>
            </a:r>
          </a:p>
          <a:p>
            <a:r>
              <a:rPr lang="en-IN" dirty="0" smtClean="0"/>
              <a:t>Conclusion &amp; </a:t>
            </a:r>
            <a:r>
              <a:rPr lang="en-IN" dirty="0"/>
              <a:t>future works Detection </a:t>
            </a:r>
            <a:r>
              <a:rPr lang="en-IN" dirty="0" smtClean="0"/>
              <a:t>of phishing websites using machine learning techniques decision Tree and Random Forest Classifier.</a:t>
            </a:r>
          </a:p>
          <a:p>
            <a:r>
              <a:rPr lang="en-IN" dirty="0" smtClean="0"/>
              <a:t>The accuracy score might vary while using other datasets and other algorithms might provide better accuracy than random forest classifier.</a:t>
            </a:r>
          </a:p>
          <a:p>
            <a:r>
              <a:rPr lang="en-IN" dirty="0" smtClean="0"/>
              <a:t>Random forest classifier is an ensemble classifier and hence the high accuracy.</a:t>
            </a:r>
          </a:p>
          <a:p>
            <a:r>
              <a:rPr lang="en-IN" dirty="0" smtClean="0"/>
              <a:t>This model can be deployed in real time to detect the URLs as phishing or legitimate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2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US" dirty="0" smtClean="0"/>
              <a:t>Requirement of your system</a:t>
            </a:r>
          </a:p>
          <a:p>
            <a:r>
              <a:rPr lang="en-IN" dirty="0" smtClean="0"/>
              <a:t>Common techniques used by AI for phishing detection</a:t>
            </a:r>
          </a:p>
          <a:p>
            <a:r>
              <a:rPr lang="en-US" dirty="0" smtClean="0"/>
              <a:t>Flowchart </a:t>
            </a:r>
            <a:r>
              <a:rPr lang="en-US" dirty="0"/>
              <a:t>/ Block Diagram</a:t>
            </a:r>
            <a:endParaRPr lang="en-IN" dirty="0"/>
          </a:p>
          <a:p>
            <a:r>
              <a:rPr lang="en-US" dirty="0" smtClean="0"/>
              <a:t>Challenges </a:t>
            </a:r>
            <a:endParaRPr lang="en-IN" dirty="0" smtClean="0"/>
          </a:p>
          <a:p>
            <a:r>
              <a:rPr lang="en-US" dirty="0" smtClean="0"/>
              <a:t>Conclusion / Future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there are several tools and techniques to fight phishing. </a:t>
            </a:r>
          </a:p>
          <a:p>
            <a:r>
              <a:rPr lang="en-US" dirty="0" smtClean="0"/>
              <a:t>Today we’ll focus on artificial intelligence (AI) and machine learning (ML).</a:t>
            </a:r>
          </a:p>
          <a:p>
            <a:r>
              <a:rPr lang="en-US" dirty="0" smtClean="0"/>
              <a:t>Besides analyzing and categorizing email the moment it arrives, AI can do so on a larger scale much faster and more accurately when compared to the traditional model based on rules and filters.</a:t>
            </a:r>
          </a:p>
          <a:p>
            <a:r>
              <a:rPr lang="en-US" dirty="0" smtClean="0"/>
              <a:t>Using database and big data analysis, it identifies spam, phishing, spear phishing, and other types of attacks by taking into account the message content and context.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1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 of your </a:t>
            </a:r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336" y="1811557"/>
            <a:ext cx="10515600" cy="4351338"/>
          </a:xfrm>
        </p:spPr>
        <p:txBody>
          <a:bodyPr/>
          <a:lstStyle/>
          <a:p>
            <a:r>
              <a:rPr lang="en-US" dirty="0"/>
              <a:t>Hardware Requirements: </a:t>
            </a:r>
            <a:endParaRPr lang="en-US" dirty="0" smtClean="0"/>
          </a:p>
          <a:p>
            <a:pPr lvl="1"/>
            <a:r>
              <a:rPr lang="en-US" dirty="0"/>
              <a:t>Processor CPU - Intel Pentium Dual Core and Higher </a:t>
            </a:r>
          </a:p>
          <a:p>
            <a:pPr lvl="1"/>
            <a:r>
              <a:rPr lang="en-US" dirty="0"/>
              <a:t>Hard Disk capacity - 512MB Space required minimum</a:t>
            </a:r>
          </a:p>
          <a:p>
            <a:pPr lvl="1"/>
            <a:r>
              <a:rPr lang="en-US" dirty="0"/>
              <a:t>RAM - 4GB minimum</a:t>
            </a:r>
            <a:endParaRPr lang="en-US" dirty="0" smtClean="0"/>
          </a:p>
          <a:p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/>
              <a:t>language - Python 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/>
              <a:t>system - Windows 8.1 or above 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, IDE </a:t>
            </a:r>
            <a:r>
              <a:rPr lang="en-US" dirty="0"/>
              <a:t>- Anaconda , </a:t>
            </a:r>
            <a:r>
              <a:rPr lang="en-US" dirty="0" smtClean="0"/>
              <a:t>Python </a:t>
            </a:r>
            <a:r>
              <a:rPr lang="en-US" dirty="0"/>
              <a:t>version 3.x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97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Content analysis</a:t>
            </a:r>
          </a:p>
          <a:p>
            <a:r>
              <a:rPr lang="en-IN" dirty="0" smtClean="0"/>
              <a:t>Sender analysis</a:t>
            </a:r>
          </a:p>
          <a:p>
            <a:r>
              <a:rPr lang="en-IN" dirty="0" smtClean="0"/>
              <a:t>URL analysis</a:t>
            </a:r>
          </a:p>
          <a:p>
            <a:r>
              <a:rPr lang="en-IN" dirty="0" smtClean="0"/>
              <a:t>Behavioural analysis</a:t>
            </a:r>
          </a:p>
          <a:p>
            <a:r>
              <a:rPr lang="en-IN" dirty="0" smtClean="0"/>
              <a:t>Machine learning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0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/ Block </a:t>
            </a:r>
            <a:r>
              <a:rPr lang="en-US" dirty="0" smtClean="0"/>
              <a:t>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4" y="1690688"/>
            <a:ext cx="10016971" cy="4405312"/>
          </a:xfrm>
        </p:spPr>
      </p:pic>
    </p:spTree>
    <p:extLst>
      <p:ext uri="{BB962C8B-B14F-4D97-AF65-F5344CB8AC3E}">
        <p14:creationId xmlns:p14="http://schemas.microsoft.com/office/powerpoint/2010/main" val="12248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/ Block </a:t>
            </a:r>
            <a:r>
              <a:rPr lang="en-US" dirty="0" smtClean="0"/>
              <a:t>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14" y="1690688"/>
            <a:ext cx="8760371" cy="5032375"/>
          </a:xfrm>
        </p:spPr>
      </p:pic>
    </p:spTree>
    <p:extLst>
      <p:ext uri="{BB962C8B-B14F-4D97-AF65-F5344CB8AC3E}">
        <p14:creationId xmlns:p14="http://schemas.microsoft.com/office/powerpoint/2010/main" val="891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/ Block </a:t>
            </a:r>
            <a:r>
              <a:rPr lang="en-US" dirty="0" smtClean="0"/>
              <a:t>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84" y="1690688"/>
            <a:ext cx="10070432" cy="4913033"/>
          </a:xfrm>
        </p:spPr>
      </p:pic>
    </p:spTree>
    <p:extLst>
      <p:ext uri="{BB962C8B-B14F-4D97-AF65-F5344CB8AC3E}">
        <p14:creationId xmlns:p14="http://schemas.microsoft.com/office/powerpoint/2010/main" val="38161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Finding the appropriate dataset.</a:t>
            </a:r>
          </a:p>
          <a:p>
            <a:r>
              <a:rPr lang="en-IN" dirty="0" smtClean="0"/>
              <a:t>Feature extraction required the study of various modules and understanding each module and getting the expected outcome from it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3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AI-Based System for Identifying and blocking phishing attacks</vt:lpstr>
      <vt:lpstr>Content</vt:lpstr>
      <vt:lpstr>Introduction</vt:lpstr>
      <vt:lpstr>Requirement of your system</vt:lpstr>
      <vt:lpstr>Common Techniques</vt:lpstr>
      <vt:lpstr>Flowchart / Block Diagram</vt:lpstr>
      <vt:lpstr>Flowchart / Block Diagram</vt:lpstr>
      <vt:lpstr>Flowchart / Block Diagram</vt:lpstr>
      <vt:lpstr>Challenges</vt:lpstr>
      <vt:lpstr>Conclusion /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System for Identifying and blocking phishing attacks</dc:title>
  <dc:creator>Neer Gosrani</dc:creator>
  <cp:lastModifiedBy>Neer Gosrani</cp:lastModifiedBy>
  <cp:revision>13</cp:revision>
  <dcterms:created xsi:type="dcterms:W3CDTF">2023-03-29T02:41:38Z</dcterms:created>
  <dcterms:modified xsi:type="dcterms:W3CDTF">2023-04-30T14:35:47Z</dcterms:modified>
</cp:coreProperties>
</file>