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80" r:id="rId3"/>
    <p:sldId id="301" r:id="rId4"/>
    <p:sldId id="295" r:id="rId5"/>
    <p:sldId id="296" r:id="rId6"/>
    <p:sldId id="297" r:id="rId7"/>
    <p:sldId id="294" r:id="rId8"/>
    <p:sldId id="298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09" autoAdjust="0"/>
  </p:normalViewPr>
  <p:slideViewPr>
    <p:cSldViewPr snapToGrid="0" snapToObjects="1">
      <p:cViewPr varScale="1">
        <p:scale>
          <a:sx n="61" d="100"/>
          <a:sy n="61" d="100"/>
        </p:scale>
        <p:origin x="108" y="32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Sales Analysis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Digvijay Nalavade</a:t>
            </a:r>
          </a:p>
          <a:p>
            <a:r>
              <a:rPr lang="en-US" dirty="0"/>
              <a:t>Rituparna Addy</a:t>
            </a:r>
          </a:p>
          <a:p>
            <a:r>
              <a:rPr lang="en-US" sz="1400" dirty="0"/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536028"/>
            <a:ext cx="5077128" cy="274320"/>
          </a:xfrm>
        </p:spPr>
        <p:txBody>
          <a:bodyPr/>
          <a:lstStyle/>
          <a:p>
            <a:r>
              <a:rPr lang="en-US" sz="2000" b="1" dirty="0"/>
              <a:t>Analysis Region , Product , Year wise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30C3DE-1FF3-FE19-682F-CC82DADBA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551" y="1569770"/>
            <a:ext cx="9544410" cy="3695914"/>
          </a:xfr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Region / Country wise analysis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650285F1-4BE0-C264-F8CC-21257E333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2" t="21164" r="8628" b="13372"/>
          <a:stretch/>
        </p:blipFill>
        <p:spPr>
          <a:xfrm>
            <a:off x="930165" y="977461"/>
            <a:ext cx="10657490" cy="498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742" y="420939"/>
            <a:ext cx="3200400" cy="274320"/>
          </a:xfrm>
        </p:spPr>
        <p:txBody>
          <a:bodyPr/>
          <a:lstStyle/>
          <a:p>
            <a:r>
              <a:rPr lang="en-US" sz="1600" b="1" dirty="0"/>
              <a:t>Region wise analysis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3B201FE-C38A-15E8-BE7E-28617F635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84"/>
          <a:stretch/>
        </p:blipFill>
        <p:spPr>
          <a:xfrm>
            <a:off x="3639135" y="695259"/>
            <a:ext cx="8293785" cy="112597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4CE39-3E5A-601A-F807-01917C5AB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7" t="23448" r="37529" b="6667"/>
          <a:stretch/>
        </p:blipFill>
        <p:spPr>
          <a:xfrm>
            <a:off x="7528172" y="2747931"/>
            <a:ext cx="3910972" cy="3689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A3ED4-40A3-A86A-37FC-363F99D304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6" t="24828" r="37529" b="6667"/>
          <a:stretch/>
        </p:blipFill>
        <p:spPr>
          <a:xfrm>
            <a:off x="409693" y="2747931"/>
            <a:ext cx="4225864" cy="36891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DC45A-BBBA-3DEB-C50C-1D71C861B5FD}"/>
              </a:ext>
            </a:extLst>
          </p:cNvPr>
          <p:cNvSpPr txBox="1"/>
          <p:nvPr/>
        </p:nvSpPr>
        <p:spPr>
          <a:xfrm>
            <a:off x="3639135" y="8786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Slicer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CFA30-12BD-F19A-4F41-397210736242}"/>
              </a:ext>
            </a:extLst>
          </p:cNvPr>
          <p:cNvSpPr txBox="1"/>
          <p:nvPr/>
        </p:nvSpPr>
        <p:spPr>
          <a:xfrm>
            <a:off x="409694" y="2286000"/>
            <a:ext cx="341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Total Unit sold Region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F9099-A748-2FB6-DAC6-CF2BD6E702B1}"/>
              </a:ext>
            </a:extLst>
          </p:cNvPr>
          <p:cNvSpPr txBox="1"/>
          <p:nvPr/>
        </p:nvSpPr>
        <p:spPr>
          <a:xfrm>
            <a:off x="7556445" y="2286000"/>
            <a:ext cx="275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Total profit product wise</a:t>
            </a:r>
          </a:p>
        </p:txBody>
      </p:sp>
    </p:spTree>
    <p:extLst>
      <p:ext uri="{BB962C8B-B14F-4D97-AF65-F5344CB8AC3E}">
        <p14:creationId xmlns:p14="http://schemas.microsoft.com/office/powerpoint/2010/main" val="210368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Product wise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B3D37D-32D5-209D-0F97-5FBC0BFAA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25" t="20529" r="10536" b="13876"/>
          <a:stretch/>
        </p:blipFill>
        <p:spPr>
          <a:xfrm>
            <a:off x="656896" y="1014511"/>
            <a:ext cx="10599683" cy="5228634"/>
          </a:xfrm>
        </p:spPr>
      </p:pic>
    </p:spTree>
    <p:extLst>
      <p:ext uri="{BB962C8B-B14F-4D97-AF65-F5344CB8AC3E}">
        <p14:creationId xmlns:p14="http://schemas.microsoft.com/office/powerpoint/2010/main" val="324795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5A59A84-1529-5811-CA5A-5297A620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67" t="20733" r="31191" b="57413"/>
          <a:stretch/>
        </p:blipFill>
        <p:spPr>
          <a:xfrm>
            <a:off x="374980" y="851338"/>
            <a:ext cx="11307267" cy="93016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404CF-8766-B131-D064-AA1DEF098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0" t="26647" r="37388" b="6888"/>
          <a:stretch/>
        </p:blipFill>
        <p:spPr>
          <a:xfrm>
            <a:off x="236482" y="3066393"/>
            <a:ext cx="3439511" cy="3255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5B66B8-1D2A-3C41-A31D-FC65E8C9CF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" t="27725" r="37701" b="6206"/>
          <a:stretch/>
        </p:blipFill>
        <p:spPr>
          <a:xfrm>
            <a:off x="3894083" y="3058511"/>
            <a:ext cx="3767957" cy="3255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CC65E3-8FB3-5FD6-506B-A7F28C11D1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1" t="23449" r="37529" b="7816"/>
          <a:stretch/>
        </p:blipFill>
        <p:spPr>
          <a:xfrm>
            <a:off x="7803931" y="3066393"/>
            <a:ext cx="4151586" cy="32555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79EA45-7A5C-449C-6EDB-3D826D51BC56}"/>
              </a:ext>
            </a:extLst>
          </p:cNvPr>
          <p:cNvSpPr txBox="1"/>
          <p:nvPr/>
        </p:nvSpPr>
        <p:spPr>
          <a:xfrm>
            <a:off x="374981" y="409694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Slicer</a:t>
            </a:r>
            <a:r>
              <a:rPr lang="en-IN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DD66C-172B-1CED-6277-6F8EBFCF11BA}"/>
              </a:ext>
            </a:extLst>
          </p:cNvPr>
          <p:cNvSpPr txBox="1"/>
          <p:nvPr/>
        </p:nvSpPr>
        <p:spPr>
          <a:xfrm>
            <a:off x="236482" y="2688426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Item an Unit sold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8D42B-C8EB-F503-D166-0E48573AE7F1}"/>
              </a:ext>
            </a:extLst>
          </p:cNvPr>
          <p:cNvSpPr txBox="1"/>
          <p:nvPr/>
        </p:nvSpPr>
        <p:spPr>
          <a:xfrm>
            <a:off x="3894083" y="2688426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Country wise product sold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D7398-677C-72DE-2BB3-ADEE8A1C8F11}"/>
              </a:ext>
            </a:extLst>
          </p:cNvPr>
          <p:cNvSpPr txBox="1"/>
          <p:nvPr/>
        </p:nvSpPr>
        <p:spPr>
          <a:xfrm>
            <a:off x="7803931" y="2688426"/>
            <a:ext cx="259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Order priority wise profit </a:t>
            </a:r>
          </a:p>
        </p:txBody>
      </p:sp>
    </p:spTree>
    <p:extLst>
      <p:ext uri="{BB962C8B-B14F-4D97-AF65-F5344CB8AC3E}">
        <p14:creationId xmlns:p14="http://schemas.microsoft.com/office/powerpoint/2010/main" val="546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Year wise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91EC477-14C2-A054-373F-70A9D2D3F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1" t="19493" r="9463" b="14207"/>
          <a:stretch/>
        </p:blipFill>
        <p:spPr>
          <a:xfrm>
            <a:off x="583324" y="1119352"/>
            <a:ext cx="11161986" cy="5281448"/>
          </a:xfrm>
        </p:spPr>
      </p:pic>
    </p:spTree>
    <p:extLst>
      <p:ext uri="{BB962C8B-B14F-4D97-AF65-F5344CB8AC3E}">
        <p14:creationId xmlns:p14="http://schemas.microsoft.com/office/powerpoint/2010/main" val="264448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39" y="405174"/>
            <a:ext cx="3200400" cy="274320"/>
          </a:xfrm>
        </p:spPr>
        <p:txBody>
          <a:bodyPr/>
          <a:lstStyle/>
          <a:p>
            <a:r>
              <a:rPr lang="en-US" sz="1600" b="1" dirty="0"/>
              <a:t>slicer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8017E40-73F0-034E-FFCC-1E3898142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50" t="32028" r="78618" b="14486"/>
          <a:stretch/>
        </p:blipFill>
        <p:spPr>
          <a:xfrm>
            <a:off x="217342" y="2238705"/>
            <a:ext cx="2443658" cy="41620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57CD6-2A3A-62E7-7D3A-0E42BA0FC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6" t="30575" r="66150" b="25287"/>
          <a:stretch/>
        </p:blipFill>
        <p:spPr>
          <a:xfrm>
            <a:off x="2883090" y="2238705"/>
            <a:ext cx="1970689" cy="4162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388AEA-DCD2-3C69-8095-0CEDE886AE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96" t="31035" r="44253" b="25517"/>
          <a:stretch/>
        </p:blipFill>
        <p:spPr>
          <a:xfrm>
            <a:off x="5075869" y="2238704"/>
            <a:ext cx="1970689" cy="4185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A90AB8-5038-9DB5-6646-7BDD9AABC9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6" t="22299" r="37815" b="6666"/>
          <a:stretch/>
        </p:blipFill>
        <p:spPr>
          <a:xfrm>
            <a:off x="7170681" y="2266292"/>
            <a:ext cx="4808487" cy="4134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BAE0C-CECF-4868-42B6-DEB9E13C8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7" t="18161" r="23219" b="69425"/>
          <a:stretch/>
        </p:blipFill>
        <p:spPr>
          <a:xfrm>
            <a:off x="238211" y="901788"/>
            <a:ext cx="11715578" cy="8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0D8B08-CED9-66AF-1AFC-ADBE601064E2}"/>
              </a:ext>
            </a:extLst>
          </p:cNvPr>
          <p:cNvSpPr txBox="1"/>
          <p:nvPr/>
        </p:nvSpPr>
        <p:spPr>
          <a:xfrm>
            <a:off x="133662" y="1840432"/>
            <a:ext cx="242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Gauge chart of product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73F54-BD57-0E33-9C15-3E1E705CD613}"/>
              </a:ext>
            </a:extLst>
          </p:cNvPr>
          <p:cNvSpPr txBox="1"/>
          <p:nvPr/>
        </p:nvSpPr>
        <p:spPr>
          <a:xfrm>
            <a:off x="2791015" y="1806143"/>
            <a:ext cx="195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Year wise unit sold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9F3C6-7075-33D6-D0B0-473B7CEA0FCA}"/>
              </a:ext>
            </a:extLst>
          </p:cNvPr>
          <p:cNvSpPr txBox="1"/>
          <p:nvPr/>
        </p:nvSpPr>
        <p:spPr>
          <a:xfrm>
            <a:off x="4870823" y="1806143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Unit sold by item type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5AE16-CB16-6FAE-4723-796DB4D932A0}"/>
              </a:ext>
            </a:extLst>
          </p:cNvPr>
          <p:cNvSpPr txBox="1"/>
          <p:nvPr/>
        </p:nvSpPr>
        <p:spPr>
          <a:xfrm>
            <a:off x="7238480" y="1821909"/>
            <a:ext cx="318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Item and Sub category of items  </a:t>
            </a:r>
          </a:p>
        </p:txBody>
      </p:sp>
    </p:spTree>
    <p:extLst>
      <p:ext uri="{BB962C8B-B14F-4D97-AF65-F5344CB8AC3E}">
        <p14:creationId xmlns:p14="http://schemas.microsoft.com/office/powerpoint/2010/main" val="335672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552" y="1403131"/>
            <a:ext cx="6463862" cy="2632841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{1E9BF9D8-7773-476F-AA85-5778A17EFF76}tf78438558_win32</Template>
  <TotalTime>159</TotalTime>
  <Words>82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Sabon Next LT</vt:lpstr>
      <vt:lpstr>Office Theme</vt:lpstr>
      <vt:lpstr>Amazon Sales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subject/>
  <dc:creator>PC</dc:creator>
  <cp:lastModifiedBy>PC</cp:lastModifiedBy>
  <cp:revision>1</cp:revision>
  <dcterms:created xsi:type="dcterms:W3CDTF">2022-11-29T22:20:39Z</dcterms:created>
  <dcterms:modified xsi:type="dcterms:W3CDTF">2022-11-30T01:00:10Z</dcterms:modified>
</cp:coreProperties>
</file>