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embeddedFontLst>
    <p:embeddedFont>
      <p:font typeface="Raleway Thin"/>
      <p:bold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Thin-bold.fntdata"/><Relationship Id="rId25" Type="http://schemas.openxmlformats.org/officeDocument/2006/relationships/slide" Target="slides/slide18.xml"/><Relationship Id="rId28" Type="http://schemas.openxmlformats.org/officeDocument/2006/relationships/font" Target="fonts/ArialBlack-regular.fntdata"/><Relationship Id="rId27" Type="http://schemas.openxmlformats.org/officeDocument/2006/relationships/font" Target="fonts/RalewayTh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0853e4d1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0853e4d1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0853e4d14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0853e4d1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0853e4d1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d0853e4d1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0853e4d1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0853e4d1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d0853e4d14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853e4d1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0853e4d1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0853e4d1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0853e4d1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0853e4d1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d0853e4d1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0853e4d14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0853e4d14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d0853e4d14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0853e4d1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0853e4d1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d0853e4d1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853e4d1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0853e4d1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0853e4d1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2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3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3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3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3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5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6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6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7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7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7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7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8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8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38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8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238" name="Google Shape;2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239" name="Google Shape;23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240" name="Google Shape;24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40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40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0" name="Google Shape;250;p42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251" name="Google Shape;251;p4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2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javatpoint.com/java-swing" TargetMode="External"/><Relationship Id="rId4" Type="http://schemas.openxmlformats.org/officeDocument/2006/relationships/hyperlink" Target="https://www.javatpoint.com/multithreading-in-java" TargetMode="External"/><Relationship Id="rId5" Type="http://schemas.openxmlformats.org/officeDocument/2006/relationships/hyperlink" Target="https://docs.oracle.com/javase/7/docs/api/javax/swing/package-summary.html" TargetMode="External"/><Relationship Id="rId6" Type="http://schemas.openxmlformats.org/officeDocument/2006/relationships/hyperlink" Target="https://www.vogella.com/tutorials/EclipseWindowBuilder/articl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/>
          <p:nvPr/>
        </p:nvSpPr>
        <p:spPr>
          <a:xfrm>
            <a:off x="-4421" y="6053794"/>
            <a:ext cx="12196421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3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3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IBM-BIG DATA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3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1657138" y="443068"/>
            <a:ext cx="84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GROUP CHAT APPLICATION </a:t>
            </a:r>
            <a:endParaRPr b="0" i="0" sz="36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43"/>
          <p:cNvSpPr txBox="1"/>
          <p:nvPr/>
        </p:nvSpPr>
        <p:spPr>
          <a:xfrm>
            <a:off x="2009900" y="4263732"/>
            <a:ext cx="274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Digvijay Kumar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19BCS3878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Avinash Raj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19BCS3899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7681250" y="4725655"/>
            <a:ext cx="29090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Rajiv Kumar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838200" y="105275"/>
            <a:ext cx="10515600" cy="73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Server Started</a:t>
            </a:r>
            <a:endParaRPr sz="2500"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158050"/>
            <a:ext cx="11640550" cy="5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838200" y="90225"/>
            <a:ext cx="10515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Let’s start the client multiple time because we want to run all our clients in the same system</a:t>
            </a:r>
            <a:endParaRPr sz="2200"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5" y="1188850"/>
            <a:ext cx="11670650" cy="5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838200" y="105275"/>
            <a:ext cx="10515600" cy="96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Here for starting the client we have to enter the port no on which it is to be connected and the IP address of the client.</a:t>
            </a:r>
            <a:endParaRPr sz="2300"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5" y="1087200"/>
            <a:ext cx="11550326" cy="5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838200" y="90225"/>
            <a:ext cx="10515600" cy="7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Here we run all our client </a:t>
            </a:r>
            <a:endParaRPr sz="2400"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0" y="1173075"/>
            <a:ext cx="11745824" cy="56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838200" y="75200"/>
            <a:ext cx="10515600" cy="70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Here we text to each other</a:t>
            </a:r>
            <a:endParaRPr sz="2400"/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127950"/>
            <a:ext cx="11700701" cy="57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838200" y="90225"/>
            <a:ext cx="10515600" cy="9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Now we can close the chatting box</a:t>
            </a:r>
            <a:endParaRPr sz="2400"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0" y="1203150"/>
            <a:ext cx="11737824" cy="56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we give the introduction of our project in which we talk about problem definition, project overview/specification, hardware and software specification.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And its also include the literature survey and review of our project. What are problems and implementation.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report also provide instruction of the concept which is important to understand.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report will cover what are the methodology for this project and what are the objectives for this project and last it cover the conclusion and discussion</a:t>
            </a:r>
            <a:endParaRPr/>
          </a:p>
        </p:txBody>
      </p:sp>
      <p:sp>
        <p:nvSpPr>
          <p:cNvPr id="393" name="Google Shape;39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Well polished desktop/mobile app can be made which can be more easier to use.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types of data like image ,audio,videos etc can be shared using this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minimal looking UI can be added to look better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334875" y="1825625"/>
            <a:ext cx="11425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https://www.javatpoint.com/java-swing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https://www.javatpoint.com/multithreading-in-java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3.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https://docs.oracle.com/javase/7/docs/api/javax/swing/package-summary.html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4.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https://www.vogella.com/tutorials/EclipseWindowBuilder/article.html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5. https://www.eclipse.org/windowbuilder/ #:~:text=WindowBuilder%20is%20composed%20of%20SWT,will%20be%20gene rated%20for%20you</a:t>
            </a:r>
            <a:endParaRPr/>
          </a:p>
        </p:txBody>
      </p:sp>
      <p:sp>
        <p:nvSpPr>
          <p:cNvPr id="407" name="Google Shape;40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application is based on a single server with multiple clients system and it is a desktop-based application for developing frames we will use Java Swing and for communication between server  and client we will use socket program a concept of java programming</a:t>
            </a:r>
            <a:endParaRPr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Now, a day's people are heavily dependent on the internet for many purposes and communication is one of the main reasons.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SO, this app provides a platform where anyone can share information from one to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Also, this app is a basic app so, there is no sharing of personal data of the user for advertisement purposes.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main objective for making this project is to solve the above problems mentions so that people can easily text each other. We did not make a big platform for using we just try to use socket programming through we able to connect our server and multiple clients. So that people set a pot number in the server and connect with their system with client start.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following methodology will be followed to achieve the objectives defined for proposed research 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1. Detailed study of java swing, socket programming and multi threading.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2. Implementation of multi threading and multicast socket.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3. Use of window builder SWT ( standard widget toolkit) designer</a:t>
            </a:r>
            <a:endParaRPr/>
          </a:p>
        </p:txBody>
      </p:sp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838200" y="365125"/>
            <a:ext cx="8869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Results and Outputs: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461"/>
              <a:buFont typeface="Calibri"/>
              <a:buNone/>
            </a:pPr>
            <a:r>
              <a:rPr lang="en-US" sz="3177"/>
              <a:t>This is the IDE</a:t>
            </a:r>
            <a:endParaRPr sz="3177"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64100"/>
            <a:ext cx="10972800" cy="51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838200" y="105275"/>
            <a:ext cx="10515600" cy="82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Here we have to enter the port number to start the server on that port</a:t>
            </a:r>
            <a:endParaRPr sz="2400"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0" y="1144325"/>
            <a:ext cx="11650576" cy="5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838200" y="150400"/>
            <a:ext cx="10515600" cy="7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Port number is entered:</a:t>
            </a:r>
            <a:endParaRPr sz="2400"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0" y="1127950"/>
            <a:ext cx="11708950" cy="56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