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1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8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4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DF77-E189-43FD-9138-9442AD1E71C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C349-DF5C-4CFE-BB92-695914F2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SQL Project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394" y="4181587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Digvijay</a:t>
            </a:r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Patil</a:t>
            </a:r>
            <a:endParaRPr lang="en-IN" sz="60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" y="0"/>
            <a:ext cx="1208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Q10. Find top 3 players who have won most medals along with their sports and country.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6" y="1236373"/>
            <a:ext cx="9747113" cy="20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154545"/>
            <a:ext cx="1090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Q11. Find player with most gold medals in cycling along with his country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9" y="1558343"/>
            <a:ext cx="8516148" cy="14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7" y="218939"/>
            <a:ext cx="105349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Q12. Find player with most medals (Gold + Silver + Bronze) in Basketball also show his country.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4" y="1955040"/>
            <a:ext cx="10105923" cy="11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971" y="283336"/>
            <a:ext cx="1018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Q13. Find out the count of different medals of the top basketball player.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175734"/>
            <a:ext cx="5890877" cy="33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" y="206061"/>
            <a:ext cx="7881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Q1. Show how many medal counts present for entire data.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3" y="1556684"/>
            <a:ext cx="4891701" cy="3028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788" y="818020"/>
            <a:ext cx="177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</a:t>
            </a:r>
            <a:r>
              <a:rPr lang="en-US" sz="2000" b="1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808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336" y="128789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Q2. Show count of unique Sports are present in </a:t>
            </a:r>
            <a:r>
              <a:rPr lang="en-US" sz="2400" b="1" dirty="0" err="1" smtClean="0"/>
              <a:t>olympics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68" y="959786"/>
            <a:ext cx="4630953" cy="41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31" y="0"/>
            <a:ext cx="10127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sz="2400" b="1" dirty="0" smtClean="0"/>
              <a:t>Q3. Show how many different medals won by Team India in data.</a:t>
            </a:r>
          </a:p>
          <a:p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4" y="1402029"/>
            <a:ext cx="5945692" cy="31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9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6599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Q4. Show event wise medals won by </a:t>
            </a:r>
            <a:r>
              <a:rPr lang="en-US" sz="2400" b="1" dirty="0" err="1" smtClean="0"/>
              <a:t>india</a:t>
            </a:r>
            <a:r>
              <a:rPr lang="en-US" sz="2400" b="1" dirty="0" smtClean="0"/>
              <a:t> show from highest to lowest medals won in order.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7" y="789970"/>
            <a:ext cx="2567055" cy="5765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58" y="710888"/>
            <a:ext cx="2292439" cy="58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2" y="-270457"/>
            <a:ext cx="8963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2400" b="1" dirty="0" smtClean="0"/>
              <a:t>Q5. Show event and </a:t>
            </a:r>
            <a:r>
              <a:rPr lang="en-US" sz="2400" b="1" dirty="0" err="1" smtClean="0"/>
              <a:t>yearwise</a:t>
            </a:r>
            <a:r>
              <a:rPr lang="en-US" sz="2400" b="1" dirty="0" smtClean="0"/>
              <a:t> medals won by </a:t>
            </a:r>
            <a:r>
              <a:rPr lang="en-US" sz="2400" b="1" dirty="0" err="1" smtClean="0"/>
              <a:t>india</a:t>
            </a:r>
            <a:r>
              <a:rPr lang="en-US" sz="2400" b="1" dirty="0" smtClean="0"/>
              <a:t> in order of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9" y="1101881"/>
            <a:ext cx="5735145" cy="53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167425"/>
            <a:ext cx="94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Q7. Show the top 10 countries with respect to gold medals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32" y="1178215"/>
            <a:ext cx="4395251" cy="32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8" y="141667"/>
            <a:ext cx="880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Q8. Show in which year did United States won most medals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8" y="1150042"/>
            <a:ext cx="6551279" cy="20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103032"/>
            <a:ext cx="831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Q9. In which sports United States has most medals</a:t>
            </a:r>
          </a:p>
          <a:p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6" y="1409967"/>
            <a:ext cx="6781465" cy="30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1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181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Admin</dc:creator>
  <cp:lastModifiedBy>Admin</cp:lastModifiedBy>
  <cp:revision>4</cp:revision>
  <dcterms:created xsi:type="dcterms:W3CDTF">2023-10-24T12:19:59Z</dcterms:created>
  <dcterms:modified xsi:type="dcterms:W3CDTF">2023-10-24T12:59:01Z</dcterms:modified>
</cp:coreProperties>
</file>