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10EA-9300-46A5-A6AE-1CC2A16E03C4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C94E-CA24-46D4-8291-712A9714E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79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10EA-9300-46A5-A6AE-1CC2A16E03C4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C94E-CA24-46D4-8291-712A9714E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18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10EA-9300-46A5-A6AE-1CC2A16E03C4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C94E-CA24-46D4-8291-712A9714E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310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10EA-9300-46A5-A6AE-1CC2A16E03C4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C94E-CA24-46D4-8291-712A9714E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68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10EA-9300-46A5-A6AE-1CC2A16E03C4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C94E-CA24-46D4-8291-712A9714E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69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10EA-9300-46A5-A6AE-1CC2A16E03C4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C94E-CA24-46D4-8291-712A9714E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26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10EA-9300-46A5-A6AE-1CC2A16E03C4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C94E-CA24-46D4-8291-712A9714E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77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10EA-9300-46A5-A6AE-1CC2A16E03C4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C94E-CA24-46D4-8291-712A9714E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94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10EA-9300-46A5-A6AE-1CC2A16E03C4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C94E-CA24-46D4-8291-712A9714E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50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10EA-9300-46A5-A6AE-1CC2A16E03C4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C94E-CA24-46D4-8291-712A9714E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43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10EA-9300-46A5-A6AE-1CC2A16E03C4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C94E-CA24-46D4-8291-712A9714E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83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310EA-9300-46A5-A6AE-1CC2A16E03C4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6C94E-CA24-46D4-8291-712A9714E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28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2026508" y="703948"/>
            <a:ext cx="8086725" cy="5400675"/>
            <a:chOff x="2026508" y="703948"/>
            <a:chExt cx="8086725" cy="5400675"/>
          </a:xfrm>
        </p:grpSpPr>
        <p:grpSp>
          <p:nvGrpSpPr>
            <p:cNvPr id="31" name="Grupo 30"/>
            <p:cNvGrpSpPr/>
            <p:nvPr/>
          </p:nvGrpSpPr>
          <p:grpSpPr>
            <a:xfrm>
              <a:off x="2026508" y="703948"/>
              <a:ext cx="8086725" cy="5400675"/>
              <a:chOff x="2026508" y="703948"/>
              <a:chExt cx="8086725" cy="5400675"/>
            </a:xfrm>
          </p:grpSpPr>
          <p:pic>
            <p:nvPicPr>
              <p:cNvPr id="18" name="Imagem 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26508" y="703948"/>
                <a:ext cx="8086725" cy="5400675"/>
              </a:xfrm>
              <a:prstGeom prst="rect">
                <a:avLst/>
              </a:prstGeom>
            </p:spPr>
          </p:pic>
          <p:sp>
            <p:nvSpPr>
              <p:cNvPr id="5" name="Retângulo 4"/>
              <p:cNvSpPr/>
              <p:nvPr/>
            </p:nvSpPr>
            <p:spPr>
              <a:xfrm>
                <a:off x="2026508" y="807308"/>
                <a:ext cx="1318054" cy="116153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" name="Conector de seta reta 6"/>
              <p:cNvCxnSpPr/>
              <p:nvPr/>
            </p:nvCxnSpPr>
            <p:spPr>
              <a:xfrm>
                <a:off x="3344561" y="1120346"/>
                <a:ext cx="3814634" cy="55605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" name="Retângulo 13"/>
              <p:cNvSpPr/>
              <p:nvPr/>
            </p:nvSpPr>
            <p:spPr>
              <a:xfrm>
                <a:off x="3344562" y="807308"/>
                <a:ext cx="345989" cy="1161535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0" name="Conector de seta reta 19"/>
              <p:cNvCxnSpPr/>
              <p:nvPr/>
            </p:nvCxnSpPr>
            <p:spPr>
              <a:xfrm>
                <a:off x="3690550" y="1573427"/>
                <a:ext cx="1532239" cy="869479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Conector de seta reta 21"/>
              <p:cNvCxnSpPr/>
              <p:nvPr/>
            </p:nvCxnSpPr>
            <p:spPr>
              <a:xfrm>
                <a:off x="3690549" y="1968843"/>
                <a:ext cx="1506110" cy="659027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/>
              <p:cNvCxnSpPr/>
              <p:nvPr/>
            </p:nvCxnSpPr>
            <p:spPr>
              <a:xfrm flipH="1">
                <a:off x="6661836" y="4889157"/>
                <a:ext cx="659027" cy="67550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>
              <a:xfrm>
                <a:off x="6823503" y="4893179"/>
                <a:ext cx="335692" cy="67148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o explicativo em forma de nuvem 29"/>
              <p:cNvSpPr/>
              <p:nvPr/>
            </p:nvSpPr>
            <p:spPr>
              <a:xfrm>
                <a:off x="6991349" y="3723503"/>
                <a:ext cx="1455010" cy="625691"/>
              </a:xfrm>
              <a:prstGeom prst="cloudCallou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 smtClean="0"/>
                  <a:t>Dados via </a:t>
                </a:r>
                <a:r>
                  <a:rPr lang="pt-BR" sz="1000" dirty="0" err="1" smtClean="0"/>
                  <a:t>properties</a:t>
                </a:r>
                <a:endParaRPr lang="pt-BR" sz="1000" dirty="0"/>
              </a:p>
            </p:txBody>
          </p:sp>
        </p:grpSp>
        <p:sp>
          <p:nvSpPr>
            <p:cNvPr id="2" name="Retângulo 1"/>
            <p:cNvSpPr/>
            <p:nvPr/>
          </p:nvSpPr>
          <p:spPr>
            <a:xfrm>
              <a:off x="7159195" y="1676399"/>
              <a:ext cx="1287164" cy="37070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9795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389902" y="400851"/>
            <a:ext cx="6882569" cy="2684179"/>
            <a:chOff x="389902" y="400851"/>
            <a:chExt cx="6882569" cy="2684179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902" y="400851"/>
              <a:ext cx="3600984" cy="1330214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902" y="1801185"/>
              <a:ext cx="3600984" cy="1283845"/>
            </a:xfrm>
            <a:prstGeom prst="rect">
              <a:avLst/>
            </a:prstGeom>
          </p:spPr>
        </p:pic>
        <p:sp>
          <p:nvSpPr>
            <p:cNvPr id="9" name="Texto explicativo em forma de nuvem 8"/>
            <p:cNvSpPr/>
            <p:nvPr/>
          </p:nvSpPr>
          <p:spPr>
            <a:xfrm>
              <a:off x="1786072" y="2136446"/>
              <a:ext cx="572568" cy="401653"/>
            </a:xfrm>
            <a:prstGeom prst="cloudCallout">
              <a:avLst>
                <a:gd name="adj1" fmla="val -72380"/>
                <a:gd name="adj2" fmla="val 1454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 smtClean="0">
                  <a:solidFill>
                    <a:srgbClr val="FFFF00"/>
                  </a:solidFill>
                </a:rPr>
                <a:t>?</a:t>
              </a:r>
              <a:endParaRPr lang="pt-BR" sz="3200" dirty="0">
                <a:solidFill>
                  <a:srgbClr val="FFFF00"/>
                </a:solidFill>
              </a:endParaRPr>
            </a:p>
          </p:txBody>
        </p:sp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81284" y="400851"/>
              <a:ext cx="3191187" cy="1330214"/>
            </a:xfrm>
            <a:prstGeom prst="rect">
              <a:avLst/>
            </a:prstGeom>
          </p:spPr>
        </p:pic>
        <p:sp>
          <p:nvSpPr>
            <p:cNvPr id="12" name="CaixaDeTexto 11"/>
            <p:cNvSpPr txBox="1"/>
            <p:nvPr/>
          </p:nvSpPr>
          <p:spPr>
            <a:xfrm>
              <a:off x="5848171" y="481906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rgbClr val="FF0000"/>
                  </a:solidFill>
                </a:rPr>
                <a:t>POST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81284" y="1812120"/>
              <a:ext cx="3191187" cy="1272910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6184160" y="2443107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rgbClr val="FFFF00"/>
                  </a:solidFill>
                </a:rPr>
                <a:t>GET</a:t>
              </a:r>
              <a:endParaRPr lang="pt-BR" dirty="0">
                <a:solidFill>
                  <a:srgbClr val="FFFF00"/>
                </a:solidFill>
              </a:endParaRPr>
            </a:p>
          </p:txBody>
        </p:sp>
        <p:sp>
          <p:nvSpPr>
            <p:cNvPr id="24" name="Seta para a direita 23"/>
            <p:cNvSpPr/>
            <p:nvPr/>
          </p:nvSpPr>
          <p:spPr>
            <a:xfrm rot="8611782">
              <a:off x="5077444" y="1976288"/>
              <a:ext cx="536561" cy="122922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 para a direita 24"/>
            <p:cNvSpPr/>
            <p:nvPr/>
          </p:nvSpPr>
          <p:spPr>
            <a:xfrm rot="8611782">
              <a:off x="3144670" y="629338"/>
              <a:ext cx="536561" cy="122922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648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o 58"/>
          <p:cNvGrpSpPr/>
          <p:nvPr/>
        </p:nvGrpSpPr>
        <p:grpSpPr>
          <a:xfrm>
            <a:off x="1301204" y="1051988"/>
            <a:ext cx="5791200" cy="3680460"/>
            <a:chOff x="1301204" y="1051988"/>
            <a:chExt cx="5791200" cy="368046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204" y="1051988"/>
              <a:ext cx="5791200" cy="822960"/>
            </a:xfrm>
            <a:prstGeom prst="rect">
              <a:avLst/>
            </a:prstGeom>
          </p:spPr>
        </p:pic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0729" y="1874948"/>
              <a:ext cx="5781675" cy="2857500"/>
            </a:xfrm>
            <a:prstGeom prst="rect">
              <a:avLst/>
            </a:prstGeom>
          </p:spPr>
        </p:pic>
        <p:cxnSp>
          <p:nvCxnSpPr>
            <p:cNvPr id="48" name="Conector de seta reta 47"/>
            <p:cNvCxnSpPr/>
            <p:nvPr/>
          </p:nvCxnSpPr>
          <p:spPr>
            <a:xfrm>
              <a:off x="2409914" y="1768979"/>
              <a:ext cx="1572426" cy="1170774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/>
            <p:nvPr/>
          </p:nvCxnSpPr>
          <p:spPr>
            <a:xfrm>
              <a:off x="4331293" y="1874948"/>
              <a:ext cx="667997" cy="1517732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/>
            <p:cNvCxnSpPr/>
            <p:nvPr/>
          </p:nvCxnSpPr>
          <p:spPr>
            <a:xfrm flipH="1">
              <a:off x="4999290" y="1874948"/>
              <a:ext cx="794759" cy="1859564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flipH="1">
              <a:off x="6546079" y="1838202"/>
              <a:ext cx="135309" cy="2024497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63715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Gleyson Oliveira</dc:creator>
  <cp:lastModifiedBy>Gleyson Oliveira</cp:lastModifiedBy>
  <cp:revision>10</cp:revision>
  <dcterms:created xsi:type="dcterms:W3CDTF">2020-02-07T15:30:03Z</dcterms:created>
  <dcterms:modified xsi:type="dcterms:W3CDTF">2020-02-17T13:48:44Z</dcterms:modified>
</cp:coreProperties>
</file>