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9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8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10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6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6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7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4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5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43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8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10EA-9300-46A5-A6AE-1CC2A16E03C4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C94E-CA24-46D4-8291-712A9714E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28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026508" y="703948"/>
            <a:ext cx="8086725" cy="5400675"/>
            <a:chOff x="2026508" y="703948"/>
            <a:chExt cx="8086725" cy="5400675"/>
          </a:xfrm>
        </p:grpSpPr>
        <p:grpSp>
          <p:nvGrpSpPr>
            <p:cNvPr id="31" name="Grupo 30"/>
            <p:cNvGrpSpPr/>
            <p:nvPr/>
          </p:nvGrpSpPr>
          <p:grpSpPr>
            <a:xfrm>
              <a:off x="2026508" y="703948"/>
              <a:ext cx="8086725" cy="5400675"/>
              <a:chOff x="2026508" y="703948"/>
              <a:chExt cx="8086725" cy="5400675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6508" y="703948"/>
                <a:ext cx="8086725" cy="5400675"/>
              </a:xfrm>
              <a:prstGeom prst="rect">
                <a:avLst/>
              </a:prstGeom>
            </p:spPr>
          </p:pic>
          <p:sp>
            <p:nvSpPr>
              <p:cNvPr id="5" name="Retângulo 4"/>
              <p:cNvSpPr/>
              <p:nvPr/>
            </p:nvSpPr>
            <p:spPr>
              <a:xfrm>
                <a:off x="2026508" y="807308"/>
                <a:ext cx="1318054" cy="116153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" name="Conector de seta reta 6"/>
              <p:cNvCxnSpPr/>
              <p:nvPr/>
            </p:nvCxnSpPr>
            <p:spPr>
              <a:xfrm>
                <a:off x="3344561" y="1120346"/>
                <a:ext cx="3814634" cy="55605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Retângulo 13"/>
              <p:cNvSpPr/>
              <p:nvPr/>
            </p:nvSpPr>
            <p:spPr>
              <a:xfrm>
                <a:off x="3344562" y="807308"/>
                <a:ext cx="345989" cy="116153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de seta reta 19"/>
              <p:cNvCxnSpPr/>
              <p:nvPr/>
            </p:nvCxnSpPr>
            <p:spPr>
              <a:xfrm>
                <a:off x="3690550" y="1573427"/>
                <a:ext cx="1532239" cy="869479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>
                <a:off x="3690549" y="1968843"/>
                <a:ext cx="1506110" cy="65902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>
              <a:xfrm flipH="1">
                <a:off x="6661836" y="4889157"/>
                <a:ext cx="659027" cy="6755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>
              <a:xfrm>
                <a:off x="6823503" y="4893179"/>
                <a:ext cx="335692" cy="6714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o explicativo em forma de nuvem 29"/>
              <p:cNvSpPr/>
              <p:nvPr/>
            </p:nvSpPr>
            <p:spPr>
              <a:xfrm>
                <a:off x="6991349" y="3723503"/>
                <a:ext cx="1455010" cy="625691"/>
              </a:xfrm>
              <a:prstGeom prst="cloudCallou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/>
                  <a:t>Dados via </a:t>
                </a:r>
                <a:r>
                  <a:rPr lang="pt-BR" sz="1000" dirty="0" err="1" smtClean="0"/>
                  <a:t>properties</a:t>
                </a:r>
                <a:endParaRPr lang="pt-BR" sz="1000" dirty="0"/>
              </a:p>
            </p:txBody>
          </p:sp>
        </p:grpSp>
        <p:sp>
          <p:nvSpPr>
            <p:cNvPr id="2" name="Retângulo 1"/>
            <p:cNvSpPr/>
            <p:nvPr/>
          </p:nvSpPr>
          <p:spPr>
            <a:xfrm>
              <a:off x="7159195" y="1676399"/>
              <a:ext cx="1287164" cy="3707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7952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Gleyson Oliveira</dc:creator>
  <cp:lastModifiedBy>Gleyson Oliveira</cp:lastModifiedBy>
  <cp:revision>4</cp:revision>
  <dcterms:created xsi:type="dcterms:W3CDTF">2020-02-07T15:30:03Z</dcterms:created>
  <dcterms:modified xsi:type="dcterms:W3CDTF">2020-02-07T15:35:37Z</dcterms:modified>
</cp:coreProperties>
</file>