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Viga"/>
      <p:regular r:id="rId42"/>
    </p:embeddedFont>
    <p:embeddedFont>
      <p:font typeface="Work Sans ExtraBold"/>
      <p:bold r:id="rId43"/>
      <p:boldItalic r:id="rId44"/>
    </p:embeddedFont>
    <p:embeddedFont>
      <p:font typeface="Archivo Black"/>
      <p:regular r:id="rId45"/>
    </p:embeddedFont>
    <p:embeddedFont>
      <p:font typeface="Karla"/>
      <p:regular r:id="rId46"/>
      <p:bold r:id="rId47"/>
      <p:italic r:id="rId48"/>
      <p:boldItalic r:id="rId49"/>
    </p:embeddedFont>
    <p:embeddedFont>
      <p:font typeface="Gaegu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42" Type="http://schemas.openxmlformats.org/officeDocument/2006/relationships/font" Target="fonts/Viga-regular.fntdata"/><Relationship Id="rId41" Type="http://schemas.openxmlformats.org/officeDocument/2006/relationships/font" Target="fonts/FiraSansExtraCondensedMedium-boldItalic.fntdata"/><Relationship Id="rId44" Type="http://schemas.openxmlformats.org/officeDocument/2006/relationships/font" Target="fonts/WorkSansExtraBold-boldItalic.fntdata"/><Relationship Id="rId43" Type="http://schemas.openxmlformats.org/officeDocument/2006/relationships/font" Target="fonts/WorkSansExtraBold-bold.fntdata"/><Relationship Id="rId46" Type="http://schemas.openxmlformats.org/officeDocument/2006/relationships/font" Target="fonts/Karla-regular.fntdata"/><Relationship Id="rId45" Type="http://schemas.openxmlformats.org/officeDocument/2006/relationships/font" Target="fonts/Archivo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rla-italic.fntdata"/><Relationship Id="rId47" Type="http://schemas.openxmlformats.org/officeDocument/2006/relationships/font" Target="fonts/Karla-bold.fntdata"/><Relationship Id="rId49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FiraSansExtraCondensedMedium-bold.fntdata"/><Relationship Id="rId38" Type="http://schemas.openxmlformats.org/officeDocument/2006/relationships/font" Target="fonts/FiraSansExtraCondensedMedium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Gaegu-bold.fntdata"/><Relationship Id="rId50" Type="http://schemas.openxmlformats.org/officeDocument/2006/relationships/font" Target="fonts/Gaegu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ae65b907a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ae65b907a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fee29fd8a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fee29fd8a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dfee29fd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dfee29fd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dfee29fd8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dfee29fd8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ae65b907a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ae65b907a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ae65b907a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ae65b907a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dfee29fd8a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dfee29fd8a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ae65b907a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ae65b907a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dfee29fd8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dfee29fd8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a51674fe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a51674fe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b1a4b662c7_1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b1a4b662c7_1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a51674fe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a51674fe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ae65b907a2_5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ae65b907a2_5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a51674fe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a51674fe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c03f8b48d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c03f8b48d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ae65b907a2_5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ae65b907a2_5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ae65b907a2_5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ae65b907a2_5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a51674f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a51674f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a51674fea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a51674fea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e09e2ec8c5_0_15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e09e2ec8c5_0_15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03f8b48d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03f8b48d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03f8b48d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03f8b48d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f3f552fc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f3f552fc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03f8b48d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03f8b48d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a1a1c02c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a1a1c02c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fee29fd8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fee29fd8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f3f552fc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f3f552fc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a1a1c02c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a1a1c02c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4" name="Google Shape;14;p2"/>
            <p:cNvSpPr/>
            <p:nvPr/>
          </p:nvSpPr>
          <p:spPr>
            <a:xfrm>
              <a:off x="599768" y="438391"/>
              <a:ext cx="1885494" cy="3298824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68922" y="401363"/>
              <a:ext cx="1926668" cy="3393468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7" name="Google Shape;17;p2"/>
            <p:cNvSpPr/>
            <p:nvPr/>
          </p:nvSpPr>
          <p:spPr>
            <a:xfrm>
              <a:off x="2694993" y="430741"/>
              <a:ext cx="1885494" cy="3298824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64147" y="360675"/>
              <a:ext cx="1926668" cy="3393468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135423" y="3819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269773" y="3973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724618">
            <a:off x="8448898" y="41330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/>
          <p:nvPr/>
        </p:nvSpPr>
        <p:spPr>
          <a:xfrm>
            <a:off x="320625" y="234950"/>
            <a:ext cx="8847050" cy="4931250"/>
          </a:xfrm>
          <a:custGeom>
            <a:rect b="b" l="l" r="r" t="t"/>
            <a:pathLst>
              <a:path extrusionOk="0" h="197250" w="353882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133" name="Google Shape;133;p11"/>
          <p:cNvGrpSpPr/>
          <p:nvPr/>
        </p:nvGrpSpPr>
        <p:grpSpPr>
          <a:xfrm>
            <a:off x="905066" y="-63500"/>
            <a:ext cx="468757" cy="550028"/>
            <a:chOff x="905066" y="-63500"/>
            <a:chExt cx="468757" cy="550028"/>
          </a:xfrm>
        </p:grpSpPr>
        <p:sp>
          <p:nvSpPr>
            <p:cNvPr id="134" name="Google Shape;134;p11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062973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1"/>
          <p:cNvSpPr txBox="1"/>
          <p:nvPr>
            <p:ph hasCustomPrompt="1" type="title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>
            <p:ph hasCustomPrompt="1" type="title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idx="2" type="title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3" type="title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4" type="title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3"/>
          <p:cNvSpPr txBox="1"/>
          <p:nvPr>
            <p:ph idx="5" type="title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6" type="title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7" type="title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13"/>
          <p:cNvSpPr txBox="1"/>
          <p:nvPr>
            <p:ph hasCustomPrompt="1" idx="8" type="title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hasCustomPrompt="1" idx="9" type="title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hasCustomPrompt="1" idx="13" type="title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14"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5" type="title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13"/>
          <p:cNvSpPr txBox="1"/>
          <p:nvPr>
            <p:ph idx="16" type="title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3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 flipH="1" rot="5476894">
            <a:off x="433799" y="3212421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 flipH="1" rot="5476894">
            <a:off x="175489" y="3302767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 flipH="1" rot="5476894">
            <a:off x="29251" y="3384442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2" type="title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14"/>
          <p:cNvSpPr txBox="1"/>
          <p:nvPr>
            <p:ph idx="1" type="subTitle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4"/>
          <p:cNvSpPr txBox="1"/>
          <p:nvPr>
            <p:ph idx="3" type="title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4" type="subTitle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5" type="title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6" type="subTitle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4"/>
          <p:cNvSpPr/>
          <p:nvPr/>
        </p:nvSpPr>
        <p:spPr>
          <a:xfrm flipH="1" rot="1577317">
            <a:off x="7668878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flipH="1" rot="1577317">
            <a:off x="7800215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 flipH="1" rot="1577317">
            <a:off x="7946150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flipH="1" rot="-9222683">
            <a:off x="-539825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 flipH="1" rot="-9222683">
            <a:off x="-671161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 flipH="1" rot="-9222683">
            <a:off x="-817097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 flipH="1" rot="1978372">
            <a:off x="8267768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 flipH="1" rot="1978372">
            <a:off x="8382218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 flipH="1" rot="1978372">
            <a:off x="8522068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 flipH="1" rot="-8821628">
            <a:off x="-154982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 flipH="1" rot="-8821628">
            <a:off x="-269432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flipH="1" rot="-8821628">
            <a:off x="-409282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2" type="ctrTitle"/>
          </p:nvPr>
        </p:nvSpPr>
        <p:spPr>
          <a:xfrm flipH="1">
            <a:off x="2145875" y="305812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1" type="subTitle"/>
          </p:nvPr>
        </p:nvSpPr>
        <p:spPr>
          <a:xfrm flipH="1">
            <a:off x="2145866" y="3481750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15"/>
          <p:cNvSpPr txBox="1"/>
          <p:nvPr>
            <p:ph idx="3" type="ctrTitle"/>
          </p:nvPr>
        </p:nvSpPr>
        <p:spPr>
          <a:xfrm flipH="1">
            <a:off x="5368825" y="305392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4" type="subTitle"/>
          </p:nvPr>
        </p:nvSpPr>
        <p:spPr>
          <a:xfrm flipH="1">
            <a:off x="5368641" y="3477550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15"/>
          <p:cNvSpPr txBox="1"/>
          <p:nvPr>
            <p:ph idx="5" type="ctrTitle"/>
          </p:nvPr>
        </p:nvSpPr>
        <p:spPr>
          <a:xfrm flipH="1">
            <a:off x="5368650" y="143067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93" name="Google Shape;193;p15"/>
          <p:cNvSpPr txBox="1"/>
          <p:nvPr>
            <p:ph idx="6" type="subTitle"/>
          </p:nvPr>
        </p:nvSpPr>
        <p:spPr>
          <a:xfrm flipH="1">
            <a:off x="5368641" y="1855096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15"/>
          <p:cNvSpPr txBox="1"/>
          <p:nvPr>
            <p:ph idx="7" type="ctrTitle"/>
          </p:nvPr>
        </p:nvSpPr>
        <p:spPr>
          <a:xfrm flipH="1">
            <a:off x="2145874" y="143067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8" type="subTitle"/>
          </p:nvPr>
        </p:nvSpPr>
        <p:spPr>
          <a:xfrm flipH="1">
            <a:off x="2145866" y="1855096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15"/>
          <p:cNvSpPr/>
          <p:nvPr/>
        </p:nvSpPr>
        <p:spPr>
          <a:xfrm rot="-1577317">
            <a:off x="-770925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rot="-1577317">
            <a:off x="-902261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 rot="-1577317">
            <a:off x="-1048197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 rot="9222683">
            <a:off x="7437778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 rot="9222683">
            <a:off x="7569115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 rot="9222683">
            <a:off x="7715050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 rot="-1978372">
            <a:off x="-449335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 rot="-1978372">
            <a:off x="-563785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 rot="-1978372">
            <a:off x="-703635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 rot="8821628">
            <a:off x="7973415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 rot="8821628">
            <a:off x="8087865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 rot="8821628">
            <a:off x="8227715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2" type="title"/>
          </p:nvPr>
        </p:nvSpPr>
        <p:spPr>
          <a:xfrm>
            <a:off x="960042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1" type="subTitle"/>
          </p:nvPr>
        </p:nvSpPr>
        <p:spPr>
          <a:xfrm>
            <a:off x="960042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3" type="title"/>
          </p:nvPr>
        </p:nvSpPr>
        <p:spPr>
          <a:xfrm>
            <a:off x="3598800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4" type="subTitle"/>
          </p:nvPr>
        </p:nvSpPr>
        <p:spPr>
          <a:xfrm>
            <a:off x="3598800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5" type="title"/>
          </p:nvPr>
        </p:nvSpPr>
        <p:spPr>
          <a:xfrm>
            <a:off x="6237564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6" type="subTitle"/>
          </p:nvPr>
        </p:nvSpPr>
        <p:spPr>
          <a:xfrm>
            <a:off x="6237564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6"/>
          <p:cNvSpPr txBox="1"/>
          <p:nvPr>
            <p:ph idx="7" type="title"/>
          </p:nvPr>
        </p:nvSpPr>
        <p:spPr>
          <a:xfrm>
            <a:off x="960030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8" type="subTitle"/>
          </p:nvPr>
        </p:nvSpPr>
        <p:spPr>
          <a:xfrm>
            <a:off x="960030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9" type="title"/>
          </p:nvPr>
        </p:nvSpPr>
        <p:spPr>
          <a:xfrm>
            <a:off x="3598800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16"/>
          <p:cNvSpPr txBox="1"/>
          <p:nvPr>
            <p:ph idx="13" type="subTitle"/>
          </p:nvPr>
        </p:nvSpPr>
        <p:spPr>
          <a:xfrm>
            <a:off x="3598800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idx="14" type="title"/>
          </p:nvPr>
        </p:nvSpPr>
        <p:spPr>
          <a:xfrm>
            <a:off x="6237569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6"/>
          <p:cNvSpPr txBox="1"/>
          <p:nvPr>
            <p:ph idx="15" type="subTitle"/>
          </p:nvPr>
        </p:nvSpPr>
        <p:spPr>
          <a:xfrm>
            <a:off x="6237569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6"/>
          <p:cNvSpPr/>
          <p:nvPr/>
        </p:nvSpPr>
        <p:spPr>
          <a:xfrm>
            <a:off x="-421100" y="-16642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16"/>
          <p:cNvSpPr/>
          <p:nvPr/>
        </p:nvSpPr>
        <p:spPr>
          <a:xfrm>
            <a:off x="-611850" y="-323487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Google Shape;226;p16"/>
          <p:cNvSpPr/>
          <p:nvPr/>
        </p:nvSpPr>
        <p:spPr>
          <a:xfrm>
            <a:off x="-799075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16"/>
          <p:cNvSpPr/>
          <p:nvPr/>
        </p:nvSpPr>
        <p:spPr>
          <a:xfrm flipH="1">
            <a:off x="7517000" y="-1982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Google Shape;228;p16"/>
          <p:cNvSpPr/>
          <p:nvPr/>
        </p:nvSpPr>
        <p:spPr>
          <a:xfrm flipH="1">
            <a:off x="7745875" y="-35077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Google Shape;229;p16"/>
          <p:cNvSpPr/>
          <p:nvPr/>
        </p:nvSpPr>
        <p:spPr>
          <a:xfrm flipH="1">
            <a:off x="7926750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Google Shape;230;p16"/>
          <p:cNvSpPr/>
          <p:nvPr/>
        </p:nvSpPr>
        <p:spPr>
          <a:xfrm flipH="1" rot="-8821628">
            <a:off x="-330435" y="43530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flipH="1" rot="-8821628">
            <a:off x="-444885" y="45204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flipH="1" rot="-8821628">
            <a:off x="-584735" y="46603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>
            <p:ph idx="1" type="subTitle"/>
          </p:nvPr>
        </p:nvSpPr>
        <p:spPr>
          <a:xfrm flipH="1">
            <a:off x="2216050" y="1406200"/>
            <a:ext cx="47139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7"/>
          <p:cNvSpPr txBox="1"/>
          <p:nvPr>
            <p:ph type="ctrTitle"/>
          </p:nvPr>
        </p:nvSpPr>
        <p:spPr>
          <a:xfrm flipH="1">
            <a:off x="3055450" y="2546500"/>
            <a:ext cx="3035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38" name="Google Shape;238;p17"/>
          <p:cNvGrpSpPr/>
          <p:nvPr/>
        </p:nvGrpSpPr>
        <p:grpSpPr>
          <a:xfrm>
            <a:off x="126196" y="538003"/>
            <a:ext cx="2044159" cy="3324897"/>
            <a:chOff x="526860" y="192691"/>
            <a:chExt cx="2068777" cy="3107670"/>
          </a:xfrm>
        </p:grpSpPr>
        <p:sp>
          <p:nvSpPr>
            <p:cNvPr id="239" name="Google Shape;239;p17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6929946" y="538003"/>
            <a:ext cx="2044159" cy="3324897"/>
            <a:chOff x="526860" y="192691"/>
            <a:chExt cx="2068777" cy="3107670"/>
          </a:xfrm>
        </p:grpSpPr>
        <p:sp>
          <p:nvSpPr>
            <p:cNvPr id="242" name="Google Shape;242;p17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-52350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245" name="Google Shape;245;p17"/>
          <p:cNvSpPr/>
          <p:nvPr/>
        </p:nvSpPr>
        <p:spPr>
          <a:xfrm flipH="1">
            <a:off x="8422852" y="-63500"/>
            <a:ext cx="1325" cy="276813"/>
          </a:xfrm>
          <a:custGeom>
            <a:rect b="b" l="l" r="r" t="t"/>
            <a:pathLst>
              <a:path extrusionOk="0" h="6267" w="3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flipH="1" rot="2003650">
            <a:off x="8142936" y="165846"/>
            <a:ext cx="412618" cy="225767"/>
          </a:xfrm>
          <a:custGeom>
            <a:rect b="b" l="l" r="r" t="t"/>
            <a:pathLst>
              <a:path extrusionOk="0" h="5111" w="9341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18"/>
          <p:cNvSpPr/>
          <p:nvPr/>
        </p:nvSpPr>
        <p:spPr>
          <a:xfrm flipH="1" rot="1577317">
            <a:off x="7739678" y="3573728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 flipH="1" rot="1577317">
            <a:off x="7871015" y="3739202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 flipH="1" rot="1577317">
            <a:off x="8016950" y="3923070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flipH="1" rot="-9222683">
            <a:off x="-771575" y="-85565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 flipH="1" rot="-9222683">
            <a:off x="-902911" y="-102112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 flipH="1" rot="-9222683">
            <a:off x="-1048847" y="-120499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>
            <a:off x="-52350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261" name="Google Shape;261;p19"/>
          <p:cNvGrpSpPr/>
          <p:nvPr/>
        </p:nvGrpSpPr>
        <p:grpSpPr>
          <a:xfrm>
            <a:off x="8114866" y="-63500"/>
            <a:ext cx="468757" cy="550028"/>
            <a:chOff x="8114866" y="-63500"/>
            <a:chExt cx="468757" cy="550028"/>
          </a:xfrm>
        </p:grpSpPr>
        <p:sp>
          <p:nvSpPr>
            <p:cNvPr id="262" name="Google Shape;262;p19"/>
            <p:cNvSpPr/>
            <p:nvPr/>
          </p:nvSpPr>
          <p:spPr>
            <a:xfrm flipH="1">
              <a:off x="842285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 flipH="1" rot="2003650">
              <a:off x="81429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2111550" y="146056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type="title"/>
          </p:nvPr>
        </p:nvSpPr>
        <p:spPr>
          <a:xfrm>
            <a:off x="2035200" y="75618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2" type="subTitle"/>
          </p:nvPr>
        </p:nvSpPr>
        <p:spPr>
          <a:xfrm>
            <a:off x="2111550" y="273231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7" name="Google Shape;267;p19"/>
          <p:cNvSpPr txBox="1"/>
          <p:nvPr>
            <p:ph hasCustomPrompt="1" idx="3" type="title"/>
          </p:nvPr>
        </p:nvSpPr>
        <p:spPr>
          <a:xfrm>
            <a:off x="2035200" y="202793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9"/>
          <p:cNvSpPr txBox="1"/>
          <p:nvPr>
            <p:ph idx="4" type="subTitle"/>
          </p:nvPr>
        </p:nvSpPr>
        <p:spPr>
          <a:xfrm>
            <a:off x="2111550" y="400406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9" name="Google Shape;269;p19"/>
          <p:cNvSpPr txBox="1"/>
          <p:nvPr>
            <p:ph hasCustomPrompt="1" idx="5" type="title"/>
          </p:nvPr>
        </p:nvSpPr>
        <p:spPr>
          <a:xfrm>
            <a:off x="2035200" y="329968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0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/>
          <p:nvPr/>
        </p:nvSpPr>
        <p:spPr>
          <a:xfrm>
            <a:off x="0" y="336325"/>
            <a:ext cx="9175275" cy="4837475"/>
          </a:xfrm>
          <a:custGeom>
            <a:rect b="b" l="l" r="r" t="t"/>
            <a:pathLst>
              <a:path extrusionOk="0" h="193499" w="367011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74" name="Google Shape;274;p20"/>
          <p:cNvSpPr txBox="1"/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20"/>
          <p:cNvSpPr txBox="1"/>
          <p:nvPr>
            <p:ph idx="1" type="subTitle"/>
          </p:nvPr>
        </p:nvSpPr>
        <p:spPr>
          <a:xfrm flipH="1">
            <a:off x="1485025" y="2996600"/>
            <a:ext cx="2924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76" name="Google Shape;276;p20"/>
          <p:cNvGrpSpPr/>
          <p:nvPr/>
        </p:nvGrpSpPr>
        <p:grpSpPr>
          <a:xfrm>
            <a:off x="6256027" y="-63500"/>
            <a:ext cx="412615" cy="501202"/>
            <a:chOff x="6620227" y="-63500"/>
            <a:chExt cx="412615" cy="501202"/>
          </a:xfrm>
        </p:grpSpPr>
        <p:sp>
          <p:nvSpPr>
            <p:cNvPr id="277" name="Google Shape;277;p20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 flipH="1">
              <a:off x="685240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0"/>
          <p:cNvSpPr/>
          <p:nvPr/>
        </p:nvSpPr>
        <p:spPr>
          <a:xfrm>
            <a:off x="-67150" y="-281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0"/>
          <p:cNvSpPr/>
          <p:nvPr/>
        </p:nvSpPr>
        <p:spPr>
          <a:xfrm>
            <a:off x="-232250" y="-2059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Google Shape;281;p20"/>
          <p:cNvSpPr/>
          <p:nvPr/>
        </p:nvSpPr>
        <p:spPr>
          <a:xfrm>
            <a:off x="-416400" y="-39005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p20"/>
          <p:cNvSpPr/>
          <p:nvPr/>
        </p:nvSpPr>
        <p:spPr>
          <a:xfrm rot="10800000">
            <a:off x="6898425" y="32026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Google Shape;283;p20"/>
          <p:cNvSpPr/>
          <p:nvPr/>
        </p:nvSpPr>
        <p:spPr>
          <a:xfrm rot="10800000">
            <a:off x="7063525" y="33804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Google Shape;284;p20"/>
          <p:cNvSpPr/>
          <p:nvPr/>
        </p:nvSpPr>
        <p:spPr>
          <a:xfrm rot="10800000">
            <a:off x="7247675" y="356455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143925" y="2105655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201175" y="3252225"/>
            <a:ext cx="2926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31" name="Google Shape;31;p3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32" name="Google Shape;32;p3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7777740">
            <a:off x="-1119207" y="-1152676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7777740">
            <a:off x="-1625257" y="-1530426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7777740">
            <a:off x="-2073657" y="-1831501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-1577322">
            <a:off x="-385643" y="3687160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rot="-1577322">
            <a:off x="-499563" y="3830691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577322">
            <a:off x="-626147" y="3990177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1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89" name="Google Shape;289;p21"/>
            <p:cNvSpPr/>
            <p:nvPr/>
          </p:nvSpPr>
          <p:spPr>
            <a:xfrm>
              <a:off x="583425" y="414700"/>
              <a:ext cx="9349700" cy="4801275"/>
            </a:xfrm>
            <a:custGeom>
              <a:rect b="b" l="l" r="r" t="t"/>
              <a:pathLst>
                <a:path extrusionOk="0" h="192051" w="373988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0" name="Google Shape;290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1" name="Google Shape;291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3" name="Google Shape;293;p21"/>
          <p:cNvSpPr txBox="1"/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4" name="Google Shape;294;p21"/>
          <p:cNvSpPr txBox="1"/>
          <p:nvPr>
            <p:ph idx="1" type="subTitle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21"/>
          <p:cNvGrpSpPr/>
          <p:nvPr/>
        </p:nvGrpSpPr>
        <p:grpSpPr>
          <a:xfrm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96" name="Google Shape;296;p21"/>
            <p:cNvSpPr/>
            <p:nvPr/>
          </p:nvSpPr>
          <p:spPr>
            <a:xfrm flipH="1" rot="-5323114">
              <a:off x="6540307" y="-1672007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 rot="-5323114">
              <a:off x="6873159" y="-1870343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 rot="-5323114">
              <a:off x="7159916" y="-202564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 flipH="1" rot="-5323114">
              <a:off x="7504066" y="-2269671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 flipH="1" rot="-5323114">
              <a:off x="7885766" y="-253129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2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313" name="Google Shape;313;p22"/>
            <p:cNvSpPr/>
            <p:nvPr/>
          </p:nvSpPr>
          <p:spPr>
            <a:xfrm>
              <a:off x="583425" y="414700"/>
              <a:ext cx="9349700" cy="4801275"/>
            </a:xfrm>
            <a:custGeom>
              <a:rect b="b" l="l" r="r" t="t"/>
              <a:pathLst>
                <a:path extrusionOk="0" h="192051" w="373988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314" name="Google Shape;314;p22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315" name="Google Shape;315;p22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7" name="Google Shape;317;p22"/>
          <p:cNvSpPr txBox="1"/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8" name="Google Shape;318;p22"/>
          <p:cNvSpPr txBox="1"/>
          <p:nvPr>
            <p:ph idx="1" type="subTitle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9" name="Google Shape;319;p22"/>
          <p:cNvGrpSpPr/>
          <p:nvPr/>
        </p:nvGrpSpPr>
        <p:grpSpPr>
          <a:xfrm flipH="1"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320" name="Google Shape;320;p22"/>
            <p:cNvSpPr/>
            <p:nvPr/>
          </p:nvSpPr>
          <p:spPr>
            <a:xfrm flipH="1" rot="-5323114">
              <a:off x="6540307" y="-1672007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 flipH="1" rot="-5323114">
              <a:off x="6873159" y="-1870343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 flipH="1" rot="-5323114">
              <a:off x="7159916" y="-202564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 flipH="1" rot="-5323114">
              <a:off x="7504066" y="-2269671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 flipH="1" rot="-5323114">
              <a:off x="7885766" y="-253129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3"/>
          <p:cNvSpPr txBox="1"/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23"/>
          <p:cNvSpPr txBox="1"/>
          <p:nvPr>
            <p:ph idx="2" type="ctrTitle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39" name="Google Shape;339;p23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 rot="6124618">
            <a:off x="-467752" y="4104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 rot="6124618">
            <a:off x="-621277" y="42384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 rot="6124618">
            <a:off x="-781227" y="4417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24"/>
          <p:cNvSpPr txBox="1"/>
          <p:nvPr>
            <p:ph idx="2" type="ctrTitle"/>
          </p:nvPr>
        </p:nvSpPr>
        <p:spPr>
          <a:xfrm flipH="1">
            <a:off x="747275" y="1903875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50" name="Google Shape;350;p24"/>
          <p:cNvSpPr txBox="1"/>
          <p:nvPr>
            <p:ph idx="1" type="subTitle"/>
          </p:nvPr>
        </p:nvSpPr>
        <p:spPr>
          <a:xfrm flipH="1">
            <a:off x="626775" y="2364875"/>
            <a:ext cx="35661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51" name="Google Shape;351;p24"/>
          <p:cNvSpPr txBox="1"/>
          <p:nvPr>
            <p:ph idx="3" type="ctrTitle"/>
          </p:nvPr>
        </p:nvSpPr>
        <p:spPr>
          <a:xfrm flipH="1">
            <a:off x="5120375" y="1903875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52" name="Google Shape;352;p24"/>
          <p:cNvSpPr txBox="1"/>
          <p:nvPr>
            <p:ph idx="4" type="subTitle"/>
          </p:nvPr>
        </p:nvSpPr>
        <p:spPr>
          <a:xfrm flipH="1">
            <a:off x="4999650" y="2364875"/>
            <a:ext cx="35661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53" name="Google Shape;353;p24"/>
          <p:cNvSpPr/>
          <p:nvPr/>
        </p:nvSpPr>
        <p:spPr>
          <a:xfrm>
            <a:off x="-211050" y="-900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Google Shape;354;p24"/>
          <p:cNvSpPr/>
          <p:nvPr/>
        </p:nvSpPr>
        <p:spPr>
          <a:xfrm>
            <a:off x="-376150" y="-2678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Google Shape;355;p24"/>
          <p:cNvSpPr/>
          <p:nvPr/>
        </p:nvSpPr>
        <p:spPr>
          <a:xfrm>
            <a:off x="-560300" y="-4519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Google Shape;356;p24"/>
          <p:cNvSpPr/>
          <p:nvPr/>
        </p:nvSpPr>
        <p:spPr>
          <a:xfrm rot="10800000">
            <a:off x="6567750" y="30774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24"/>
          <p:cNvSpPr/>
          <p:nvPr/>
        </p:nvSpPr>
        <p:spPr>
          <a:xfrm rot="10800000">
            <a:off x="6732850" y="32552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Google Shape;358;p24"/>
          <p:cNvSpPr/>
          <p:nvPr/>
        </p:nvSpPr>
        <p:spPr>
          <a:xfrm rot="10800000">
            <a:off x="6917000" y="34394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5"/>
          <p:cNvGrpSpPr/>
          <p:nvPr/>
        </p:nvGrpSpPr>
        <p:grpSpPr>
          <a:xfrm>
            <a:off x="1254025" y="617900"/>
            <a:ext cx="2250830" cy="3661147"/>
            <a:chOff x="526860" y="192691"/>
            <a:chExt cx="2068777" cy="3107670"/>
          </a:xfrm>
        </p:grpSpPr>
        <p:sp>
          <p:nvSpPr>
            <p:cNvPr id="363" name="Google Shape;363;p25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5"/>
          <p:cNvSpPr txBox="1"/>
          <p:nvPr>
            <p:ph type="ctrTitle"/>
          </p:nvPr>
        </p:nvSpPr>
        <p:spPr>
          <a:xfrm flipH="1">
            <a:off x="4578675" y="538000"/>
            <a:ext cx="3555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25"/>
          <p:cNvSpPr txBox="1"/>
          <p:nvPr>
            <p:ph idx="1" type="subTitle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5"/>
          <p:cNvSpPr/>
          <p:nvPr/>
        </p:nvSpPr>
        <p:spPr>
          <a:xfrm flipH="1">
            <a:off x="-106675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368" name="Google Shape;368;p25"/>
          <p:cNvGrpSpPr/>
          <p:nvPr/>
        </p:nvGrpSpPr>
        <p:grpSpPr>
          <a:xfrm flipH="1">
            <a:off x="508027" y="-63500"/>
            <a:ext cx="468757" cy="550028"/>
            <a:chOff x="8114866" y="-63500"/>
            <a:chExt cx="468757" cy="550028"/>
          </a:xfrm>
        </p:grpSpPr>
        <p:sp>
          <p:nvSpPr>
            <p:cNvPr id="369" name="Google Shape;369;p25"/>
            <p:cNvSpPr/>
            <p:nvPr/>
          </p:nvSpPr>
          <p:spPr>
            <a:xfrm flipH="1">
              <a:off x="842285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 flipH="1" rot="2003650">
              <a:off x="81429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5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 rot="6124618">
            <a:off x="-467752" y="4104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rot="6124618">
            <a:off x="-621277" y="42384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6124618">
            <a:off x="-781227" y="4417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5"/>
          <p:cNvGrpSpPr/>
          <p:nvPr/>
        </p:nvGrpSpPr>
        <p:grpSpPr>
          <a:xfrm>
            <a:off x="8326275" y="3463982"/>
            <a:ext cx="727535" cy="1710819"/>
            <a:chOff x="8416475" y="3483007"/>
            <a:chExt cx="727535" cy="1710819"/>
          </a:xfrm>
        </p:grpSpPr>
        <p:sp>
          <p:nvSpPr>
            <p:cNvPr id="378" name="Google Shape;378;p25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5"/>
          <p:cNvSpPr txBox="1"/>
          <p:nvPr/>
        </p:nvSpPr>
        <p:spPr>
          <a:xfrm>
            <a:off x="4490175" y="3334350"/>
            <a:ext cx="3732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from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2" name="Google Shape;38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/>
          <p:nvPr/>
        </p:nvSpPr>
        <p:spPr>
          <a:xfrm rot="-1577317">
            <a:off x="-770925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rot="-1577317">
            <a:off x="-902261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rot="-1577317">
            <a:off x="-1048197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 rot="9222683">
            <a:off x="7437778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 rot="9222683">
            <a:off x="7569115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 rot="9222683">
            <a:off x="7715050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 rot="-1978372">
            <a:off x="-449335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rot="-1978372">
            <a:off x="-563785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-1978372">
            <a:off x="-703635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 rot="8821628">
            <a:off x="7973415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 rot="8821628">
            <a:off x="8087865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8821628">
            <a:off x="8227715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7"/>
          <p:cNvSpPr/>
          <p:nvPr/>
        </p:nvSpPr>
        <p:spPr>
          <a:xfrm>
            <a:off x="-421100" y="-16642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Google Shape;401;p27"/>
          <p:cNvSpPr/>
          <p:nvPr/>
        </p:nvSpPr>
        <p:spPr>
          <a:xfrm>
            <a:off x="-611850" y="-323487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Google Shape;402;p27"/>
          <p:cNvSpPr/>
          <p:nvPr/>
        </p:nvSpPr>
        <p:spPr>
          <a:xfrm>
            <a:off x="-799075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Google Shape;403;p27"/>
          <p:cNvSpPr/>
          <p:nvPr/>
        </p:nvSpPr>
        <p:spPr>
          <a:xfrm flipH="1">
            <a:off x="7517000" y="-1982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Google Shape;404;p27"/>
          <p:cNvSpPr/>
          <p:nvPr/>
        </p:nvSpPr>
        <p:spPr>
          <a:xfrm flipH="1">
            <a:off x="7745875" y="-35077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Google Shape;405;p27"/>
          <p:cNvSpPr/>
          <p:nvPr/>
        </p:nvSpPr>
        <p:spPr>
          <a:xfrm flipH="1">
            <a:off x="7926750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27"/>
          <p:cNvSpPr/>
          <p:nvPr/>
        </p:nvSpPr>
        <p:spPr>
          <a:xfrm flipH="1" rot="-8821628">
            <a:off x="-330435" y="43530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 flipH="1" rot="-8821628">
            <a:off x="-444885" y="45204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 flipH="1" rot="-8821628">
            <a:off x="-584735" y="46603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54350" y="1093200"/>
            <a:ext cx="72765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5" name="Google Shape;45;p4"/>
          <p:cNvSpPr/>
          <p:nvPr/>
        </p:nvSpPr>
        <p:spPr>
          <a:xfrm rot="1516325">
            <a:off x="-1000534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1516325">
            <a:off x="-1173484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rot="1516325">
            <a:off x="-1365659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flipH="1">
            <a:off x="8416476" y="1338851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8512576" y="1595076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8597501" y="1739451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7937055">
            <a:off x="7692307" y="-1270325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rot="7937055">
            <a:off x="7803176" y="-1469882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rot="7937055">
            <a:off x="7946909" y="-1669438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/>
          <p:nvPr>
            <p:ph type="title"/>
          </p:nvPr>
        </p:nvSpPr>
        <p:spPr>
          <a:xfrm>
            <a:off x="934075" y="2293725"/>
            <a:ext cx="3469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1378975" y="2677800"/>
            <a:ext cx="25800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title"/>
          </p:nvPr>
        </p:nvSpPr>
        <p:spPr>
          <a:xfrm>
            <a:off x="4654275" y="2293725"/>
            <a:ext cx="3469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subTitle"/>
          </p:nvPr>
        </p:nvSpPr>
        <p:spPr>
          <a:xfrm>
            <a:off x="5099172" y="2677800"/>
            <a:ext cx="25800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/>
          <p:nvPr/>
        </p:nvSpPr>
        <p:spPr>
          <a:xfrm rot="-1577317">
            <a:off x="-518125" y="34115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-1577317">
            <a:off x="-649461" y="35769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rot="-1577317">
            <a:off x="-795397" y="37608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rot="9222683">
            <a:off x="7551953" y="-79135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rot="9222683">
            <a:off x="7683290" y="-95682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9222683">
            <a:off x="7829225" y="-114069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-1978372">
            <a:off x="-335160" y="-2860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rot="-1978372">
            <a:off x="-449610" y="-4535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rot="-1978372">
            <a:off x="-589460" y="-59339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 rot="8821628">
            <a:off x="8087590" y="42905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rot="8821628">
            <a:off x="8202040" y="44579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8821628">
            <a:off x="8341890" y="45978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"/>
          <p:cNvSpPr/>
          <p:nvPr/>
        </p:nvSpPr>
        <p:spPr>
          <a:xfrm flipH="1" rot="-5323106">
            <a:off x="7359901" y="-1474033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 flipH="1" rot="-5323106">
            <a:off x="7618211" y="-1627954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 flipH="1" rot="-5323106">
            <a:off x="7840749" y="-1748479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6"/>
          <p:cNvGrpSpPr/>
          <p:nvPr/>
        </p:nvGrpSpPr>
        <p:grpSpPr>
          <a:xfrm>
            <a:off x="-1349411" y="3483000"/>
            <a:ext cx="3266586" cy="3306486"/>
            <a:chOff x="-1349411" y="3483000"/>
            <a:chExt cx="3266586" cy="3306486"/>
          </a:xfrm>
        </p:grpSpPr>
        <p:sp>
          <p:nvSpPr>
            <p:cNvPr id="81" name="Google Shape;81;p6"/>
            <p:cNvSpPr/>
            <p:nvPr/>
          </p:nvSpPr>
          <p:spPr>
            <a:xfrm rot="7937019">
              <a:off x="-531179" y="3910900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7937019">
              <a:off x="-426697" y="3722842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7937019">
              <a:off x="-291247" y="3534784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>
            <p:ph idx="1" type="body"/>
          </p:nvPr>
        </p:nvSpPr>
        <p:spPr>
          <a:xfrm>
            <a:off x="734100" y="1310925"/>
            <a:ext cx="40518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7"/>
          <p:cNvSpPr txBox="1"/>
          <p:nvPr>
            <p:ph type="title"/>
          </p:nvPr>
        </p:nvSpPr>
        <p:spPr>
          <a:xfrm>
            <a:off x="720000" y="445025"/>
            <a:ext cx="44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>
            <a:off x="-211050" y="-900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7"/>
          <p:cNvSpPr/>
          <p:nvPr/>
        </p:nvSpPr>
        <p:spPr>
          <a:xfrm>
            <a:off x="-376150" y="-2678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7"/>
          <p:cNvSpPr/>
          <p:nvPr/>
        </p:nvSpPr>
        <p:spPr>
          <a:xfrm>
            <a:off x="-560300" y="-4519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3" name="Google Shape;93;p7"/>
          <p:cNvGrpSpPr/>
          <p:nvPr/>
        </p:nvGrpSpPr>
        <p:grpSpPr>
          <a:xfrm>
            <a:off x="583425" y="-63500"/>
            <a:ext cx="8576750" cy="5229700"/>
            <a:chOff x="583425" y="-63500"/>
            <a:chExt cx="8576750" cy="5229700"/>
          </a:xfrm>
        </p:grpSpPr>
        <p:sp>
          <p:nvSpPr>
            <p:cNvPr id="94" name="Google Shape;94;p7"/>
            <p:cNvSpPr/>
            <p:nvPr/>
          </p:nvSpPr>
          <p:spPr>
            <a:xfrm>
              <a:off x="583425" y="414700"/>
              <a:ext cx="8576750" cy="4751500"/>
            </a:xfrm>
            <a:custGeom>
              <a:rect b="b" l="l" r="r" t="t"/>
              <a:pathLst>
                <a:path extrusionOk="0" h="190060" w="34307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95" name="Google Shape;95;p7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96" name="Google Shape;96;p7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/>
          <p:nvPr/>
        </p:nvSpPr>
        <p:spPr>
          <a:xfrm>
            <a:off x="-14650" y="336325"/>
            <a:ext cx="9180575" cy="4828300"/>
          </a:xfrm>
          <a:custGeom>
            <a:rect b="b" l="l" r="r" t="t"/>
            <a:pathLst>
              <a:path extrusionOk="0" h="193132" w="367223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102" name="Google Shape;102;p8"/>
          <p:cNvSpPr/>
          <p:nvPr/>
        </p:nvSpPr>
        <p:spPr>
          <a:xfrm flipH="1">
            <a:off x="4334427" y="211949"/>
            <a:ext cx="412615" cy="225753"/>
          </a:xfrm>
          <a:custGeom>
            <a:rect b="b" l="l" r="r" t="t"/>
            <a:pathLst>
              <a:path extrusionOk="0" h="5111" w="9341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4566602" y="-63500"/>
            <a:ext cx="1325" cy="276813"/>
          </a:xfrm>
          <a:custGeom>
            <a:rect b="b" l="l" r="r" t="t"/>
            <a:pathLst>
              <a:path extrusionOk="0" h="6267" w="3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 txBox="1"/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106" name="Google Shape;106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107" name="Google Shape;107;p8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110" name="Google Shape;110;p8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/>
          <p:nvPr/>
        </p:nvSpPr>
        <p:spPr>
          <a:xfrm>
            <a:off x="1410921" y="686958"/>
            <a:ext cx="6310240" cy="3982651"/>
          </a:xfrm>
          <a:custGeom>
            <a:rect b="b" l="l" r="r" t="t"/>
            <a:pathLst>
              <a:path extrusionOk="0" h="17382" w="2754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344701" y="633800"/>
            <a:ext cx="6488962" cy="222022"/>
          </a:xfrm>
          <a:custGeom>
            <a:rect b="b" l="l" r="r" t="t"/>
            <a:pathLst>
              <a:path extrusionOk="0" h="969" w="2832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4324370" y="4654752"/>
            <a:ext cx="182158" cy="169323"/>
          </a:xfrm>
          <a:custGeom>
            <a:rect b="b" l="l" r="r" t="t"/>
            <a:pathLst>
              <a:path extrusionOk="0" h="739" w="795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9"/>
          <p:cNvSpPr txBox="1"/>
          <p:nvPr>
            <p:ph idx="1" type="subTitle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-174158" y="-51793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9"/>
          <p:cNvSpPr/>
          <p:nvPr/>
        </p:nvSpPr>
        <p:spPr>
          <a:xfrm>
            <a:off x="-356698" y="-248374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9"/>
          <p:cNvSpPr/>
          <p:nvPr/>
        </p:nvSpPr>
        <p:spPr>
          <a:xfrm>
            <a:off x="-560300" y="-451975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9"/>
          <p:cNvSpPr/>
          <p:nvPr/>
        </p:nvSpPr>
        <p:spPr>
          <a:xfrm flipH="1">
            <a:off x="6332275" y="-51793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9"/>
          <p:cNvSpPr/>
          <p:nvPr/>
        </p:nvSpPr>
        <p:spPr>
          <a:xfrm flipH="1">
            <a:off x="6514815" y="-248374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9"/>
          <p:cNvSpPr/>
          <p:nvPr/>
        </p:nvSpPr>
        <p:spPr>
          <a:xfrm flipH="1">
            <a:off x="6718417" y="-451975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ctrTitle"/>
          </p:nvPr>
        </p:nvSpPr>
        <p:spPr>
          <a:xfrm>
            <a:off x="639600" y="538000"/>
            <a:ext cx="2404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>
            <p:ph idx="1" type="subTitle"/>
          </p:nvPr>
        </p:nvSpPr>
        <p:spPr>
          <a:xfrm>
            <a:off x="4453300" y="1299200"/>
            <a:ext cx="45909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2"/>
                </a:solidFill>
              </a:rPr>
              <a:t>Business Communication </a:t>
            </a:r>
            <a:r>
              <a:rPr lang="en" sz="4100">
                <a:solidFill>
                  <a:schemeClr val="lt2"/>
                </a:solidFill>
              </a:rPr>
              <a:t>&amp; Technological </a:t>
            </a:r>
            <a:r>
              <a:rPr lang="en" sz="4100">
                <a:solidFill>
                  <a:schemeClr val="lt2"/>
                </a:solidFill>
              </a:rPr>
              <a:t>issues in Globalized World</a:t>
            </a:r>
            <a:endParaRPr sz="4100">
              <a:solidFill>
                <a:schemeClr val="lt2"/>
              </a:solidFill>
            </a:endParaRPr>
          </a:p>
        </p:txBody>
      </p:sp>
      <p:grpSp>
        <p:nvGrpSpPr>
          <p:cNvPr id="415" name="Google Shape;415;p28"/>
          <p:cNvGrpSpPr/>
          <p:nvPr/>
        </p:nvGrpSpPr>
        <p:grpSpPr>
          <a:xfrm>
            <a:off x="278639" y="2254458"/>
            <a:ext cx="512325" cy="491888"/>
            <a:chOff x="3522263" y="1128388"/>
            <a:chExt cx="547356" cy="525522"/>
          </a:xfrm>
        </p:grpSpPr>
        <p:sp>
          <p:nvSpPr>
            <p:cNvPr id="416" name="Google Shape;416;p28"/>
            <p:cNvSpPr/>
            <p:nvPr/>
          </p:nvSpPr>
          <p:spPr>
            <a:xfrm>
              <a:off x="3522263" y="1128388"/>
              <a:ext cx="547356" cy="482144"/>
            </a:xfrm>
            <a:custGeom>
              <a:rect b="b" l="l" r="r" t="t"/>
              <a:pathLst>
                <a:path extrusionOk="0" h="5237" w="5945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592330" y="1544628"/>
              <a:ext cx="125491" cy="109281"/>
            </a:xfrm>
            <a:custGeom>
              <a:rect b="b" l="l" r="r" t="t"/>
              <a:pathLst>
                <a:path extrusionOk="0" h="1187" w="1363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715861" y="1249930"/>
              <a:ext cx="152111" cy="239073"/>
            </a:xfrm>
            <a:custGeom>
              <a:rect b="b" l="l" r="r" t="t"/>
              <a:pathLst>
                <a:path extrusionOk="0" h="1933" w="123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8"/>
          <p:cNvGrpSpPr/>
          <p:nvPr/>
        </p:nvGrpSpPr>
        <p:grpSpPr>
          <a:xfrm>
            <a:off x="2043322" y="2203122"/>
            <a:ext cx="1715519" cy="2614655"/>
            <a:chOff x="2359082" y="1722954"/>
            <a:chExt cx="1832819" cy="2793435"/>
          </a:xfrm>
        </p:grpSpPr>
        <p:sp>
          <p:nvSpPr>
            <p:cNvPr id="420" name="Google Shape;420;p28"/>
            <p:cNvSpPr/>
            <p:nvPr/>
          </p:nvSpPr>
          <p:spPr>
            <a:xfrm>
              <a:off x="2769816" y="4414126"/>
              <a:ext cx="330206" cy="102262"/>
            </a:xfrm>
            <a:custGeom>
              <a:rect b="b" l="l" r="r" t="t"/>
              <a:pathLst>
                <a:path extrusionOk="0" h="1655" w="5344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3119871" y="4414126"/>
              <a:ext cx="330268" cy="102262"/>
            </a:xfrm>
            <a:custGeom>
              <a:rect b="b" l="l" r="r" t="t"/>
              <a:pathLst>
                <a:path extrusionOk="0" h="1655" w="5345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739971" y="2734306"/>
              <a:ext cx="818656" cy="1731418"/>
            </a:xfrm>
            <a:custGeom>
              <a:rect b="b" l="l" r="r" t="t"/>
              <a:pathLst>
                <a:path extrusionOk="0" h="28021" w="13249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887407" y="2822051"/>
              <a:ext cx="290413" cy="1622853"/>
            </a:xfrm>
            <a:custGeom>
              <a:rect b="b" l="l" r="r" t="t"/>
              <a:pathLst>
                <a:path extrusionOk="0" h="26264" w="470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3276391" y="2853689"/>
              <a:ext cx="113137" cy="1612904"/>
            </a:xfrm>
            <a:custGeom>
              <a:rect b="b" l="l" r="r" t="t"/>
              <a:pathLst>
                <a:path extrusionOk="0" h="26103" w="1831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4013637" y="2410391"/>
              <a:ext cx="178264" cy="221579"/>
            </a:xfrm>
            <a:custGeom>
              <a:rect b="b" l="l" r="r" t="t"/>
              <a:pathLst>
                <a:path extrusionOk="0" h="3586" w="2885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3404857" y="2131832"/>
              <a:ext cx="695632" cy="695446"/>
            </a:xfrm>
            <a:custGeom>
              <a:rect b="b" l="l" r="r" t="t"/>
              <a:pathLst>
                <a:path extrusionOk="0" h="11255" w="11258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009509" y="2072265"/>
              <a:ext cx="575388" cy="770089"/>
            </a:xfrm>
            <a:custGeom>
              <a:rect b="b" l="l" r="r" t="t"/>
              <a:pathLst>
                <a:path extrusionOk="0" h="12463" w="9312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209408" y="1731975"/>
              <a:ext cx="311236" cy="393355"/>
            </a:xfrm>
            <a:custGeom>
              <a:rect b="b" l="l" r="r" t="t"/>
              <a:pathLst>
                <a:path extrusionOk="0" h="6366" w="5037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40141" y="1860441"/>
              <a:ext cx="15386" cy="80574"/>
            </a:xfrm>
            <a:custGeom>
              <a:rect b="b" l="l" r="r" t="t"/>
              <a:pathLst>
                <a:path extrusionOk="0" h="1304" w="249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391263" y="1862233"/>
              <a:ext cx="5499" cy="20885"/>
            </a:xfrm>
            <a:custGeom>
              <a:rect b="b" l="l" r="r" t="t"/>
              <a:pathLst>
                <a:path extrusionOk="0" h="338" w="89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480800" y="1861306"/>
              <a:ext cx="5499" cy="19958"/>
            </a:xfrm>
            <a:custGeom>
              <a:rect b="b" l="l" r="r" t="t"/>
              <a:pathLst>
                <a:path extrusionOk="0" h="323" w="89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3333364" y="2005158"/>
              <a:ext cx="48938" cy="85085"/>
            </a:xfrm>
            <a:custGeom>
              <a:rect b="b" l="l" r="r" t="t"/>
              <a:pathLst>
                <a:path extrusionOk="0" h="1377" w="792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3243826" y="1839617"/>
              <a:ext cx="40781" cy="54313"/>
            </a:xfrm>
            <a:custGeom>
              <a:rect b="b" l="l" r="r" t="t"/>
              <a:pathLst>
                <a:path extrusionOk="0" h="879" w="66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394909" y="1949916"/>
              <a:ext cx="42573" cy="24160"/>
            </a:xfrm>
            <a:custGeom>
              <a:rect b="b" l="l" r="r" t="t"/>
              <a:pathLst>
                <a:path extrusionOk="0" h="391" w="689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386752" y="1946703"/>
              <a:ext cx="13594" cy="13408"/>
            </a:xfrm>
            <a:custGeom>
              <a:rect b="b" l="l" r="r" t="t"/>
              <a:pathLst>
                <a:path extrusionOk="0" h="217" w="22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285413" y="1722954"/>
              <a:ext cx="230724" cy="107144"/>
            </a:xfrm>
            <a:custGeom>
              <a:rect b="b" l="l" r="r" t="t"/>
              <a:pathLst>
                <a:path extrusionOk="0" h="1734" w="3734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3263723" y="2072574"/>
              <a:ext cx="18166" cy="17487"/>
            </a:xfrm>
            <a:custGeom>
              <a:rect b="b" l="l" r="r" t="t"/>
              <a:pathLst>
                <a:path extrusionOk="0" h="283" w="294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2410679" y="2189732"/>
              <a:ext cx="763539" cy="532383"/>
            </a:xfrm>
            <a:custGeom>
              <a:rect b="b" l="l" r="r" t="t"/>
              <a:pathLst>
                <a:path extrusionOk="0" h="8616" w="12357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2359082" y="2150617"/>
              <a:ext cx="200014" cy="237953"/>
            </a:xfrm>
            <a:custGeom>
              <a:rect b="b" l="l" r="r" t="t"/>
              <a:pathLst>
                <a:path extrusionOk="0" h="3851" w="3237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2869302" y="2077826"/>
              <a:ext cx="332925" cy="1055435"/>
            </a:xfrm>
            <a:custGeom>
              <a:rect b="b" l="l" r="r" t="t"/>
              <a:pathLst>
                <a:path extrusionOk="0" h="17081" w="5388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403004" y="2078382"/>
              <a:ext cx="251547" cy="1039493"/>
            </a:xfrm>
            <a:custGeom>
              <a:rect b="b" l="l" r="r" t="t"/>
              <a:pathLst>
                <a:path extrusionOk="0" h="16823" w="4071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097255" y="2078444"/>
              <a:ext cx="104981" cy="364128"/>
            </a:xfrm>
            <a:custGeom>
              <a:rect b="b" l="l" r="r" t="t"/>
              <a:pathLst>
                <a:path extrusionOk="0" h="5893" w="1699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403004" y="2078444"/>
              <a:ext cx="122221" cy="347383"/>
            </a:xfrm>
            <a:custGeom>
              <a:rect b="b" l="l" r="r" t="t"/>
              <a:pathLst>
                <a:path extrusionOk="0" h="5622" w="1978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533262" y="2281060"/>
              <a:ext cx="82428" cy="551846"/>
            </a:xfrm>
            <a:custGeom>
              <a:rect b="b" l="l" r="r" t="t"/>
              <a:pathLst>
                <a:path extrusionOk="0" h="8931" w="1334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928994" y="2290144"/>
              <a:ext cx="105908" cy="480417"/>
            </a:xfrm>
            <a:custGeom>
              <a:rect b="b" l="l" r="r" t="t"/>
              <a:pathLst>
                <a:path extrusionOk="0" h="7775" w="1714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2925410" y="2835583"/>
              <a:ext cx="129388" cy="222877"/>
            </a:xfrm>
            <a:custGeom>
              <a:rect b="b" l="l" r="r" t="t"/>
              <a:pathLst>
                <a:path extrusionOk="0" h="3607" w="2094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675323" y="2620299"/>
              <a:ext cx="39855" cy="83293"/>
            </a:xfrm>
            <a:custGeom>
              <a:rect b="b" l="l" r="r" t="t"/>
              <a:pathLst>
                <a:path extrusionOk="0" h="1348" w="645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708753" y="2611278"/>
              <a:ext cx="12729" cy="104981"/>
            </a:xfrm>
            <a:custGeom>
              <a:rect b="b" l="l" r="r" t="t"/>
              <a:pathLst>
                <a:path extrusionOk="0" h="1699" w="206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2711917" y="2665593"/>
              <a:ext cx="178264" cy="58021"/>
            </a:xfrm>
            <a:custGeom>
              <a:rect b="b" l="l" r="r" t="t"/>
              <a:pathLst>
                <a:path extrusionOk="0" h="939" w="2885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2772535" y="2496344"/>
              <a:ext cx="15386" cy="106835"/>
            </a:xfrm>
            <a:custGeom>
              <a:rect b="b" l="l" r="r" t="t"/>
              <a:pathLst>
                <a:path extrusionOk="0" h="1729" w="249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2784276" y="2496344"/>
              <a:ext cx="35344" cy="96887"/>
            </a:xfrm>
            <a:custGeom>
              <a:rect b="b" l="l" r="r" t="t"/>
              <a:pathLst>
                <a:path extrusionOk="0" h="1568" w="572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3282694" y="2125468"/>
              <a:ext cx="29906" cy="710152"/>
            </a:xfrm>
            <a:custGeom>
              <a:rect b="b" l="l" r="r" t="t"/>
              <a:pathLst>
                <a:path extrusionOk="0" h="11493" w="484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322488" y="2351256"/>
              <a:ext cx="29906" cy="28485"/>
            </a:xfrm>
            <a:custGeom>
              <a:rect b="b" l="l" r="r" t="t"/>
              <a:pathLst>
                <a:path extrusionOk="0" h="461" w="484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331572" y="2233357"/>
              <a:ext cx="29906" cy="27558"/>
            </a:xfrm>
            <a:custGeom>
              <a:rect b="b" l="l" r="r" t="t"/>
              <a:pathLst>
                <a:path extrusionOk="0" h="446" w="484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321623" y="2501288"/>
              <a:ext cx="29906" cy="27744"/>
            </a:xfrm>
            <a:custGeom>
              <a:rect b="b" l="l" r="r" t="t"/>
              <a:pathLst>
                <a:path extrusionOk="0" h="449" w="484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318904" y="2660526"/>
              <a:ext cx="31698" cy="29536"/>
            </a:xfrm>
            <a:custGeom>
              <a:rect b="b" l="l" r="r" t="t"/>
              <a:pathLst>
                <a:path extrusionOk="0" h="478" w="513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095463" y="2802092"/>
              <a:ext cx="344726" cy="77855"/>
            </a:xfrm>
            <a:custGeom>
              <a:rect b="b" l="l" r="r" t="t"/>
              <a:pathLst>
                <a:path extrusionOk="0" h="1260" w="5579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1303589" y="3260622"/>
            <a:ext cx="2018515" cy="1546127"/>
            <a:chOff x="1568769" y="2852762"/>
            <a:chExt cx="2156533" cy="1651845"/>
          </a:xfrm>
        </p:grpSpPr>
        <p:sp>
          <p:nvSpPr>
            <p:cNvPr id="459" name="Google Shape;459;p28"/>
            <p:cNvSpPr/>
            <p:nvPr/>
          </p:nvSpPr>
          <p:spPr>
            <a:xfrm>
              <a:off x="3409629" y="3209179"/>
              <a:ext cx="94106" cy="1295427"/>
            </a:xfrm>
            <a:custGeom>
              <a:rect b="b" l="l" r="r" t="t"/>
              <a:pathLst>
                <a:path extrusionOk="0" h="20965" w="1523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3444912" y="3192001"/>
              <a:ext cx="192723" cy="170108"/>
            </a:xfrm>
            <a:custGeom>
              <a:rect b="b" l="l" r="r" t="t"/>
              <a:pathLst>
                <a:path extrusionOk="0" h="2753" w="3119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243160" y="3201022"/>
              <a:ext cx="201806" cy="158368"/>
            </a:xfrm>
            <a:custGeom>
              <a:rect b="b" l="l" r="r" t="t"/>
              <a:pathLst>
                <a:path extrusionOk="0" h="2563" w="3266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568769" y="3150415"/>
              <a:ext cx="2156533" cy="83293"/>
            </a:xfrm>
            <a:custGeom>
              <a:rect b="b" l="l" r="r" t="t"/>
              <a:pathLst>
                <a:path extrusionOk="0" h="1348" w="34901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813900" y="3209179"/>
              <a:ext cx="94106" cy="1295427"/>
            </a:xfrm>
            <a:custGeom>
              <a:rect b="b" l="l" r="r" t="t"/>
              <a:pathLst>
                <a:path extrusionOk="0" h="20965" w="1523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849184" y="3192001"/>
              <a:ext cx="193650" cy="170108"/>
            </a:xfrm>
            <a:custGeom>
              <a:rect b="b" l="l" r="r" t="t"/>
              <a:pathLst>
                <a:path extrusionOk="0" h="2753" w="3134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647431" y="3201022"/>
              <a:ext cx="201806" cy="158368"/>
            </a:xfrm>
            <a:custGeom>
              <a:rect b="b" l="l" r="r" t="t"/>
              <a:pathLst>
                <a:path extrusionOk="0" h="2563" w="3266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810254" y="2852762"/>
              <a:ext cx="695694" cy="299496"/>
            </a:xfrm>
            <a:custGeom>
              <a:rect b="b" l="l" r="r" t="t"/>
              <a:pathLst>
                <a:path extrusionOk="0" h="4847" w="11259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270732" y="2977644"/>
              <a:ext cx="63397" cy="62470"/>
            </a:xfrm>
            <a:custGeom>
              <a:rect b="b" l="l" r="r" t="t"/>
              <a:pathLst>
                <a:path extrusionOk="0" h="1011" w="1026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8"/>
          <p:cNvSpPr/>
          <p:nvPr/>
        </p:nvSpPr>
        <p:spPr>
          <a:xfrm>
            <a:off x="4590818" y="2361390"/>
            <a:ext cx="30833" cy="15880"/>
          </a:xfrm>
          <a:custGeom>
            <a:rect b="b" l="l" r="r" t="t"/>
            <a:pathLst>
              <a:path extrusionOk="0" h="257" w="499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257392" y="2796708"/>
            <a:ext cx="1157495" cy="2052364"/>
            <a:chOff x="3656165" y="2357127"/>
            <a:chExt cx="1236640" cy="2192697"/>
          </a:xfrm>
        </p:grpSpPr>
        <p:sp>
          <p:nvSpPr>
            <p:cNvPr id="470" name="Google Shape;470;p28"/>
            <p:cNvSpPr/>
            <p:nvPr/>
          </p:nvSpPr>
          <p:spPr>
            <a:xfrm>
              <a:off x="4663462" y="3758229"/>
              <a:ext cx="57959" cy="706507"/>
            </a:xfrm>
            <a:custGeom>
              <a:rect b="b" l="l" r="r" t="t"/>
              <a:pathLst>
                <a:path extrusionOk="0" h="11434" w="938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3824298" y="4391501"/>
              <a:ext cx="330268" cy="102262"/>
            </a:xfrm>
            <a:custGeom>
              <a:rect b="b" l="l" r="r" t="t"/>
              <a:pathLst>
                <a:path extrusionOk="0" h="1655" w="5345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656165" y="4448488"/>
              <a:ext cx="330268" cy="101336"/>
            </a:xfrm>
            <a:custGeom>
              <a:rect b="b" l="l" r="r" t="t"/>
              <a:pathLst>
                <a:path extrusionOk="0" h="1640" w="5345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3845255" y="3386522"/>
              <a:ext cx="980607" cy="1054755"/>
            </a:xfrm>
            <a:custGeom>
              <a:rect b="b" l="l" r="r" t="t"/>
              <a:pathLst>
                <a:path extrusionOk="0" h="17070" w="1587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845255" y="3386522"/>
              <a:ext cx="980607" cy="1054755"/>
            </a:xfrm>
            <a:custGeom>
              <a:rect b="b" l="l" r="r" t="t"/>
              <a:pathLst>
                <a:path extrusionOk="0" h="17070" w="1587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673355" y="3427210"/>
              <a:ext cx="980607" cy="1054755"/>
            </a:xfrm>
            <a:custGeom>
              <a:rect b="b" l="l" r="r" t="t"/>
              <a:pathLst>
                <a:path extrusionOk="0" h="17070" w="1587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930282" y="3468830"/>
              <a:ext cx="810561" cy="1001431"/>
            </a:xfrm>
            <a:custGeom>
              <a:rect b="b" l="l" r="r" t="t"/>
              <a:pathLst>
                <a:path extrusionOk="0" h="16207" w="13118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331933" y="2366890"/>
              <a:ext cx="281330" cy="401511"/>
            </a:xfrm>
            <a:custGeom>
              <a:rect b="b" l="l" r="r" t="t"/>
              <a:pathLst>
                <a:path extrusionOk="0" h="6498" w="4553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219718" y="2705202"/>
              <a:ext cx="547336" cy="757731"/>
            </a:xfrm>
            <a:custGeom>
              <a:rect b="b" l="l" r="r" t="t"/>
              <a:pathLst>
                <a:path extrusionOk="0" h="12263" w="8858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303879" y="2357127"/>
              <a:ext cx="316674" cy="277622"/>
            </a:xfrm>
            <a:custGeom>
              <a:rect b="b" l="l" r="r" t="t"/>
              <a:pathLst>
                <a:path extrusionOk="0" h="4493" w="5125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4417824" y="2518837"/>
              <a:ext cx="73345" cy="80265"/>
            </a:xfrm>
            <a:custGeom>
              <a:rect b="b" l="l" r="r" t="t"/>
              <a:pathLst>
                <a:path extrusionOk="0" h="1299" w="1187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4436856" y="2531566"/>
              <a:ext cx="25396" cy="43438"/>
            </a:xfrm>
            <a:custGeom>
              <a:rect b="b" l="l" r="r" t="t"/>
              <a:pathLst>
                <a:path extrusionOk="0" h="703" w="411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359060" y="2509939"/>
              <a:ext cx="5499" cy="16436"/>
            </a:xfrm>
            <a:custGeom>
              <a:rect b="b" l="l" r="r" t="t"/>
              <a:pathLst>
                <a:path extrusionOk="0" h="266" w="89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4446805" y="2803946"/>
              <a:ext cx="446000" cy="1024046"/>
            </a:xfrm>
            <a:custGeom>
              <a:rect b="b" l="l" r="r" t="t"/>
              <a:pathLst>
                <a:path extrusionOk="0" h="16573" w="7218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084948" y="3742013"/>
              <a:ext cx="597077" cy="86012"/>
            </a:xfrm>
            <a:custGeom>
              <a:rect b="b" l="l" r="r" t="t"/>
              <a:pathLst>
                <a:path extrusionOk="0" h="1392" w="9663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132899" y="3787245"/>
              <a:ext cx="28980" cy="706507"/>
            </a:xfrm>
            <a:custGeom>
              <a:rect b="b" l="l" r="r" t="t"/>
              <a:pathLst>
                <a:path extrusionOk="0" h="11434" w="469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4147359" y="3788172"/>
              <a:ext cx="552773" cy="499387"/>
            </a:xfrm>
            <a:custGeom>
              <a:rect b="b" l="l" r="r" t="t"/>
              <a:pathLst>
                <a:path extrusionOk="0" h="8082" w="8946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4142848" y="3808069"/>
              <a:ext cx="587129" cy="432406"/>
            </a:xfrm>
            <a:custGeom>
              <a:rect b="b" l="l" r="r" t="t"/>
              <a:pathLst>
                <a:path extrusionOk="0" h="6998" w="9502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708632" y="2702545"/>
              <a:ext cx="199952" cy="239066"/>
            </a:xfrm>
            <a:custGeom>
              <a:rect b="b" l="l" r="r" t="t"/>
              <a:pathLst>
                <a:path extrusionOk="0" h="3869" w="3236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3765605" y="2788560"/>
              <a:ext cx="782509" cy="518542"/>
            </a:xfrm>
            <a:custGeom>
              <a:rect b="b" l="l" r="r" t="t"/>
              <a:pathLst>
                <a:path extrusionOk="0" h="8392" w="12664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239615" y="2755315"/>
              <a:ext cx="323903" cy="523547"/>
            </a:xfrm>
            <a:custGeom>
              <a:rect b="b" l="l" r="r" t="t"/>
              <a:pathLst>
                <a:path extrusionOk="0" h="8473" w="5242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798169" y="2892556"/>
              <a:ext cx="140263" cy="89657"/>
            </a:xfrm>
            <a:custGeom>
              <a:rect b="b" l="l" r="r" t="t"/>
              <a:pathLst>
                <a:path extrusionOk="0" h="1451" w="227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3886842" y="2867715"/>
              <a:ext cx="25396" cy="22677"/>
            </a:xfrm>
            <a:custGeom>
              <a:rect b="b" l="l" r="r" t="t"/>
              <a:pathLst>
                <a:path extrusionOk="0" h="367" w="411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4389770" y="3082567"/>
              <a:ext cx="45292" cy="372717"/>
            </a:xfrm>
            <a:custGeom>
              <a:rect b="b" l="l" r="r" t="t"/>
              <a:pathLst>
                <a:path extrusionOk="0" h="6032" w="733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4492037" y="2729177"/>
              <a:ext cx="194515" cy="38928"/>
            </a:xfrm>
            <a:custGeom>
              <a:rect b="b" l="l" r="r" t="t"/>
              <a:pathLst>
                <a:path extrusionOk="0" h="630" w="3148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516195" y="2254481"/>
            <a:ext cx="1273464" cy="2557682"/>
            <a:chOff x="727536" y="1777825"/>
            <a:chExt cx="1360539" cy="2732567"/>
          </a:xfrm>
        </p:grpSpPr>
        <p:sp>
          <p:nvSpPr>
            <p:cNvPr id="496" name="Google Shape;496;p28"/>
            <p:cNvSpPr/>
            <p:nvPr/>
          </p:nvSpPr>
          <p:spPr>
            <a:xfrm>
              <a:off x="1890840" y="2861845"/>
              <a:ext cx="197234" cy="123271"/>
            </a:xfrm>
            <a:custGeom>
              <a:rect b="b" l="l" r="r" t="t"/>
              <a:pathLst>
                <a:path extrusionOk="0" h="1995" w="3192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249497" y="2814327"/>
              <a:ext cx="266871" cy="203351"/>
            </a:xfrm>
            <a:custGeom>
              <a:rect b="b" l="l" r="r" t="t"/>
              <a:pathLst>
                <a:path extrusionOk="0" h="3291" w="4319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727536" y="2241266"/>
              <a:ext cx="603379" cy="761685"/>
            </a:xfrm>
            <a:custGeom>
              <a:rect b="b" l="l" r="r" t="t"/>
              <a:pathLst>
                <a:path extrusionOk="0" h="12327" w="9765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026920" y="1965364"/>
              <a:ext cx="323347" cy="346086"/>
            </a:xfrm>
            <a:custGeom>
              <a:rect b="b" l="l" r="r" t="t"/>
              <a:pathLst>
                <a:path extrusionOk="0" h="5601" w="5233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264450" y="1777825"/>
              <a:ext cx="459100" cy="470407"/>
            </a:xfrm>
            <a:custGeom>
              <a:rect b="b" l="l" r="r" t="t"/>
              <a:pathLst>
                <a:path extrusionOk="0" h="7613" w="743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052255" y="2162914"/>
              <a:ext cx="598004" cy="839417"/>
            </a:xfrm>
            <a:custGeom>
              <a:rect b="b" l="l" r="r" t="t"/>
              <a:pathLst>
                <a:path extrusionOk="0" h="13585" w="9678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237694" y="2162420"/>
              <a:ext cx="194577" cy="387362"/>
            </a:xfrm>
            <a:custGeom>
              <a:rect b="b" l="l" r="r" t="t"/>
              <a:pathLst>
                <a:path extrusionOk="0" h="6269" w="3149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873180" y="2878096"/>
              <a:ext cx="742716" cy="1570393"/>
            </a:xfrm>
            <a:custGeom>
              <a:rect b="b" l="l" r="r" t="t"/>
              <a:pathLst>
                <a:path extrusionOk="0" h="25415" w="1202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110155" y="2858199"/>
              <a:ext cx="789738" cy="1628290"/>
            </a:xfrm>
            <a:custGeom>
              <a:rect b="b" l="l" r="r" t="t"/>
              <a:pathLst>
                <a:path extrusionOk="0" h="26352" w="12781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235902" y="1833253"/>
              <a:ext cx="311236" cy="393170"/>
            </a:xfrm>
            <a:custGeom>
              <a:rect b="b" l="l" r="r" t="t"/>
              <a:pathLst>
                <a:path extrusionOk="0" h="6363" w="5037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467500" y="1960853"/>
              <a:ext cx="16313" cy="81439"/>
            </a:xfrm>
            <a:custGeom>
              <a:rect b="b" l="l" r="r" t="t"/>
              <a:pathLst>
                <a:path extrusionOk="0" h="1318" w="264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418623" y="1962645"/>
              <a:ext cx="6426" cy="20885"/>
            </a:xfrm>
            <a:custGeom>
              <a:rect b="b" l="l" r="r" t="t"/>
              <a:pathLst>
                <a:path extrusionOk="0" h="338" w="104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507295" y="1961719"/>
              <a:ext cx="6364" cy="20885"/>
            </a:xfrm>
            <a:custGeom>
              <a:rect b="b" l="l" r="r" t="t"/>
              <a:pathLst>
                <a:path extrusionOk="0" h="338" w="103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361650" y="2105571"/>
              <a:ext cx="48011" cy="86012"/>
            </a:xfrm>
            <a:custGeom>
              <a:rect b="b" l="l" r="r" t="t"/>
              <a:pathLst>
                <a:path extrusionOk="0" h="1392" w="777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272113" y="1940956"/>
              <a:ext cx="40720" cy="55240"/>
            </a:xfrm>
            <a:custGeom>
              <a:rect b="b" l="l" r="r" t="t"/>
              <a:pathLst>
                <a:path extrusionOk="0" h="894" w="659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426779" y="2036796"/>
              <a:ext cx="48011" cy="38372"/>
            </a:xfrm>
            <a:custGeom>
              <a:rect b="b" l="l" r="r" t="t"/>
              <a:pathLst>
                <a:path extrusionOk="0" h="621" w="777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415904" y="2033212"/>
              <a:ext cx="24469" cy="15447"/>
            </a:xfrm>
            <a:custGeom>
              <a:rect b="b" l="l" r="r" t="t"/>
              <a:pathLst>
                <a:path extrusionOk="0" h="250" w="396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094768" y="2737890"/>
              <a:ext cx="550981" cy="1049627"/>
            </a:xfrm>
            <a:custGeom>
              <a:rect b="b" l="l" r="r" t="t"/>
              <a:pathLst>
                <a:path extrusionOk="0" h="16987" w="8917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093903" y="2939641"/>
              <a:ext cx="563587" cy="63458"/>
            </a:xfrm>
            <a:custGeom>
              <a:rect b="b" l="l" r="r" t="t"/>
              <a:pathLst>
                <a:path extrusionOk="0" h="1027" w="9121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433082" y="2538857"/>
              <a:ext cx="43500" cy="405342"/>
            </a:xfrm>
            <a:custGeom>
              <a:rect b="b" l="l" r="r" t="t"/>
              <a:pathLst>
                <a:path extrusionOk="0" h="6560" w="704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187951" y="2754203"/>
              <a:ext cx="120367" cy="132354"/>
            </a:xfrm>
            <a:custGeom>
              <a:rect b="b" l="l" r="r" t="t"/>
              <a:pathLst>
                <a:path extrusionOk="0" h="2142" w="1948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432217" y="2163470"/>
              <a:ext cx="61543" cy="310309"/>
            </a:xfrm>
            <a:custGeom>
              <a:rect b="b" l="l" r="r" t="t"/>
              <a:pathLst>
                <a:path extrusionOk="0" h="5022" w="996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715350" y="4380944"/>
              <a:ext cx="281392" cy="105599"/>
            </a:xfrm>
            <a:custGeom>
              <a:rect b="b" l="l" r="r" t="t"/>
              <a:pathLst>
                <a:path extrusionOk="0" h="1709" w="4554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871327" y="4314641"/>
              <a:ext cx="243391" cy="195751"/>
            </a:xfrm>
            <a:custGeom>
              <a:rect b="b" l="l" r="r" t="t"/>
              <a:pathLst>
                <a:path extrusionOk="0" h="3168" w="3939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299239" y="1803407"/>
              <a:ext cx="255131" cy="136803"/>
            </a:xfrm>
            <a:custGeom>
              <a:rect b="b" l="l" r="r" t="t"/>
              <a:pathLst>
                <a:path extrusionOk="0" h="2214" w="4129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256726" y="1996137"/>
              <a:ext cx="35344" cy="40225"/>
            </a:xfrm>
            <a:custGeom>
              <a:rect b="b" l="l" r="r" t="t"/>
              <a:pathLst>
                <a:path extrusionOk="0" h="651" w="572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204264" y="2175210"/>
              <a:ext cx="195442" cy="310371"/>
            </a:xfrm>
            <a:custGeom>
              <a:rect b="b" l="l" r="r" t="t"/>
              <a:pathLst>
                <a:path extrusionOk="0" h="5023" w="3163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532630" y="2211421"/>
              <a:ext cx="453230" cy="761685"/>
            </a:xfrm>
            <a:custGeom>
              <a:rect b="b" l="l" r="r" t="t"/>
              <a:pathLst>
                <a:path extrusionOk="0" h="12327" w="7335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545297" y="2222296"/>
              <a:ext cx="36209" cy="481282"/>
            </a:xfrm>
            <a:custGeom>
              <a:rect b="b" l="l" r="r" t="t"/>
              <a:pathLst>
                <a:path extrusionOk="0" h="7789" w="586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617656" y="2606582"/>
              <a:ext cx="62470" cy="87062"/>
            </a:xfrm>
            <a:custGeom>
              <a:rect b="b" l="l" r="r" t="t"/>
              <a:pathLst>
                <a:path extrusionOk="0" h="1409" w="1011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652940" y="2613008"/>
              <a:ext cx="19958" cy="72480"/>
            </a:xfrm>
            <a:custGeom>
              <a:rect b="b" l="l" r="r" t="t"/>
              <a:pathLst>
                <a:path extrusionOk="0" h="1173" w="323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8"/>
          <p:cNvGrpSpPr/>
          <p:nvPr/>
        </p:nvGrpSpPr>
        <p:grpSpPr>
          <a:xfrm>
            <a:off x="4" y="2857148"/>
            <a:ext cx="1348880" cy="2022759"/>
            <a:chOff x="176050" y="2421699"/>
            <a:chExt cx="1441111" cy="2161067"/>
          </a:xfrm>
        </p:grpSpPr>
        <p:sp>
          <p:nvSpPr>
            <p:cNvPr id="528" name="Google Shape;528;p28"/>
            <p:cNvSpPr/>
            <p:nvPr/>
          </p:nvSpPr>
          <p:spPr>
            <a:xfrm>
              <a:off x="1286893" y="4431304"/>
              <a:ext cx="330268" cy="102262"/>
            </a:xfrm>
            <a:custGeom>
              <a:rect b="b" l="l" r="r" t="t"/>
              <a:pathLst>
                <a:path extrusionOk="0" h="1655" w="5345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126331" y="4480504"/>
              <a:ext cx="330268" cy="102262"/>
            </a:xfrm>
            <a:custGeom>
              <a:rect b="b" l="l" r="r" t="t"/>
              <a:pathLst>
                <a:path extrusionOk="0" h="1655" w="5345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074327" y="3400982"/>
              <a:ext cx="123086" cy="314882"/>
            </a:xfrm>
            <a:custGeom>
              <a:rect b="b" l="l" r="r" t="t"/>
              <a:pathLst>
                <a:path extrusionOk="0" h="5096" w="1992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090640" y="3450724"/>
              <a:ext cx="38928" cy="218984"/>
            </a:xfrm>
            <a:custGeom>
              <a:rect b="b" l="l" r="r" t="t"/>
              <a:pathLst>
                <a:path extrusionOk="0" h="3544" w="63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76050" y="2816613"/>
              <a:ext cx="380874" cy="1023119"/>
            </a:xfrm>
            <a:custGeom>
              <a:rect b="b" l="l" r="r" t="t"/>
              <a:pathLst>
                <a:path extrusionOk="0" h="16558" w="6164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276079" y="3120507"/>
              <a:ext cx="201744" cy="252227"/>
            </a:xfrm>
            <a:custGeom>
              <a:rect b="b" l="l" r="r" t="t"/>
              <a:pathLst>
                <a:path extrusionOk="0" h="4082" w="3265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89854" y="2915172"/>
              <a:ext cx="655901" cy="585769"/>
            </a:xfrm>
            <a:custGeom>
              <a:rect b="b" l="l" r="r" t="t"/>
              <a:pathLst>
                <a:path extrusionOk="0" h="9480" w="10615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432056" y="3405493"/>
              <a:ext cx="1159675" cy="1055682"/>
            </a:xfrm>
            <a:custGeom>
              <a:rect b="b" l="l" r="r" t="t"/>
              <a:pathLst>
                <a:path extrusionOk="0" h="17085" w="18768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07235" y="2763843"/>
              <a:ext cx="570816" cy="774538"/>
            </a:xfrm>
            <a:custGeom>
              <a:rect b="b" l="l" r="r" t="t"/>
              <a:pathLst>
                <a:path extrusionOk="0" h="12535" w="9238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73744" y="3427182"/>
              <a:ext cx="1159675" cy="1054817"/>
            </a:xfrm>
            <a:custGeom>
              <a:rect b="b" l="l" r="r" t="t"/>
              <a:pathLst>
                <a:path extrusionOk="0" h="17071" w="18768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714324" y="2768663"/>
              <a:ext cx="190004" cy="207182"/>
            </a:xfrm>
            <a:custGeom>
              <a:rect b="b" l="l" r="r" t="t"/>
              <a:pathLst>
                <a:path extrusionOk="0" h="3353" w="3075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79866" y="3147634"/>
              <a:ext cx="200879" cy="252289"/>
            </a:xfrm>
            <a:custGeom>
              <a:rect b="b" l="l" r="r" t="t"/>
              <a:pathLst>
                <a:path extrusionOk="0" h="4083" w="3251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46103" y="3753753"/>
              <a:ext cx="597077" cy="86012"/>
            </a:xfrm>
            <a:custGeom>
              <a:rect b="b" l="l" r="r" t="t"/>
              <a:pathLst>
                <a:path extrusionOk="0" h="1392" w="9663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79594" y="3819809"/>
              <a:ext cx="57959" cy="705642"/>
            </a:xfrm>
            <a:custGeom>
              <a:rect b="b" l="l" r="r" t="t"/>
              <a:pathLst>
                <a:path extrusionOk="0" h="11420" w="938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895252" y="3798985"/>
              <a:ext cx="28053" cy="706569"/>
            </a:xfrm>
            <a:custGeom>
              <a:rect b="b" l="l" r="r" t="t"/>
              <a:pathLst>
                <a:path extrusionOk="0" h="11435" w="454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09440" y="3800777"/>
              <a:ext cx="500314" cy="450573"/>
            </a:xfrm>
            <a:custGeom>
              <a:rect b="b" l="l" r="r" t="t"/>
              <a:pathLst>
                <a:path extrusionOk="0" h="7292" w="8097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02210" y="3819809"/>
              <a:ext cx="518356" cy="431541"/>
            </a:xfrm>
            <a:custGeom>
              <a:rect b="b" l="l" r="r" t="t"/>
              <a:pathLst>
                <a:path extrusionOk="0" h="6984" w="8389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31542" y="2759888"/>
              <a:ext cx="182528" cy="297395"/>
            </a:xfrm>
            <a:custGeom>
              <a:rect b="b" l="l" r="r" t="t"/>
              <a:pathLst>
                <a:path extrusionOk="0" h="4813" w="2954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18009" y="2433007"/>
              <a:ext cx="310309" cy="393417"/>
            </a:xfrm>
            <a:custGeom>
              <a:rect b="b" l="l" r="r" t="t"/>
              <a:pathLst>
                <a:path extrusionOk="0" h="6367" w="5022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49608" y="2562400"/>
              <a:ext cx="15386" cy="81501"/>
            </a:xfrm>
            <a:custGeom>
              <a:rect b="b" l="l" r="r" t="t"/>
              <a:pathLst>
                <a:path extrusionOk="0" h="1319" w="249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00730" y="2564192"/>
              <a:ext cx="5499" cy="20885"/>
            </a:xfrm>
            <a:custGeom>
              <a:rect b="b" l="l" r="r" t="t"/>
              <a:pathLst>
                <a:path extrusionOk="0" h="338" w="89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89402" y="2562400"/>
              <a:ext cx="5499" cy="19958"/>
            </a:xfrm>
            <a:custGeom>
              <a:rect b="b" l="l" r="r" t="t"/>
              <a:pathLst>
                <a:path extrusionOk="0" h="323" w="89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554158" y="2541576"/>
              <a:ext cx="40781" cy="54375"/>
            </a:xfrm>
            <a:custGeom>
              <a:rect b="b" l="l" r="r" t="t"/>
              <a:pathLst>
                <a:path extrusionOk="0" h="880" w="66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92160" y="2421699"/>
              <a:ext cx="245245" cy="111963"/>
            </a:xfrm>
            <a:custGeom>
              <a:rect b="b" l="l" r="r" t="t"/>
              <a:pathLst>
                <a:path extrusionOk="0" h="1812" w="3969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92573" y="2640938"/>
              <a:ext cx="101397" cy="27373"/>
            </a:xfrm>
            <a:custGeom>
              <a:rect b="b" l="l" r="r" t="t"/>
              <a:pathLst>
                <a:path extrusionOk="0" h="443" w="1641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713397" y="2672390"/>
              <a:ext cx="32625" cy="7786"/>
            </a:xfrm>
            <a:custGeom>
              <a:rect b="b" l="l" r="r" t="t"/>
              <a:pathLst>
                <a:path extrusionOk="0" h="126" w="528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957" y="2539537"/>
              <a:ext cx="67042" cy="67660"/>
            </a:xfrm>
            <a:custGeom>
              <a:rect b="b" l="l" r="r" t="t"/>
              <a:pathLst>
                <a:path extrusionOk="0" h="1095" w="1085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767651" y="2537745"/>
              <a:ext cx="67042" cy="67475"/>
            </a:xfrm>
            <a:custGeom>
              <a:rect b="b" l="l" r="r" t="t"/>
              <a:pathLst>
                <a:path extrusionOk="0" h="1092" w="1085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736940" y="2573276"/>
              <a:ext cx="31698" cy="2781"/>
            </a:xfrm>
            <a:custGeom>
              <a:rect b="b" l="l" r="r" t="t"/>
              <a:pathLst>
                <a:path extrusionOk="0" h="45" w="513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596671" y="2529836"/>
              <a:ext cx="76990" cy="31698"/>
            </a:xfrm>
            <a:custGeom>
              <a:rect b="b" l="l" r="r" t="t"/>
              <a:pathLst>
                <a:path extrusionOk="0" h="513" w="1246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63654" y="3056305"/>
              <a:ext cx="36209" cy="227140"/>
            </a:xfrm>
            <a:custGeom>
              <a:rect b="b" l="l" r="r" t="t"/>
              <a:pathLst>
                <a:path extrusionOk="0" h="3676" w="586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97084" y="3128664"/>
              <a:ext cx="31760" cy="31513"/>
            </a:xfrm>
            <a:custGeom>
              <a:rect b="b" l="l" r="r" t="t"/>
              <a:pathLst>
                <a:path extrusionOk="0" h="510" w="514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819248" y="2982154"/>
              <a:ext cx="45292" cy="258777"/>
            </a:xfrm>
            <a:custGeom>
              <a:rect b="b" l="l" r="r" t="t"/>
              <a:pathLst>
                <a:path extrusionOk="0" h="4188" w="733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73756" y="3427182"/>
              <a:ext cx="1159675" cy="1054817"/>
            </a:xfrm>
            <a:custGeom>
              <a:rect b="b" l="l" r="r" t="t"/>
              <a:pathLst>
                <a:path extrusionOk="0" h="17071" w="18768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56978" y="3476059"/>
              <a:ext cx="810561" cy="1000504"/>
            </a:xfrm>
            <a:custGeom>
              <a:rect b="b" l="l" r="r" t="t"/>
              <a:pathLst>
                <a:path extrusionOk="0" h="16192" w="13118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93641" y="2933277"/>
              <a:ext cx="655901" cy="594791"/>
            </a:xfrm>
            <a:custGeom>
              <a:rect b="b" l="l" r="r" t="t"/>
              <a:pathLst>
                <a:path extrusionOk="0" h="9626" w="10615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1541" y="2832308"/>
              <a:ext cx="517491" cy="482765"/>
            </a:xfrm>
            <a:custGeom>
              <a:rect b="b" l="l" r="r" t="t"/>
              <a:pathLst>
                <a:path extrusionOk="0" h="7813" w="8375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518009" y="3314040"/>
              <a:ext cx="28980" cy="48999"/>
            </a:xfrm>
            <a:custGeom>
              <a:rect b="b" l="l" r="r" t="t"/>
              <a:pathLst>
                <a:path extrusionOk="0" h="793" w="469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537907" y="3321208"/>
              <a:ext cx="20885" cy="57218"/>
            </a:xfrm>
            <a:custGeom>
              <a:rect b="b" l="l" r="r" t="t"/>
              <a:pathLst>
                <a:path extrusionOk="0" h="926" w="338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798424" y="3258057"/>
              <a:ext cx="86012" cy="163805"/>
            </a:xfrm>
            <a:custGeom>
              <a:rect b="b" l="l" r="r" t="t"/>
              <a:pathLst>
                <a:path extrusionOk="0" h="2651" w="1392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39145" y="3263680"/>
              <a:ext cx="25396" cy="25210"/>
            </a:xfrm>
            <a:custGeom>
              <a:rect b="b" l="l" r="r" t="t"/>
              <a:pathLst>
                <a:path extrusionOk="0" h="408" w="411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29851" y="3292413"/>
              <a:ext cx="614254" cy="231156"/>
            </a:xfrm>
            <a:custGeom>
              <a:rect b="b" l="l" r="r" t="t"/>
              <a:pathLst>
                <a:path extrusionOk="0" h="3741" w="9941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8"/>
          <p:cNvGrpSpPr/>
          <p:nvPr/>
        </p:nvGrpSpPr>
        <p:grpSpPr>
          <a:xfrm>
            <a:off x="6961893" y="-9724"/>
            <a:ext cx="817500" cy="812700"/>
            <a:chOff x="6961893" y="-9724"/>
            <a:chExt cx="817500" cy="812700"/>
          </a:xfrm>
        </p:grpSpPr>
        <p:sp>
          <p:nvSpPr>
            <p:cNvPr id="571" name="Google Shape;571;p28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rect b="b" l="l" r="r" t="t"/>
              <a:pathLst>
                <a:path extrusionOk="0" h="1569" w="1172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rect b="b" l="l" r="r" t="t"/>
              <a:pathLst>
                <a:path extrusionOk="0" h="894" w="337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8"/>
          <p:cNvSpPr/>
          <p:nvPr/>
        </p:nvSpPr>
        <p:spPr>
          <a:xfrm rot="-2700000">
            <a:off x="5143443" y="4294246"/>
            <a:ext cx="292318" cy="26177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37"/>
          <p:cNvGrpSpPr/>
          <p:nvPr/>
        </p:nvGrpSpPr>
        <p:grpSpPr>
          <a:xfrm>
            <a:off x="1083961" y="2439090"/>
            <a:ext cx="1117623" cy="938521"/>
            <a:chOff x="1240123" y="2886740"/>
            <a:chExt cx="1117623" cy="938521"/>
          </a:xfrm>
        </p:grpSpPr>
        <p:sp>
          <p:nvSpPr>
            <p:cNvPr id="844" name="Google Shape;844;p37"/>
            <p:cNvSpPr/>
            <p:nvPr/>
          </p:nvSpPr>
          <p:spPr>
            <a:xfrm>
              <a:off x="1353863" y="2910950"/>
              <a:ext cx="890100" cy="890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 rot="-656778">
              <a:off x="1303683" y="2973829"/>
              <a:ext cx="990503" cy="764343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7"/>
          <p:cNvGrpSpPr/>
          <p:nvPr/>
        </p:nvGrpSpPr>
        <p:grpSpPr>
          <a:xfrm>
            <a:off x="2991285" y="2463300"/>
            <a:ext cx="990501" cy="890100"/>
            <a:chOff x="3147448" y="2910950"/>
            <a:chExt cx="990501" cy="890100"/>
          </a:xfrm>
        </p:grpSpPr>
        <p:sp>
          <p:nvSpPr>
            <p:cNvPr id="847" name="Google Shape;847;p37"/>
            <p:cNvSpPr/>
            <p:nvPr/>
          </p:nvSpPr>
          <p:spPr>
            <a:xfrm>
              <a:off x="3202600" y="2910950"/>
              <a:ext cx="890100" cy="890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 rot="10800000">
              <a:off x="3147448" y="2973832"/>
              <a:ext cx="990501" cy="764341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4781398" y="2439090"/>
            <a:ext cx="1117623" cy="938521"/>
            <a:chOff x="4937561" y="2886740"/>
            <a:chExt cx="1117623" cy="938521"/>
          </a:xfrm>
        </p:grpSpPr>
        <p:sp>
          <p:nvSpPr>
            <p:cNvPr id="850" name="Google Shape;850;p37"/>
            <p:cNvSpPr/>
            <p:nvPr/>
          </p:nvSpPr>
          <p:spPr>
            <a:xfrm>
              <a:off x="5051313" y="2910950"/>
              <a:ext cx="890100" cy="890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 rot="-656778">
              <a:off x="5001121" y="2973829"/>
              <a:ext cx="990503" cy="764343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7"/>
          <p:cNvGrpSpPr/>
          <p:nvPr/>
        </p:nvGrpSpPr>
        <p:grpSpPr>
          <a:xfrm>
            <a:off x="6693660" y="2463300"/>
            <a:ext cx="990501" cy="890100"/>
            <a:chOff x="6849823" y="2910950"/>
            <a:chExt cx="990501" cy="890100"/>
          </a:xfrm>
        </p:grpSpPr>
        <p:sp>
          <p:nvSpPr>
            <p:cNvPr id="853" name="Google Shape;853;p37"/>
            <p:cNvSpPr/>
            <p:nvPr/>
          </p:nvSpPr>
          <p:spPr>
            <a:xfrm>
              <a:off x="6900038" y="2910950"/>
              <a:ext cx="890100" cy="890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 rot="10800000">
              <a:off x="6849823" y="2973832"/>
              <a:ext cx="990501" cy="764341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37"/>
          <p:cNvSpPr txBox="1"/>
          <p:nvPr/>
        </p:nvSpPr>
        <p:spPr>
          <a:xfrm>
            <a:off x="1083938" y="2126700"/>
            <a:ext cx="1288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Sender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56" name="Google Shape;856;p37"/>
          <p:cNvSpPr txBox="1"/>
          <p:nvPr/>
        </p:nvSpPr>
        <p:spPr>
          <a:xfrm>
            <a:off x="2915066" y="2180200"/>
            <a:ext cx="1288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Message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57" name="Google Shape;857;p37"/>
          <p:cNvSpPr txBox="1"/>
          <p:nvPr/>
        </p:nvSpPr>
        <p:spPr>
          <a:xfrm>
            <a:off x="6787247" y="2141450"/>
            <a:ext cx="1657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Decoding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58" name="Google Shape;858;p37"/>
          <p:cNvSpPr txBox="1"/>
          <p:nvPr/>
        </p:nvSpPr>
        <p:spPr>
          <a:xfrm>
            <a:off x="1346350" y="2615550"/>
            <a:ext cx="5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3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59" name="Google Shape;859;p37"/>
          <p:cNvSpPr txBox="1"/>
          <p:nvPr/>
        </p:nvSpPr>
        <p:spPr>
          <a:xfrm>
            <a:off x="3195081" y="2615550"/>
            <a:ext cx="5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3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60" name="Google Shape;860;p37"/>
          <p:cNvSpPr txBox="1"/>
          <p:nvPr/>
        </p:nvSpPr>
        <p:spPr>
          <a:xfrm>
            <a:off x="5043800" y="2615550"/>
            <a:ext cx="5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 sz="23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61" name="Google Shape;861;p37"/>
          <p:cNvSpPr txBox="1"/>
          <p:nvPr/>
        </p:nvSpPr>
        <p:spPr>
          <a:xfrm>
            <a:off x="6892519" y="2615550"/>
            <a:ext cx="5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04</a:t>
            </a:r>
            <a:endParaRPr sz="23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862" name="Google Shape;862;p37"/>
          <p:cNvCxnSpPr>
            <a:stCxn id="844" idx="6"/>
            <a:endCxn id="847" idx="2"/>
          </p:cNvCxnSpPr>
          <p:nvPr/>
        </p:nvCxnSpPr>
        <p:spPr>
          <a:xfrm>
            <a:off x="2087800" y="2908350"/>
            <a:ext cx="958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7"/>
          <p:cNvCxnSpPr>
            <a:stCxn id="847" idx="6"/>
            <a:endCxn id="850" idx="2"/>
          </p:cNvCxnSpPr>
          <p:nvPr/>
        </p:nvCxnSpPr>
        <p:spPr>
          <a:xfrm>
            <a:off x="3936538" y="2908350"/>
            <a:ext cx="958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7"/>
          <p:cNvCxnSpPr>
            <a:stCxn id="850" idx="6"/>
            <a:endCxn id="853" idx="2"/>
          </p:cNvCxnSpPr>
          <p:nvPr/>
        </p:nvCxnSpPr>
        <p:spPr>
          <a:xfrm>
            <a:off x="5785250" y="2908350"/>
            <a:ext cx="958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37"/>
          <p:cNvSpPr/>
          <p:nvPr/>
        </p:nvSpPr>
        <p:spPr>
          <a:xfrm flipH="1" rot="-5323106">
            <a:off x="7359901" y="-1474033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7"/>
          <p:cNvSpPr/>
          <p:nvPr/>
        </p:nvSpPr>
        <p:spPr>
          <a:xfrm flipH="1" rot="-5323106">
            <a:off x="7618211" y="-1627954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7"/>
          <p:cNvSpPr/>
          <p:nvPr/>
        </p:nvSpPr>
        <p:spPr>
          <a:xfrm flipH="1" rot="-5323106">
            <a:off x="7840749" y="-1748479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7"/>
          <p:cNvSpPr/>
          <p:nvPr/>
        </p:nvSpPr>
        <p:spPr>
          <a:xfrm rot="1783380">
            <a:off x="8721400" y="500223"/>
            <a:ext cx="292251" cy="26188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9" name="Google Shape;869;p37"/>
          <p:cNvGrpSpPr/>
          <p:nvPr/>
        </p:nvGrpSpPr>
        <p:grpSpPr>
          <a:xfrm>
            <a:off x="8416475" y="3483007"/>
            <a:ext cx="727535" cy="1710819"/>
            <a:chOff x="8416475" y="3483007"/>
            <a:chExt cx="727535" cy="1710819"/>
          </a:xfrm>
        </p:grpSpPr>
        <p:sp>
          <p:nvSpPr>
            <p:cNvPr id="870" name="Google Shape;870;p37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37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Business Communication steps in simplified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74" name="Google Shape;874;p37"/>
          <p:cNvGrpSpPr/>
          <p:nvPr/>
        </p:nvGrpSpPr>
        <p:grpSpPr>
          <a:xfrm>
            <a:off x="3065161" y="3792953"/>
            <a:ext cx="1117623" cy="938521"/>
            <a:chOff x="1240123" y="2886740"/>
            <a:chExt cx="1117623" cy="938521"/>
          </a:xfrm>
        </p:grpSpPr>
        <p:sp>
          <p:nvSpPr>
            <p:cNvPr id="875" name="Google Shape;875;p37"/>
            <p:cNvSpPr/>
            <p:nvPr/>
          </p:nvSpPr>
          <p:spPr>
            <a:xfrm>
              <a:off x="1353863" y="2910950"/>
              <a:ext cx="890100" cy="890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 rot="-656778">
              <a:off x="1303683" y="2973829"/>
              <a:ext cx="990503" cy="764343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7"/>
          <p:cNvGrpSpPr/>
          <p:nvPr/>
        </p:nvGrpSpPr>
        <p:grpSpPr>
          <a:xfrm>
            <a:off x="4972485" y="3817163"/>
            <a:ext cx="990501" cy="890100"/>
            <a:chOff x="3147448" y="2910950"/>
            <a:chExt cx="990501" cy="890100"/>
          </a:xfrm>
        </p:grpSpPr>
        <p:sp>
          <p:nvSpPr>
            <p:cNvPr id="878" name="Google Shape;878;p37"/>
            <p:cNvSpPr/>
            <p:nvPr/>
          </p:nvSpPr>
          <p:spPr>
            <a:xfrm>
              <a:off x="3202600" y="2910950"/>
              <a:ext cx="890100" cy="890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 rot="10800000">
              <a:off x="3147448" y="2973832"/>
              <a:ext cx="990501" cy="764341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37"/>
          <p:cNvSpPr txBox="1"/>
          <p:nvPr/>
        </p:nvSpPr>
        <p:spPr>
          <a:xfrm>
            <a:off x="3327550" y="3969413"/>
            <a:ext cx="5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05</a:t>
            </a:r>
            <a:endParaRPr sz="23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81" name="Google Shape;881;p37"/>
          <p:cNvSpPr txBox="1"/>
          <p:nvPr/>
        </p:nvSpPr>
        <p:spPr>
          <a:xfrm>
            <a:off x="5176281" y="3969413"/>
            <a:ext cx="5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06</a:t>
            </a:r>
            <a:endParaRPr sz="23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882" name="Google Shape;882;p37"/>
          <p:cNvCxnSpPr>
            <a:stCxn id="875" idx="6"/>
            <a:endCxn id="878" idx="2"/>
          </p:cNvCxnSpPr>
          <p:nvPr/>
        </p:nvCxnSpPr>
        <p:spPr>
          <a:xfrm>
            <a:off x="4069000" y="4262213"/>
            <a:ext cx="958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37"/>
          <p:cNvSpPr txBox="1"/>
          <p:nvPr/>
        </p:nvSpPr>
        <p:spPr>
          <a:xfrm>
            <a:off x="4039773" y="2180200"/>
            <a:ext cx="2916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Channel of communication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84" name="Google Shape;884;p37"/>
          <p:cNvSpPr txBox="1"/>
          <p:nvPr/>
        </p:nvSpPr>
        <p:spPr>
          <a:xfrm>
            <a:off x="2893963" y="3534050"/>
            <a:ext cx="1288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Receiver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85" name="Google Shape;885;p37"/>
          <p:cNvSpPr txBox="1"/>
          <p:nvPr/>
        </p:nvSpPr>
        <p:spPr>
          <a:xfrm>
            <a:off x="4828275" y="3564075"/>
            <a:ext cx="1518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70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Feedback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86" name="Google Shape;88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8"/>
          <p:cNvSpPr/>
          <p:nvPr/>
        </p:nvSpPr>
        <p:spPr>
          <a:xfrm>
            <a:off x="5717846" y="1504578"/>
            <a:ext cx="1780745" cy="2331834"/>
          </a:xfrm>
          <a:custGeom>
            <a:rect b="b" l="l" r="r" t="t"/>
            <a:pathLst>
              <a:path extrusionOk="0" h="162271" w="123921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8"/>
          <p:cNvSpPr/>
          <p:nvPr/>
        </p:nvSpPr>
        <p:spPr>
          <a:xfrm>
            <a:off x="5717846" y="1504578"/>
            <a:ext cx="1780745" cy="2331834"/>
          </a:xfrm>
          <a:custGeom>
            <a:rect b="b" l="l" r="r" t="t"/>
            <a:pathLst>
              <a:path extrusionOk="0" h="162271" w="123921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38"/>
          <p:cNvGrpSpPr/>
          <p:nvPr/>
        </p:nvGrpSpPr>
        <p:grpSpPr>
          <a:xfrm>
            <a:off x="5623883" y="1182534"/>
            <a:ext cx="1977596" cy="3005319"/>
            <a:chOff x="5396237" y="762001"/>
            <a:chExt cx="2283070" cy="3469143"/>
          </a:xfrm>
        </p:grpSpPr>
        <p:sp>
          <p:nvSpPr>
            <p:cNvPr id="894" name="Google Shape;894;p38"/>
            <p:cNvSpPr/>
            <p:nvPr/>
          </p:nvSpPr>
          <p:spPr>
            <a:xfrm>
              <a:off x="5396237" y="762001"/>
              <a:ext cx="2283070" cy="3469143"/>
            </a:xfrm>
            <a:custGeom>
              <a:rect b="b" l="l" r="r" t="t"/>
              <a:pathLst>
                <a:path extrusionOk="0" h="209142" w="137638">
                  <a:moveTo>
                    <a:pt x="3648" y="0"/>
                  </a:moveTo>
                  <a:cubicBezTo>
                    <a:pt x="1634" y="0"/>
                    <a:pt x="0" y="1634"/>
                    <a:pt x="0" y="3648"/>
                  </a:cubicBezTo>
                  <a:lnTo>
                    <a:pt x="0" y="205493"/>
                  </a:lnTo>
                  <a:cubicBezTo>
                    <a:pt x="0" y="207507"/>
                    <a:pt x="1634" y="209141"/>
                    <a:pt x="3648" y="209141"/>
                  </a:cubicBezTo>
                  <a:lnTo>
                    <a:pt x="133989" y="209141"/>
                  </a:lnTo>
                  <a:cubicBezTo>
                    <a:pt x="136003" y="209141"/>
                    <a:pt x="137638" y="207507"/>
                    <a:pt x="137638" y="205493"/>
                  </a:cubicBezTo>
                  <a:lnTo>
                    <a:pt x="137638" y="3648"/>
                  </a:lnTo>
                  <a:cubicBezTo>
                    <a:pt x="137638" y="1634"/>
                    <a:pt x="136003" y="0"/>
                    <a:pt x="133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6303377" y="3970383"/>
              <a:ext cx="469592" cy="65371"/>
            </a:xfrm>
            <a:custGeom>
              <a:rect b="b" l="l" r="r" t="t"/>
              <a:pathLst>
                <a:path extrusionOk="0" h="3941" w="28310">
                  <a:moveTo>
                    <a:pt x="1956" y="1"/>
                  </a:moveTo>
                  <a:cubicBezTo>
                    <a:pt x="876" y="1"/>
                    <a:pt x="0" y="905"/>
                    <a:pt x="0" y="1956"/>
                  </a:cubicBezTo>
                  <a:cubicBezTo>
                    <a:pt x="0" y="3065"/>
                    <a:pt x="876" y="3941"/>
                    <a:pt x="1956" y="3941"/>
                  </a:cubicBezTo>
                  <a:lnTo>
                    <a:pt x="26325" y="3941"/>
                  </a:lnTo>
                  <a:cubicBezTo>
                    <a:pt x="27434" y="3941"/>
                    <a:pt x="28310" y="3065"/>
                    <a:pt x="28310" y="1956"/>
                  </a:cubicBezTo>
                  <a:cubicBezTo>
                    <a:pt x="28310" y="876"/>
                    <a:pt x="27434" y="1"/>
                    <a:pt x="26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455384" y="859294"/>
              <a:ext cx="165576" cy="166057"/>
            </a:xfrm>
            <a:custGeom>
              <a:rect b="b" l="l" r="r" t="t"/>
              <a:pathLst>
                <a:path extrusionOk="0" h="10011" w="9982">
                  <a:moveTo>
                    <a:pt x="4991" y="0"/>
                  </a:moveTo>
                  <a:cubicBezTo>
                    <a:pt x="2218" y="0"/>
                    <a:pt x="0" y="2247"/>
                    <a:pt x="0" y="5020"/>
                  </a:cubicBezTo>
                  <a:cubicBezTo>
                    <a:pt x="0" y="7734"/>
                    <a:pt x="2218" y="10011"/>
                    <a:pt x="4991" y="10011"/>
                  </a:cubicBezTo>
                  <a:cubicBezTo>
                    <a:pt x="7764" y="10011"/>
                    <a:pt x="9982" y="7793"/>
                    <a:pt x="9982" y="5020"/>
                  </a:cubicBezTo>
                  <a:cubicBezTo>
                    <a:pt x="9982" y="2247"/>
                    <a:pt x="776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7" name="Google Shape;897;p38"/>
          <p:cNvPicPr preferRelativeResize="0"/>
          <p:nvPr/>
        </p:nvPicPr>
        <p:blipFill rotWithShape="1">
          <a:blip r:embed="rId3">
            <a:alphaModFix/>
          </a:blip>
          <a:srcRect b="0" l="51237" r="6304" t="0"/>
          <a:stretch/>
        </p:blipFill>
        <p:spPr>
          <a:xfrm>
            <a:off x="5717849" y="1484060"/>
            <a:ext cx="1790813" cy="2372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8" name="Google Shape;898;p38"/>
          <p:cNvGrpSpPr/>
          <p:nvPr/>
        </p:nvGrpSpPr>
        <p:grpSpPr>
          <a:xfrm flipH="1">
            <a:off x="232494" y="3233848"/>
            <a:ext cx="833537" cy="1960086"/>
            <a:chOff x="8416475" y="3483007"/>
            <a:chExt cx="727535" cy="1710819"/>
          </a:xfrm>
        </p:grpSpPr>
        <p:sp>
          <p:nvSpPr>
            <p:cNvPr id="899" name="Google Shape;899;p38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38"/>
          <p:cNvSpPr txBox="1"/>
          <p:nvPr>
            <p:ph idx="4294967295" type="title"/>
          </p:nvPr>
        </p:nvSpPr>
        <p:spPr>
          <a:xfrm>
            <a:off x="-457074" y="2229750"/>
            <a:ext cx="71688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Technology in Business Communication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Channel of Communication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903" name="Google Shape;903;p38"/>
          <p:cNvSpPr txBox="1"/>
          <p:nvPr>
            <p:ph idx="4294967295" type="title"/>
          </p:nvPr>
        </p:nvSpPr>
        <p:spPr>
          <a:xfrm>
            <a:off x="2515175" y="9492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</a:rPr>
              <a:t>02</a:t>
            </a:r>
            <a:endParaRPr sz="5500">
              <a:solidFill>
                <a:schemeClr val="lt2"/>
              </a:solidFill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4563704" y="3481152"/>
            <a:ext cx="215290" cy="15"/>
          </a:xfrm>
          <a:custGeom>
            <a:rect b="b" l="l" r="r" t="t"/>
            <a:pathLst>
              <a:path extrusionOk="0" fill="none" h="1" w="14379">
                <a:moveTo>
                  <a:pt x="1" y="0"/>
                </a:moveTo>
                <a:lnTo>
                  <a:pt x="14379" y="0"/>
                </a:lnTo>
              </a:path>
            </a:pathLst>
          </a:custGeom>
          <a:solidFill>
            <a:schemeClr val="dk2"/>
          </a:solidFill>
          <a:ln cap="rnd" cmpd="sng" w="19050">
            <a:solidFill>
              <a:srgbClr val="FFFFFF"/>
            </a:solidFill>
            <a:prstDash val="solid"/>
            <a:miter lim="410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9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Types of Technological Communication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1" name="Google Shape;911;p39"/>
          <p:cNvSpPr txBox="1"/>
          <p:nvPr>
            <p:ph idx="2" type="title"/>
          </p:nvPr>
        </p:nvSpPr>
        <p:spPr>
          <a:xfrm>
            <a:off x="2906048" y="2264250"/>
            <a:ext cx="4568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Communication</a:t>
            </a:r>
            <a:endParaRPr/>
          </a:p>
        </p:txBody>
      </p:sp>
      <p:sp>
        <p:nvSpPr>
          <p:cNvPr id="912" name="Google Shape;912;p39"/>
          <p:cNvSpPr txBox="1"/>
          <p:nvPr>
            <p:ph idx="5" type="title"/>
          </p:nvPr>
        </p:nvSpPr>
        <p:spPr>
          <a:xfrm>
            <a:off x="2219961" y="2944700"/>
            <a:ext cx="5940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Communication</a:t>
            </a:r>
            <a:endParaRPr/>
          </a:p>
        </p:txBody>
      </p:sp>
      <p:grpSp>
        <p:nvGrpSpPr>
          <p:cNvPr id="913" name="Google Shape;913;p39"/>
          <p:cNvGrpSpPr/>
          <p:nvPr/>
        </p:nvGrpSpPr>
        <p:grpSpPr>
          <a:xfrm>
            <a:off x="118696" y="1017725"/>
            <a:ext cx="887400" cy="856500"/>
            <a:chOff x="118696" y="1017725"/>
            <a:chExt cx="887400" cy="856500"/>
          </a:xfrm>
        </p:grpSpPr>
        <p:sp>
          <p:nvSpPr>
            <p:cNvPr id="914" name="Google Shape;914;p39"/>
            <p:cNvSpPr/>
            <p:nvPr/>
          </p:nvSpPr>
          <p:spPr>
            <a:xfrm rot="1645945">
              <a:off x="221177" y="1140514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39"/>
            <p:cNvGrpSpPr/>
            <p:nvPr/>
          </p:nvGrpSpPr>
          <p:grpSpPr>
            <a:xfrm>
              <a:off x="356001" y="1278355"/>
              <a:ext cx="470598" cy="335235"/>
              <a:chOff x="393289" y="3285780"/>
              <a:chExt cx="470598" cy="335235"/>
            </a:xfrm>
          </p:grpSpPr>
          <p:sp>
            <p:nvSpPr>
              <p:cNvPr id="916" name="Google Shape;916;p39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9" name="Google Shape;919;p39"/>
          <p:cNvSpPr/>
          <p:nvPr/>
        </p:nvSpPr>
        <p:spPr>
          <a:xfrm rot="464186">
            <a:off x="268825" y="4115024"/>
            <a:ext cx="296398" cy="2655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39"/>
          <p:cNvGrpSpPr/>
          <p:nvPr/>
        </p:nvGrpSpPr>
        <p:grpSpPr>
          <a:xfrm>
            <a:off x="8386129" y="4361448"/>
            <a:ext cx="644700" cy="619200"/>
            <a:chOff x="8386129" y="4361448"/>
            <a:chExt cx="644700" cy="619200"/>
          </a:xfrm>
        </p:grpSpPr>
        <p:sp>
          <p:nvSpPr>
            <p:cNvPr id="921" name="Google Shape;921;p39"/>
            <p:cNvSpPr/>
            <p:nvPr/>
          </p:nvSpPr>
          <p:spPr>
            <a:xfrm rot="-1481922">
              <a:off x="8457190" y="4445867"/>
              <a:ext cx="502577" cy="450362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 rot="-2234491">
              <a:off x="8613868" y="4516895"/>
              <a:ext cx="189264" cy="308220"/>
            </a:xfrm>
            <a:custGeom>
              <a:rect b="b" l="l" r="r" t="t"/>
              <a:pathLst>
                <a:path extrusionOk="0" h="1648" w="1012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9"/>
          <p:cNvGrpSpPr/>
          <p:nvPr/>
        </p:nvGrpSpPr>
        <p:grpSpPr>
          <a:xfrm>
            <a:off x="2410813" y="2239333"/>
            <a:ext cx="576327" cy="518749"/>
            <a:chOff x="1645088" y="2423533"/>
            <a:chExt cx="576327" cy="518749"/>
          </a:xfrm>
        </p:grpSpPr>
        <p:sp>
          <p:nvSpPr>
            <p:cNvPr id="924" name="Google Shape;924;p39"/>
            <p:cNvSpPr/>
            <p:nvPr/>
          </p:nvSpPr>
          <p:spPr>
            <a:xfrm>
              <a:off x="1782965" y="2423533"/>
              <a:ext cx="300560" cy="114116"/>
            </a:xfrm>
            <a:custGeom>
              <a:rect b="b" l="l" r="r" t="t"/>
              <a:pathLst>
                <a:path extrusionOk="0" h="4838" w="12741">
                  <a:moveTo>
                    <a:pt x="2376" y="0"/>
                  </a:moveTo>
                  <a:cubicBezTo>
                    <a:pt x="1072" y="0"/>
                    <a:pt x="0" y="1052"/>
                    <a:pt x="0" y="2355"/>
                  </a:cubicBezTo>
                  <a:lnTo>
                    <a:pt x="0" y="4457"/>
                  </a:lnTo>
                  <a:cubicBezTo>
                    <a:pt x="0" y="4710"/>
                    <a:pt x="189" y="4836"/>
                    <a:pt x="378" y="4836"/>
                  </a:cubicBezTo>
                  <a:cubicBezTo>
                    <a:pt x="568" y="4836"/>
                    <a:pt x="757" y="4710"/>
                    <a:pt x="757" y="4457"/>
                  </a:cubicBezTo>
                  <a:lnTo>
                    <a:pt x="757" y="2355"/>
                  </a:lnTo>
                  <a:cubicBezTo>
                    <a:pt x="757" y="1472"/>
                    <a:pt x="1472" y="757"/>
                    <a:pt x="2355" y="757"/>
                  </a:cubicBezTo>
                  <a:lnTo>
                    <a:pt x="10365" y="757"/>
                  </a:lnTo>
                  <a:cubicBezTo>
                    <a:pt x="11248" y="757"/>
                    <a:pt x="11963" y="1472"/>
                    <a:pt x="11963" y="2355"/>
                  </a:cubicBezTo>
                  <a:lnTo>
                    <a:pt x="11963" y="4457"/>
                  </a:lnTo>
                  <a:cubicBezTo>
                    <a:pt x="11963" y="4668"/>
                    <a:pt x="12131" y="4836"/>
                    <a:pt x="12341" y="4836"/>
                  </a:cubicBezTo>
                  <a:cubicBezTo>
                    <a:pt x="12353" y="4837"/>
                    <a:pt x="12365" y="4838"/>
                    <a:pt x="12377" y="4838"/>
                  </a:cubicBezTo>
                  <a:cubicBezTo>
                    <a:pt x="12572" y="4838"/>
                    <a:pt x="12741" y="4676"/>
                    <a:pt x="12741" y="4457"/>
                  </a:cubicBezTo>
                  <a:lnTo>
                    <a:pt x="12741" y="2355"/>
                  </a:lnTo>
                  <a:cubicBezTo>
                    <a:pt x="12741" y="1052"/>
                    <a:pt x="11669" y="0"/>
                    <a:pt x="10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1839484" y="2432945"/>
              <a:ext cx="186998" cy="46161"/>
            </a:xfrm>
            <a:custGeom>
              <a:rect b="b" l="l" r="r" t="t"/>
              <a:pathLst>
                <a:path extrusionOk="0" h="1957" w="7927">
                  <a:moveTo>
                    <a:pt x="22" y="1"/>
                  </a:moveTo>
                  <a:cubicBezTo>
                    <a:pt x="1" y="1073"/>
                    <a:pt x="884" y="1956"/>
                    <a:pt x="1977" y="1956"/>
                  </a:cubicBezTo>
                  <a:lnTo>
                    <a:pt x="5972" y="1956"/>
                  </a:lnTo>
                  <a:cubicBezTo>
                    <a:pt x="7044" y="1956"/>
                    <a:pt x="7927" y="1073"/>
                    <a:pt x="7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1665421" y="2738934"/>
              <a:ext cx="535163" cy="203348"/>
            </a:xfrm>
            <a:custGeom>
              <a:rect b="b" l="l" r="r" t="t"/>
              <a:pathLst>
                <a:path extrusionOk="0" h="8621" w="22686">
                  <a:moveTo>
                    <a:pt x="0" y="1"/>
                  </a:moveTo>
                  <a:lnTo>
                    <a:pt x="0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20730" y="8621"/>
                  </a:lnTo>
                  <a:cubicBezTo>
                    <a:pt x="21803" y="8621"/>
                    <a:pt x="22686" y="7759"/>
                    <a:pt x="22686" y="6687"/>
                  </a:cubicBezTo>
                  <a:lnTo>
                    <a:pt x="22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665421" y="2738934"/>
              <a:ext cx="76903" cy="203348"/>
            </a:xfrm>
            <a:custGeom>
              <a:rect b="b" l="l" r="r" t="t"/>
              <a:pathLst>
                <a:path extrusionOk="0" h="8621" w="3260">
                  <a:moveTo>
                    <a:pt x="21" y="1"/>
                  </a:moveTo>
                  <a:lnTo>
                    <a:pt x="21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3259" y="8621"/>
                  </a:lnTo>
                  <a:cubicBezTo>
                    <a:pt x="2187" y="8621"/>
                    <a:pt x="1304" y="7759"/>
                    <a:pt x="1304" y="6687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1665917" y="2738934"/>
              <a:ext cx="534667" cy="110130"/>
            </a:xfrm>
            <a:custGeom>
              <a:rect b="b" l="l" r="r" t="t"/>
              <a:pathLst>
                <a:path extrusionOk="0" h="4669" w="22665">
                  <a:moveTo>
                    <a:pt x="0" y="1"/>
                  </a:moveTo>
                  <a:lnTo>
                    <a:pt x="0" y="1956"/>
                  </a:lnTo>
                  <a:cubicBezTo>
                    <a:pt x="2839" y="3449"/>
                    <a:pt x="5950" y="4374"/>
                    <a:pt x="9167" y="4668"/>
                  </a:cubicBezTo>
                  <a:lnTo>
                    <a:pt x="13498" y="4668"/>
                  </a:lnTo>
                  <a:cubicBezTo>
                    <a:pt x="16694" y="4374"/>
                    <a:pt x="19805" y="3449"/>
                    <a:pt x="22665" y="1956"/>
                  </a:cubicBezTo>
                  <a:lnTo>
                    <a:pt x="2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1645088" y="2523218"/>
              <a:ext cx="576327" cy="279701"/>
            </a:xfrm>
            <a:custGeom>
              <a:rect b="b" l="l" r="r" t="t"/>
              <a:pathLst>
                <a:path extrusionOk="0" h="11858" w="24431">
                  <a:moveTo>
                    <a:pt x="1956" y="0"/>
                  </a:moveTo>
                  <a:cubicBezTo>
                    <a:pt x="862" y="0"/>
                    <a:pt x="0" y="862"/>
                    <a:pt x="0" y="1955"/>
                  </a:cubicBezTo>
                  <a:lnTo>
                    <a:pt x="0" y="8662"/>
                  </a:lnTo>
                  <a:cubicBezTo>
                    <a:pt x="3070" y="10449"/>
                    <a:pt x="6497" y="11543"/>
                    <a:pt x="10050" y="11858"/>
                  </a:cubicBezTo>
                  <a:lnTo>
                    <a:pt x="14381" y="11858"/>
                  </a:lnTo>
                  <a:cubicBezTo>
                    <a:pt x="17913" y="11543"/>
                    <a:pt x="21340" y="10449"/>
                    <a:pt x="24431" y="8662"/>
                  </a:cubicBezTo>
                  <a:lnTo>
                    <a:pt x="24431" y="1955"/>
                  </a:lnTo>
                  <a:cubicBezTo>
                    <a:pt x="24431" y="862"/>
                    <a:pt x="23548" y="0"/>
                    <a:pt x="22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1645088" y="2523194"/>
              <a:ext cx="75889" cy="220732"/>
            </a:xfrm>
            <a:custGeom>
              <a:rect b="b" l="l" r="r" t="t"/>
              <a:pathLst>
                <a:path extrusionOk="0" h="9358" w="3217">
                  <a:moveTo>
                    <a:pt x="1917" y="1"/>
                  </a:moveTo>
                  <a:cubicBezTo>
                    <a:pt x="842" y="1"/>
                    <a:pt x="0" y="876"/>
                    <a:pt x="0" y="1956"/>
                  </a:cubicBezTo>
                  <a:lnTo>
                    <a:pt x="0" y="8663"/>
                  </a:lnTo>
                  <a:cubicBezTo>
                    <a:pt x="421" y="8916"/>
                    <a:pt x="841" y="9147"/>
                    <a:pt x="1262" y="9357"/>
                  </a:cubicBezTo>
                  <a:lnTo>
                    <a:pt x="1262" y="1935"/>
                  </a:lnTo>
                  <a:cubicBezTo>
                    <a:pt x="1262" y="863"/>
                    <a:pt x="2145" y="1"/>
                    <a:pt x="3217" y="1"/>
                  </a:cubicBezTo>
                  <a:lnTo>
                    <a:pt x="1956" y="1"/>
                  </a:lnTo>
                  <a:cubicBezTo>
                    <a:pt x="1943" y="1"/>
                    <a:pt x="1930" y="1"/>
                    <a:pt x="1917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813206" y="2669018"/>
              <a:ext cx="239580" cy="128458"/>
            </a:xfrm>
            <a:custGeom>
              <a:rect b="b" l="l" r="r" t="t"/>
              <a:pathLst>
                <a:path extrusionOk="0" h="5446" w="10156">
                  <a:moveTo>
                    <a:pt x="1661" y="0"/>
                  </a:moveTo>
                  <a:cubicBezTo>
                    <a:pt x="736" y="0"/>
                    <a:pt x="1" y="736"/>
                    <a:pt x="1" y="1640"/>
                  </a:cubicBezTo>
                  <a:lnTo>
                    <a:pt x="1" y="5235"/>
                  </a:lnTo>
                  <a:cubicBezTo>
                    <a:pt x="337" y="5320"/>
                    <a:pt x="652" y="5383"/>
                    <a:pt x="989" y="5425"/>
                  </a:cubicBezTo>
                  <a:lnTo>
                    <a:pt x="989" y="1640"/>
                  </a:lnTo>
                  <a:cubicBezTo>
                    <a:pt x="989" y="1283"/>
                    <a:pt x="1283" y="989"/>
                    <a:pt x="1661" y="989"/>
                  </a:cubicBezTo>
                  <a:lnTo>
                    <a:pt x="8515" y="989"/>
                  </a:lnTo>
                  <a:cubicBezTo>
                    <a:pt x="8873" y="989"/>
                    <a:pt x="9167" y="1283"/>
                    <a:pt x="9167" y="1640"/>
                  </a:cubicBezTo>
                  <a:lnTo>
                    <a:pt x="9167" y="5446"/>
                  </a:lnTo>
                  <a:cubicBezTo>
                    <a:pt x="9504" y="5383"/>
                    <a:pt x="9840" y="5320"/>
                    <a:pt x="10155" y="5235"/>
                  </a:cubicBezTo>
                  <a:lnTo>
                    <a:pt x="10155" y="1640"/>
                  </a:lnTo>
                  <a:cubicBezTo>
                    <a:pt x="10155" y="736"/>
                    <a:pt x="9419" y="0"/>
                    <a:pt x="851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882133" y="2740420"/>
              <a:ext cx="102192" cy="127490"/>
            </a:xfrm>
            <a:custGeom>
              <a:rect b="b" l="l" r="r" t="t"/>
              <a:pathLst>
                <a:path extrusionOk="0" h="5405" w="4332">
                  <a:moveTo>
                    <a:pt x="1136" y="1"/>
                  </a:moveTo>
                  <a:cubicBezTo>
                    <a:pt x="506" y="1"/>
                    <a:pt x="1" y="505"/>
                    <a:pt x="1" y="1115"/>
                  </a:cubicBezTo>
                  <a:lnTo>
                    <a:pt x="1" y="4269"/>
                  </a:lnTo>
                  <a:cubicBezTo>
                    <a:pt x="1" y="4900"/>
                    <a:pt x="506" y="5404"/>
                    <a:pt x="1136" y="5404"/>
                  </a:cubicBezTo>
                  <a:lnTo>
                    <a:pt x="3197" y="5404"/>
                  </a:lnTo>
                  <a:cubicBezTo>
                    <a:pt x="3827" y="5404"/>
                    <a:pt x="4332" y="4900"/>
                    <a:pt x="4332" y="4269"/>
                  </a:cubicBezTo>
                  <a:lnTo>
                    <a:pt x="4332" y="1115"/>
                  </a:lnTo>
                  <a:cubicBezTo>
                    <a:pt x="4332" y="505"/>
                    <a:pt x="3827" y="1"/>
                    <a:pt x="3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909425" y="2770189"/>
              <a:ext cx="47133" cy="67460"/>
            </a:xfrm>
            <a:custGeom>
              <a:rect b="b" l="l" r="r" t="t"/>
              <a:pathLst>
                <a:path extrusionOk="0" h="2860" w="1998">
                  <a:moveTo>
                    <a:pt x="526" y="0"/>
                  </a:moveTo>
                  <a:cubicBezTo>
                    <a:pt x="232" y="0"/>
                    <a:pt x="21" y="232"/>
                    <a:pt x="0" y="505"/>
                  </a:cubicBezTo>
                  <a:lnTo>
                    <a:pt x="0" y="2355"/>
                  </a:lnTo>
                  <a:cubicBezTo>
                    <a:pt x="21" y="2628"/>
                    <a:pt x="232" y="2860"/>
                    <a:pt x="526" y="2860"/>
                  </a:cubicBezTo>
                  <a:lnTo>
                    <a:pt x="1472" y="2860"/>
                  </a:lnTo>
                  <a:cubicBezTo>
                    <a:pt x="1766" y="2860"/>
                    <a:pt x="1977" y="2628"/>
                    <a:pt x="1998" y="2355"/>
                  </a:cubicBezTo>
                  <a:lnTo>
                    <a:pt x="1998" y="505"/>
                  </a:lnTo>
                  <a:cubicBezTo>
                    <a:pt x="1977" y="232"/>
                    <a:pt x="176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9"/>
          <p:cNvGrpSpPr/>
          <p:nvPr/>
        </p:nvGrpSpPr>
        <p:grpSpPr>
          <a:xfrm>
            <a:off x="2478082" y="2951750"/>
            <a:ext cx="535152" cy="454802"/>
            <a:chOff x="6943175" y="2494925"/>
            <a:chExt cx="535152" cy="454802"/>
          </a:xfrm>
        </p:grpSpPr>
        <p:sp>
          <p:nvSpPr>
            <p:cNvPr id="935" name="Google Shape;935;p39"/>
            <p:cNvSpPr/>
            <p:nvPr/>
          </p:nvSpPr>
          <p:spPr>
            <a:xfrm>
              <a:off x="7193029" y="2611213"/>
              <a:ext cx="275172" cy="250355"/>
            </a:xfrm>
            <a:custGeom>
              <a:rect b="b" l="l" r="r" t="t"/>
              <a:pathLst>
                <a:path extrusionOk="0" h="5686" w="625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7316481" y="2494925"/>
              <a:ext cx="161845" cy="297335"/>
            </a:xfrm>
            <a:custGeom>
              <a:rect b="b" l="l" r="r" t="t"/>
              <a:pathLst>
                <a:path extrusionOk="0" h="6753" w="3676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7426857" y="2718254"/>
              <a:ext cx="51468" cy="74102"/>
            </a:xfrm>
            <a:custGeom>
              <a:rect b="b" l="l" r="r" t="t"/>
              <a:pathLst>
                <a:path extrusionOk="0" h="1683" w="1169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7211124" y="2693817"/>
              <a:ext cx="209043" cy="139223"/>
            </a:xfrm>
            <a:custGeom>
              <a:rect b="b" l="l" r="r" t="t"/>
              <a:pathLst>
                <a:path extrusionOk="0" h="3162" w="4748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7292882" y="2763739"/>
              <a:ext cx="122661" cy="69347"/>
            </a:xfrm>
            <a:custGeom>
              <a:rect b="b" l="l" r="r" t="t"/>
              <a:pathLst>
                <a:path extrusionOk="0" h="1575" w="2786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7172380" y="2730055"/>
              <a:ext cx="209439" cy="138827"/>
            </a:xfrm>
            <a:custGeom>
              <a:rect b="b" l="l" r="r" t="t"/>
              <a:pathLst>
                <a:path extrusionOk="0" h="3153" w="4757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7267611" y="2808828"/>
              <a:ext cx="109144" cy="60101"/>
            </a:xfrm>
            <a:custGeom>
              <a:rect b="b" l="l" r="r" t="t"/>
              <a:pathLst>
                <a:path extrusionOk="0" h="1365" w="2479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7133592" y="2765853"/>
              <a:ext cx="209483" cy="139267"/>
            </a:xfrm>
            <a:custGeom>
              <a:rect b="b" l="l" r="r" t="t"/>
              <a:pathLst>
                <a:path extrusionOk="0" h="3163" w="4758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7242339" y="2853079"/>
              <a:ext cx="95231" cy="51999"/>
            </a:xfrm>
            <a:custGeom>
              <a:rect b="b" l="l" r="r" t="t"/>
              <a:pathLst>
                <a:path extrusionOk="0" h="1181" w="2163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7094848" y="2802091"/>
              <a:ext cx="209439" cy="139091"/>
            </a:xfrm>
            <a:custGeom>
              <a:rect b="b" l="l" r="r" t="t"/>
              <a:pathLst>
                <a:path extrusionOk="0" h="3159" w="4757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7217024" y="2894822"/>
              <a:ext cx="82243" cy="46099"/>
            </a:xfrm>
            <a:custGeom>
              <a:rect b="b" l="l" r="r" t="t"/>
              <a:pathLst>
                <a:path extrusionOk="0" h="1047" w="1868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6968006" y="2628473"/>
              <a:ext cx="266763" cy="241505"/>
            </a:xfrm>
            <a:custGeom>
              <a:rect b="b" l="l" r="r" t="t"/>
              <a:pathLst>
                <a:path extrusionOk="0" h="5485" w="6059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6943175" y="2531559"/>
              <a:ext cx="165191" cy="285358"/>
            </a:xfrm>
            <a:custGeom>
              <a:rect b="b" l="l" r="r" t="t"/>
              <a:pathLst>
                <a:path extrusionOk="0" h="6481" w="3752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6943175" y="2531559"/>
              <a:ext cx="127284" cy="266778"/>
            </a:xfrm>
            <a:custGeom>
              <a:rect b="b" l="l" r="r" t="t"/>
              <a:pathLst>
                <a:path extrusionOk="0" h="6059" w="2891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6943175" y="2732564"/>
              <a:ext cx="79249" cy="84361"/>
            </a:xfrm>
            <a:custGeom>
              <a:rect b="b" l="l" r="r" t="t"/>
              <a:pathLst>
                <a:path extrusionOk="0" h="1916" w="180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7023216" y="2766645"/>
              <a:ext cx="112534" cy="90306"/>
            </a:xfrm>
            <a:custGeom>
              <a:rect b="b" l="l" r="r" t="t"/>
              <a:pathLst>
                <a:path extrusionOk="0" h="2051" w="2556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7028675" y="2768406"/>
              <a:ext cx="107075" cy="88720"/>
            </a:xfrm>
            <a:custGeom>
              <a:rect b="b" l="l" r="r" t="t"/>
              <a:pathLst>
                <a:path extrusionOk="0" h="2015" w="2432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7066187" y="2806538"/>
              <a:ext cx="100339" cy="81367"/>
            </a:xfrm>
            <a:custGeom>
              <a:rect b="b" l="l" r="r" t="t"/>
              <a:pathLst>
                <a:path extrusionOk="0" h="1848" w="2279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7071690" y="2808431"/>
              <a:ext cx="94835" cy="79474"/>
            </a:xfrm>
            <a:custGeom>
              <a:rect b="b" l="l" r="r" t="t"/>
              <a:pathLst>
                <a:path extrusionOk="0" h="1805" w="2154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7109157" y="2846299"/>
              <a:ext cx="87703" cy="72605"/>
            </a:xfrm>
            <a:custGeom>
              <a:rect b="b" l="l" r="r" t="t"/>
              <a:pathLst>
                <a:path extrusionOk="0" h="1649" w="1992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7114220" y="2848060"/>
              <a:ext cx="82640" cy="70844"/>
            </a:xfrm>
            <a:custGeom>
              <a:rect b="b" l="l" r="r" t="t"/>
              <a:pathLst>
                <a:path extrusionOk="0" h="1609" w="1877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7152172" y="2886103"/>
              <a:ext cx="75463" cy="63579"/>
            </a:xfrm>
            <a:custGeom>
              <a:rect b="b" l="l" r="r" t="t"/>
              <a:pathLst>
                <a:path extrusionOk="0" h="1444" w="1714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7157191" y="2888085"/>
              <a:ext cx="70444" cy="61642"/>
            </a:xfrm>
            <a:custGeom>
              <a:rect b="b" l="l" r="r" t="t"/>
              <a:pathLst>
                <a:path extrusionOk="0" h="1400" w="160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7160581" y="2636927"/>
              <a:ext cx="108748" cy="167314"/>
            </a:xfrm>
            <a:custGeom>
              <a:rect b="b" l="l" r="r" t="t"/>
              <a:pathLst>
                <a:path extrusionOk="0" h="3800" w="247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7160581" y="2636927"/>
              <a:ext cx="45965" cy="167314"/>
            </a:xfrm>
            <a:custGeom>
              <a:rect b="b" l="l" r="r" t="t"/>
              <a:pathLst>
                <a:path extrusionOk="0" h="3800" w="1044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0"/>
          <p:cNvSpPr txBox="1"/>
          <p:nvPr>
            <p:ph idx="4294967295" type="subTitle"/>
          </p:nvPr>
        </p:nvSpPr>
        <p:spPr>
          <a:xfrm flipH="1">
            <a:off x="1626475" y="3247488"/>
            <a:ext cx="1995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Telephones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66" name="Google Shape;966;p40"/>
          <p:cNvSpPr txBox="1"/>
          <p:nvPr>
            <p:ph idx="4294967295" type="subTitle"/>
          </p:nvPr>
        </p:nvSpPr>
        <p:spPr>
          <a:xfrm flipH="1">
            <a:off x="1626525" y="4212675"/>
            <a:ext cx="2910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SMS/Text Messaging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67" name="Google Shape;967;p40"/>
          <p:cNvSpPr txBox="1"/>
          <p:nvPr>
            <p:ph idx="4294967295" type="subTitle"/>
          </p:nvPr>
        </p:nvSpPr>
        <p:spPr>
          <a:xfrm flipH="1">
            <a:off x="1626475" y="2289800"/>
            <a:ext cx="1995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Email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68" name="Google Shape;968;p40"/>
          <p:cNvSpPr/>
          <p:nvPr/>
        </p:nvSpPr>
        <p:spPr>
          <a:xfrm rot="462743">
            <a:off x="340520" y="331686"/>
            <a:ext cx="366616" cy="32817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0"/>
          <p:cNvSpPr/>
          <p:nvPr/>
        </p:nvSpPr>
        <p:spPr>
          <a:xfrm>
            <a:off x="1344175" y="2392100"/>
            <a:ext cx="282300" cy="282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0"/>
          <p:cNvSpPr/>
          <p:nvPr/>
        </p:nvSpPr>
        <p:spPr>
          <a:xfrm>
            <a:off x="1344175" y="3353538"/>
            <a:ext cx="282300" cy="282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0"/>
          <p:cNvSpPr/>
          <p:nvPr/>
        </p:nvSpPr>
        <p:spPr>
          <a:xfrm>
            <a:off x="1344175" y="4307488"/>
            <a:ext cx="282300" cy="282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40"/>
          <p:cNvGrpSpPr/>
          <p:nvPr/>
        </p:nvGrpSpPr>
        <p:grpSpPr>
          <a:xfrm>
            <a:off x="8604381" y="3291525"/>
            <a:ext cx="584400" cy="537600"/>
            <a:chOff x="8451981" y="3291525"/>
            <a:chExt cx="584400" cy="537600"/>
          </a:xfrm>
        </p:grpSpPr>
        <p:sp>
          <p:nvSpPr>
            <p:cNvPr id="973" name="Google Shape;973;p40"/>
            <p:cNvSpPr/>
            <p:nvPr/>
          </p:nvSpPr>
          <p:spPr>
            <a:xfrm flipH="1" rot="-464232">
              <a:off x="8481237" y="3324789"/>
              <a:ext cx="525888" cy="471072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 rot="-1176097">
              <a:off x="8668124" y="3440793"/>
              <a:ext cx="152110" cy="239074"/>
            </a:xfrm>
            <a:custGeom>
              <a:rect b="b" l="l" r="r" t="t"/>
              <a:pathLst>
                <a:path extrusionOk="0" h="1933" w="123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40"/>
          <p:cNvSpPr txBox="1"/>
          <p:nvPr>
            <p:ph type="title"/>
          </p:nvPr>
        </p:nvSpPr>
        <p:spPr>
          <a:xfrm>
            <a:off x="950950" y="132488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Channel of Communication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76" name="Google Shape;976;p40"/>
          <p:cNvSpPr txBox="1"/>
          <p:nvPr>
            <p:ph idx="4294967295" type="subTitle"/>
          </p:nvPr>
        </p:nvSpPr>
        <p:spPr>
          <a:xfrm flipH="1">
            <a:off x="4364450" y="3349800"/>
            <a:ext cx="42234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Video and Web Conferencing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77" name="Google Shape;977;p40"/>
          <p:cNvSpPr txBox="1"/>
          <p:nvPr>
            <p:ph idx="4294967295" type="subTitle"/>
          </p:nvPr>
        </p:nvSpPr>
        <p:spPr>
          <a:xfrm flipH="1">
            <a:off x="4364525" y="4314975"/>
            <a:ext cx="3280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Online Collaboration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78" name="Google Shape;978;p40"/>
          <p:cNvSpPr txBox="1"/>
          <p:nvPr>
            <p:ph idx="4294967295" type="subTitle"/>
          </p:nvPr>
        </p:nvSpPr>
        <p:spPr>
          <a:xfrm flipH="1">
            <a:off x="4364575" y="2392100"/>
            <a:ext cx="36165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Social Networking Sites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79" name="Google Shape;979;p40"/>
          <p:cNvSpPr/>
          <p:nvPr/>
        </p:nvSpPr>
        <p:spPr>
          <a:xfrm>
            <a:off x="4082300" y="2494400"/>
            <a:ext cx="282300" cy="282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0"/>
          <p:cNvSpPr/>
          <p:nvPr/>
        </p:nvSpPr>
        <p:spPr>
          <a:xfrm>
            <a:off x="4082300" y="3455838"/>
            <a:ext cx="282300" cy="282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0"/>
          <p:cNvSpPr/>
          <p:nvPr/>
        </p:nvSpPr>
        <p:spPr>
          <a:xfrm>
            <a:off x="4082300" y="4409788"/>
            <a:ext cx="282300" cy="282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0"/>
          <p:cNvSpPr txBox="1"/>
          <p:nvPr>
            <p:ph idx="4294967295" type="subTitle"/>
          </p:nvPr>
        </p:nvSpPr>
        <p:spPr>
          <a:xfrm flipH="1">
            <a:off x="961875" y="1123150"/>
            <a:ext cx="80745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Archivo Black"/>
                <a:ea typeface="Archivo Black"/>
                <a:cs typeface="Archivo Black"/>
                <a:sym typeface="Archivo Black"/>
              </a:rPr>
              <a:t>The transmission or method of delivering the message using </a:t>
            </a:r>
            <a:r>
              <a:rPr lang="en" sz="2400">
                <a:latin typeface="Archivo Black"/>
                <a:ea typeface="Archivo Black"/>
                <a:cs typeface="Archivo Black"/>
                <a:sym typeface="Archivo Black"/>
              </a:rPr>
              <a:t>electronic</a:t>
            </a:r>
            <a:r>
              <a:rPr lang="en" sz="2400"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400">
                <a:latin typeface="Archivo Black"/>
                <a:ea typeface="Archivo Black"/>
                <a:cs typeface="Archivo Black"/>
                <a:sym typeface="Archivo Black"/>
              </a:rPr>
              <a:t>technology</a:t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3" name="Google Shape;98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"/>
          <p:cNvSpPr txBox="1"/>
          <p:nvPr>
            <p:ph idx="4294967295" type="subTitle"/>
          </p:nvPr>
        </p:nvSpPr>
        <p:spPr>
          <a:xfrm flipH="1">
            <a:off x="1990875" y="3370563"/>
            <a:ext cx="1995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Laptop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9" name="Google Shape;989;p41"/>
          <p:cNvSpPr txBox="1"/>
          <p:nvPr>
            <p:ph idx="4294967295" type="subTitle"/>
          </p:nvPr>
        </p:nvSpPr>
        <p:spPr>
          <a:xfrm flipH="1">
            <a:off x="1990925" y="4335750"/>
            <a:ext cx="2910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Notebooks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90" name="Google Shape;990;p41"/>
          <p:cNvSpPr txBox="1"/>
          <p:nvPr>
            <p:ph idx="4294967295" type="subTitle"/>
          </p:nvPr>
        </p:nvSpPr>
        <p:spPr>
          <a:xfrm flipH="1">
            <a:off x="1990875" y="2412875"/>
            <a:ext cx="19950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Desktop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91" name="Google Shape;991;p41"/>
          <p:cNvSpPr/>
          <p:nvPr/>
        </p:nvSpPr>
        <p:spPr>
          <a:xfrm rot="462743">
            <a:off x="340520" y="331686"/>
            <a:ext cx="366616" cy="32817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1"/>
          <p:cNvSpPr/>
          <p:nvPr/>
        </p:nvSpPr>
        <p:spPr>
          <a:xfrm>
            <a:off x="1708575" y="2515175"/>
            <a:ext cx="282300" cy="282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1"/>
          <p:cNvSpPr/>
          <p:nvPr/>
        </p:nvSpPr>
        <p:spPr>
          <a:xfrm>
            <a:off x="1708575" y="3476613"/>
            <a:ext cx="282300" cy="282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1"/>
          <p:cNvSpPr/>
          <p:nvPr/>
        </p:nvSpPr>
        <p:spPr>
          <a:xfrm>
            <a:off x="1708575" y="4430563"/>
            <a:ext cx="282300" cy="282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41"/>
          <p:cNvGrpSpPr/>
          <p:nvPr/>
        </p:nvGrpSpPr>
        <p:grpSpPr>
          <a:xfrm>
            <a:off x="8451981" y="3291525"/>
            <a:ext cx="584400" cy="537600"/>
            <a:chOff x="8451981" y="3291525"/>
            <a:chExt cx="584400" cy="537600"/>
          </a:xfrm>
        </p:grpSpPr>
        <p:sp>
          <p:nvSpPr>
            <p:cNvPr id="996" name="Google Shape;996;p41"/>
            <p:cNvSpPr/>
            <p:nvPr/>
          </p:nvSpPr>
          <p:spPr>
            <a:xfrm flipH="1" rot="-464232">
              <a:off x="8481237" y="3324789"/>
              <a:ext cx="525888" cy="471072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 rot="-1176097">
              <a:off x="8668124" y="3440793"/>
              <a:ext cx="152110" cy="239074"/>
            </a:xfrm>
            <a:custGeom>
              <a:rect b="b" l="l" r="r" t="t"/>
              <a:pathLst>
                <a:path extrusionOk="0" h="1933" w="123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41"/>
          <p:cNvSpPr txBox="1"/>
          <p:nvPr>
            <p:ph type="title"/>
          </p:nvPr>
        </p:nvSpPr>
        <p:spPr>
          <a:xfrm>
            <a:off x="798550" y="208688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Technological Tools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9" name="Google Shape;999;p41"/>
          <p:cNvSpPr txBox="1"/>
          <p:nvPr>
            <p:ph idx="4294967295" type="subTitle"/>
          </p:nvPr>
        </p:nvSpPr>
        <p:spPr>
          <a:xfrm flipH="1">
            <a:off x="4728850" y="3472875"/>
            <a:ext cx="42234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Software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00" name="Google Shape;1000;p41"/>
          <p:cNvSpPr txBox="1"/>
          <p:nvPr>
            <p:ph idx="4294967295" type="subTitle"/>
          </p:nvPr>
        </p:nvSpPr>
        <p:spPr>
          <a:xfrm flipH="1">
            <a:off x="4728925" y="4438050"/>
            <a:ext cx="3280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Auxiliary Products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01" name="Google Shape;1001;p41"/>
          <p:cNvSpPr txBox="1"/>
          <p:nvPr>
            <p:ph idx="4294967295" type="subTitle"/>
          </p:nvPr>
        </p:nvSpPr>
        <p:spPr>
          <a:xfrm flipH="1">
            <a:off x="4728975" y="2515175"/>
            <a:ext cx="36165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Archivo Black"/>
                <a:ea typeface="Archivo Black"/>
                <a:cs typeface="Archivo Black"/>
                <a:sym typeface="Archivo Black"/>
              </a:rPr>
              <a:t>Tablets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02" name="Google Shape;1002;p41"/>
          <p:cNvSpPr/>
          <p:nvPr/>
        </p:nvSpPr>
        <p:spPr>
          <a:xfrm>
            <a:off x="4446700" y="2617475"/>
            <a:ext cx="282300" cy="282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1"/>
          <p:cNvSpPr/>
          <p:nvPr/>
        </p:nvSpPr>
        <p:spPr>
          <a:xfrm>
            <a:off x="4446700" y="3578913"/>
            <a:ext cx="282300" cy="282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1"/>
          <p:cNvSpPr/>
          <p:nvPr/>
        </p:nvSpPr>
        <p:spPr>
          <a:xfrm>
            <a:off x="4446700" y="4532863"/>
            <a:ext cx="282300" cy="282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1"/>
          <p:cNvSpPr txBox="1"/>
          <p:nvPr>
            <p:ph type="title"/>
          </p:nvPr>
        </p:nvSpPr>
        <p:spPr>
          <a:xfrm>
            <a:off x="845225" y="1010000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Media &amp; Internet is used to transmit the message</a:t>
            </a:r>
            <a:endParaRPr/>
          </a:p>
        </p:txBody>
      </p:sp>
      <p:sp>
        <p:nvSpPr>
          <p:cNvPr id="1006" name="Google Shape;100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/>
          <p:nvPr>
            <p:ph type="title"/>
          </p:nvPr>
        </p:nvSpPr>
        <p:spPr>
          <a:xfrm>
            <a:off x="1260526" y="1145400"/>
            <a:ext cx="71688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Generalized Technological Issues in Business Communication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5397049" y="5240237"/>
            <a:ext cx="361988" cy="3200"/>
          </a:xfrm>
          <a:custGeom>
            <a:rect b="b" l="l" r="r" t="t"/>
            <a:pathLst>
              <a:path extrusionOk="0" h="44" w="4978">
                <a:moveTo>
                  <a:pt x="2489" y="0"/>
                </a:moveTo>
                <a:cubicBezTo>
                  <a:pt x="1113" y="0"/>
                  <a:pt x="0" y="0"/>
                  <a:pt x="0" y="29"/>
                </a:cubicBezTo>
                <a:cubicBezTo>
                  <a:pt x="0" y="44"/>
                  <a:pt x="1113" y="44"/>
                  <a:pt x="2489" y="44"/>
                </a:cubicBezTo>
                <a:cubicBezTo>
                  <a:pt x="3865" y="44"/>
                  <a:pt x="4978" y="44"/>
                  <a:pt x="4978" y="29"/>
                </a:cubicBezTo>
                <a:cubicBezTo>
                  <a:pt x="4978" y="0"/>
                  <a:pt x="3865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2"/>
          <p:cNvSpPr/>
          <p:nvPr/>
        </p:nvSpPr>
        <p:spPr>
          <a:xfrm>
            <a:off x="5435372" y="5211077"/>
            <a:ext cx="30905" cy="12726"/>
          </a:xfrm>
          <a:custGeom>
            <a:rect b="b" l="l" r="r" t="t"/>
            <a:pathLst>
              <a:path extrusionOk="0" h="175" w="425">
                <a:moveTo>
                  <a:pt x="18" y="0"/>
                </a:moveTo>
                <a:cubicBezTo>
                  <a:pt x="7" y="0"/>
                  <a:pt x="0" y="2"/>
                  <a:pt x="0" y="6"/>
                </a:cubicBezTo>
                <a:cubicBezTo>
                  <a:pt x="0" y="20"/>
                  <a:pt x="88" y="50"/>
                  <a:pt x="205" y="94"/>
                </a:cubicBezTo>
                <a:cubicBezTo>
                  <a:pt x="312" y="129"/>
                  <a:pt x="390" y="175"/>
                  <a:pt x="416" y="175"/>
                </a:cubicBezTo>
                <a:cubicBezTo>
                  <a:pt x="422" y="175"/>
                  <a:pt x="425" y="172"/>
                  <a:pt x="425" y="167"/>
                </a:cubicBezTo>
                <a:cubicBezTo>
                  <a:pt x="425" y="152"/>
                  <a:pt x="337" y="94"/>
                  <a:pt x="220" y="64"/>
                </a:cubicBezTo>
                <a:cubicBezTo>
                  <a:pt x="141" y="20"/>
                  <a:pt x="55" y="0"/>
                  <a:pt x="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2"/>
          <p:cNvSpPr/>
          <p:nvPr/>
        </p:nvSpPr>
        <p:spPr>
          <a:xfrm>
            <a:off x="5425773" y="5219876"/>
            <a:ext cx="25597" cy="23560"/>
          </a:xfrm>
          <a:custGeom>
            <a:rect b="b" l="l" r="r" t="t"/>
            <a:pathLst>
              <a:path extrusionOk="0" h="324" w="352">
                <a:moveTo>
                  <a:pt x="38" y="0"/>
                </a:moveTo>
                <a:cubicBezTo>
                  <a:pt x="15" y="0"/>
                  <a:pt x="0" y="7"/>
                  <a:pt x="0" y="17"/>
                </a:cubicBezTo>
                <a:cubicBezTo>
                  <a:pt x="0" y="17"/>
                  <a:pt x="132" y="31"/>
                  <a:pt x="220" y="119"/>
                </a:cubicBezTo>
                <a:cubicBezTo>
                  <a:pt x="337" y="207"/>
                  <a:pt x="337" y="324"/>
                  <a:pt x="352" y="324"/>
                </a:cubicBezTo>
                <a:cubicBezTo>
                  <a:pt x="352" y="324"/>
                  <a:pt x="352" y="192"/>
                  <a:pt x="235" y="104"/>
                </a:cubicBezTo>
                <a:cubicBezTo>
                  <a:pt x="166" y="26"/>
                  <a:pt x="85" y="0"/>
                  <a:pt x="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2"/>
          <p:cNvSpPr/>
          <p:nvPr/>
        </p:nvSpPr>
        <p:spPr>
          <a:xfrm>
            <a:off x="5545033" y="5226348"/>
            <a:ext cx="71336" cy="2182"/>
          </a:xfrm>
          <a:custGeom>
            <a:rect b="b" l="l" r="r" t="t"/>
            <a:pathLst>
              <a:path extrusionOk="0" h="30" w="981">
                <a:moveTo>
                  <a:pt x="483" y="1"/>
                </a:moveTo>
                <a:cubicBezTo>
                  <a:pt x="220" y="1"/>
                  <a:pt x="0" y="1"/>
                  <a:pt x="0" y="15"/>
                </a:cubicBezTo>
                <a:cubicBezTo>
                  <a:pt x="0" y="30"/>
                  <a:pt x="220" y="30"/>
                  <a:pt x="483" y="30"/>
                </a:cubicBezTo>
                <a:cubicBezTo>
                  <a:pt x="761" y="30"/>
                  <a:pt x="981" y="30"/>
                  <a:pt x="981" y="15"/>
                </a:cubicBezTo>
                <a:cubicBezTo>
                  <a:pt x="981" y="15"/>
                  <a:pt x="761" y="1"/>
                  <a:pt x="4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2"/>
          <p:cNvSpPr/>
          <p:nvPr/>
        </p:nvSpPr>
        <p:spPr>
          <a:xfrm>
            <a:off x="5584375" y="5240237"/>
            <a:ext cx="362060" cy="3200"/>
          </a:xfrm>
          <a:custGeom>
            <a:rect b="b" l="l" r="r" t="t"/>
            <a:pathLst>
              <a:path extrusionOk="0" h="44" w="4979">
                <a:moveTo>
                  <a:pt x="2489" y="0"/>
                </a:moveTo>
                <a:cubicBezTo>
                  <a:pt x="1113" y="0"/>
                  <a:pt x="1" y="0"/>
                  <a:pt x="1" y="29"/>
                </a:cubicBezTo>
                <a:cubicBezTo>
                  <a:pt x="1" y="44"/>
                  <a:pt x="1099" y="44"/>
                  <a:pt x="2489" y="44"/>
                </a:cubicBezTo>
                <a:cubicBezTo>
                  <a:pt x="3866" y="44"/>
                  <a:pt x="4978" y="44"/>
                  <a:pt x="4978" y="29"/>
                </a:cubicBezTo>
                <a:cubicBezTo>
                  <a:pt x="4978" y="0"/>
                  <a:pt x="3866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2"/>
          <p:cNvSpPr/>
          <p:nvPr/>
        </p:nvSpPr>
        <p:spPr>
          <a:xfrm>
            <a:off x="5731268" y="5226348"/>
            <a:ext cx="71409" cy="2182"/>
          </a:xfrm>
          <a:custGeom>
            <a:rect b="b" l="l" r="r" t="t"/>
            <a:pathLst>
              <a:path extrusionOk="0" h="30" w="982">
                <a:moveTo>
                  <a:pt x="484" y="1"/>
                </a:moveTo>
                <a:cubicBezTo>
                  <a:pt x="221" y="1"/>
                  <a:pt x="1" y="1"/>
                  <a:pt x="1" y="15"/>
                </a:cubicBezTo>
                <a:cubicBezTo>
                  <a:pt x="1" y="30"/>
                  <a:pt x="235" y="30"/>
                  <a:pt x="484" y="30"/>
                </a:cubicBezTo>
                <a:cubicBezTo>
                  <a:pt x="762" y="30"/>
                  <a:pt x="982" y="30"/>
                  <a:pt x="982" y="15"/>
                </a:cubicBezTo>
                <a:cubicBezTo>
                  <a:pt x="982" y="15"/>
                  <a:pt x="762" y="1"/>
                  <a:pt x="4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42"/>
          <p:cNvGrpSpPr/>
          <p:nvPr/>
        </p:nvGrpSpPr>
        <p:grpSpPr>
          <a:xfrm>
            <a:off x="3981264" y="3226786"/>
            <a:ext cx="1382214" cy="1838929"/>
            <a:chOff x="3782089" y="3206276"/>
            <a:chExt cx="1490418" cy="1982886"/>
          </a:xfrm>
        </p:grpSpPr>
        <p:sp>
          <p:nvSpPr>
            <p:cNvPr id="1019" name="Google Shape;1019;p42"/>
            <p:cNvSpPr/>
            <p:nvPr/>
          </p:nvSpPr>
          <p:spPr>
            <a:xfrm>
              <a:off x="3782089" y="4131994"/>
              <a:ext cx="1490418" cy="67118"/>
            </a:xfrm>
            <a:custGeom>
              <a:rect b="b" l="l" r="r" t="t"/>
              <a:pathLst>
                <a:path extrusionOk="0" h="923" w="20496">
                  <a:moveTo>
                    <a:pt x="0" y="0"/>
                  </a:moveTo>
                  <a:lnTo>
                    <a:pt x="0" y="923"/>
                  </a:lnTo>
                  <a:lnTo>
                    <a:pt x="20495" y="923"/>
                  </a:lnTo>
                  <a:lnTo>
                    <a:pt x="20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870443" y="4199041"/>
              <a:ext cx="52211" cy="990121"/>
            </a:xfrm>
            <a:custGeom>
              <a:rect b="b" l="l" r="r" t="t"/>
              <a:pathLst>
                <a:path extrusionOk="0" h="13616" w="718">
                  <a:moveTo>
                    <a:pt x="0" y="1"/>
                  </a:moveTo>
                  <a:lnTo>
                    <a:pt x="0" y="13454"/>
                  </a:lnTo>
                  <a:lnTo>
                    <a:pt x="351" y="13615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5175617" y="4199041"/>
              <a:ext cx="52211" cy="990121"/>
            </a:xfrm>
            <a:custGeom>
              <a:rect b="b" l="l" r="r" t="t"/>
              <a:pathLst>
                <a:path extrusionOk="0" h="13616" w="718">
                  <a:moveTo>
                    <a:pt x="0" y="1"/>
                  </a:moveTo>
                  <a:lnTo>
                    <a:pt x="0" y="13454"/>
                  </a:lnTo>
                  <a:lnTo>
                    <a:pt x="366" y="13615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895968" y="4591871"/>
              <a:ext cx="1279683" cy="39486"/>
            </a:xfrm>
            <a:custGeom>
              <a:rect b="b" l="l" r="r" t="t"/>
              <a:pathLst>
                <a:path extrusionOk="0" h="543" w="17598">
                  <a:moveTo>
                    <a:pt x="0" y="1"/>
                  </a:moveTo>
                  <a:lnTo>
                    <a:pt x="0" y="264"/>
                  </a:lnTo>
                  <a:lnTo>
                    <a:pt x="17597" y="542"/>
                  </a:lnTo>
                  <a:lnTo>
                    <a:pt x="17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3895968" y="3887148"/>
              <a:ext cx="259529" cy="247021"/>
            </a:xfrm>
            <a:custGeom>
              <a:rect b="b" l="l" r="r" t="t"/>
              <a:pathLst>
                <a:path extrusionOk="0" h="3397" w="3569">
                  <a:moveTo>
                    <a:pt x="3058" y="1369"/>
                  </a:moveTo>
                  <a:cubicBezTo>
                    <a:pt x="3208" y="1369"/>
                    <a:pt x="3351" y="1459"/>
                    <a:pt x="3382" y="1728"/>
                  </a:cubicBezTo>
                  <a:cubicBezTo>
                    <a:pt x="3441" y="2196"/>
                    <a:pt x="2723" y="2328"/>
                    <a:pt x="2723" y="2328"/>
                  </a:cubicBezTo>
                  <a:lnTo>
                    <a:pt x="2723" y="1508"/>
                  </a:lnTo>
                  <a:cubicBezTo>
                    <a:pt x="2797" y="1434"/>
                    <a:pt x="2930" y="1369"/>
                    <a:pt x="3058" y="1369"/>
                  </a:cubicBezTo>
                  <a:close/>
                  <a:moveTo>
                    <a:pt x="0" y="0"/>
                  </a:moveTo>
                  <a:lnTo>
                    <a:pt x="162" y="3397"/>
                  </a:lnTo>
                  <a:lnTo>
                    <a:pt x="2738" y="3353"/>
                  </a:lnTo>
                  <a:lnTo>
                    <a:pt x="2723" y="2547"/>
                  </a:lnTo>
                  <a:lnTo>
                    <a:pt x="2723" y="2547"/>
                  </a:lnTo>
                  <a:cubicBezTo>
                    <a:pt x="2723" y="2547"/>
                    <a:pt x="2730" y="2548"/>
                    <a:pt x="2743" y="2548"/>
                  </a:cubicBezTo>
                  <a:cubicBezTo>
                    <a:pt x="2870" y="2548"/>
                    <a:pt x="3569" y="2512"/>
                    <a:pt x="3529" y="1713"/>
                  </a:cubicBezTo>
                  <a:cubicBezTo>
                    <a:pt x="3493" y="1186"/>
                    <a:pt x="3205" y="1081"/>
                    <a:pt x="2980" y="1081"/>
                  </a:cubicBezTo>
                  <a:cubicBezTo>
                    <a:pt x="2831" y="1081"/>
                    <a:pt x="2709" y="1127"/>
                    <a:pt x="2709" y="1127"/>
                  </a:cubicBezTo>
                  <a:lnTo>
                    <a:pt x="2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892768" y="3206276"/>
              <a:ext cx="211899" cy="656784"/>
            </a:xfrm>
            <a:custGeom>
              <a:rect b="b" l="l" r="r" t="t"/>
              <a:pathLst>
                <a:path extrusionOk="0" h="9032" w="2914">
                  <a:moveTo>
                    <a:pt x="1346" y="1"/>
                  </a:moveTo>
                  <a:cubicBezTo>
                    <a:pt x="1176" y="1"/>
                    <a:pt x="1084" y="56"/>
                    <a:pt x="1084" y="96"/>
                  </a:cubicBezTo>
                  <a:cubicBezTo>
                    <a:pt x="1084" y="170"/>
                    <a:pt x="1245" y="213"/>
                    <a:pt x="1421" y="360"/>
                  </a:cubicBezTo>
                  <a:cubicBezTo>
                    <a:pt x="1611" y="536"/>
                    <a:pt x="1860" y="828"/>
                    <a:pt x="1831" y="1224"/>
                  </a:cubicBezTo>
                  <a:cubicBezTo>
                    <a:pt x="1816" y="1429"/>
                    <a:pt x="1743" y="1634"/>
                    <a:pt x="1596" y="1795"/>
                  </a:cubicBezTo>
                  <a:cubicBezTo>
                    <a:pt x="1450" y="1970"/>
                    <a:pt x="1201" y="2146"/>
                    <a:pt x="879" y="2366"/>
                  </a:cubicBezTo>
                  <a:cubicBezTo>
                    <a:pt x="733" y="2468"/>
                    <a:pt x="557" y="2614"/>
                    <a:pt x="410" y="2805"/>
                  </a:cubicBezTo>
                  <a:cubicBezTo>
                    <a:pt x="264" y="2995"/>
                    <a:pt x="118" y="3215"/>
                    <a:pt x="59" y="3537"/>
                  </a:cubicBezTo>
                  <a:cubicBezTo>
                    <a:pt x="1" y="3844"/>
                    <a:pt x="74" y="4195"/>
                    <a:pt x="249" y="4444"/>
                  </a:cubicBezTo>
                  <a:cubicBezTo>
                    <a:pt x="410" y="4708"/>
                    <a:pt x="630" y="4883"/>
                    <a:pt x="806" y="5015"/>
                  </a:cubicBezTo>
                  <a:cubicBezTo>
                    <a:pt x="1201" y="5264"/>
                    <a:pt x="1538" y="5454"/>
                    <a:pt x="1743" y="5630"/>
                  </a:cubicBezTo>
                  <a:cubicBezTo>
                    <a:pt x="1860" y="5733"/>
                    <a:pt x="1889" y="5806"/>
                    <a:pt x="1904" y="5879"/>
                  </a:cubicBezTo>
                  <a:cubicBezTo>
                    <a:pt x="1948" y="5952"/>
                    <a:pt x="1933" y="6025"/>
                    <a:pt x="1889" y="6113"/>
                  </a:cubicBezTo>
                  <a:cubicBezTo>
                    <a:pt x="1860" y="6201"/>
                    <a:pt x="1787" y="6318"/>
                    <a:pt x="1684" y="6406"/>
                  </a:cubicBezTo>
                  <a:cubicBezTo>
                    <a:pt x="1596" y="6508"/>
                    <a:pt x="1508" y="6582"/>
                    <a:pt x="1377" y="6684"/>
                  </a:cubicBezTo>
                  <a:cubicBezTo>
                    <a:pt x="1128" y="6860"/>
                    <a:pt x="850" y="7021"/>
                    <a:pt x="630" y="7270"/>
                  </a:cubicBezTo>
                  <a:cubicBezTo>
                    <a:pt x="513" y="7372"/>
                    <a:pt x="410" y="7504"/>
                    <a:pt x="337" y="7636"/>
                  </a:cubicBezTo>
                  <a:cubicBezTo>
                    <a:pt x="249" y="7782"/>
                    <a:pt x="206" y="7943"/>
                    <a:pt x="191" y="8075"/>
                  </a:cubicBezTo>
                  <a:cubicBezTo>
                    <a:pt x="176" y="8338"/>
                    <a:pt x="220" y="8587"/>
                    <a:pt x="337" y="8748"/>
                  </a:cubicBezTo>
                  <a:cubicBezTo>
                    <a:pt x="440" y="8909"/>
                    <a:pt x="586" y="8997"/>
                    <a:pt x="689" y="9026"/>
                  </a:cubicBezTo>
                  <a:cubicBezTo>
                    <a:pt x="714" y="9030"/>
                    <a:pt x="737" y="9032"/>
                    <a:pt x="757" y="9032"/>
                  </a:cubicBezTo>
                  <a:cubicBezTo>
                    <a:pt x="817" y="9032"/>
                    <a:pt x="850" y="9016"/>
                    <a:pt x="850" y="8983"/>
                  </a:cubicBezTo>
                  <a:cubicBezTo>
                    <a:pt x="864" y="8909"/>
                    <a:pt x="718" y="8822"/>
                    <a:pt x="689" y="8602"/>
                  </a:cubicBezTo>
                  <a:cubicBezTo>
                    <a:pt x="659" y="8485"/>
                    <a:pt x="689" y="8338"/>
                    <a:pt x="733" y="8192"/>
                  </a:cubicBezTo>
                  <a:cubicBezTo>
                    <a:pt x="776" y="8119"/>
                    <a:pt x="806" y="8046"/>
                    <a:pt x="864" y="8002"/>
                  </a:cubicBezTo>
                  <a:cubicBezTo>
                    <a:pt x="923" y="7929"/>
                    <a:pt x="996" y="7870"/>
                    <a:pt x="1084" y="7797"/>
                  </a:cubicBezTo>
                  <a:cubicBezTo>
                    <a:pt x="1274" y="7665"/>
                    <a:pt x="1523" y="7533"/>
                    <a:pt x="1816" y="7372"/>
                  </a:cubicBezTo>
                  <a:cubicBezTo>
                    <a:pt x="1962" y="7299"/>
                    <a:pt x="2153" y="7167"/>
                    <a:pt x="2299" y="7050"/>
                  </a:cubicBezTo>
                  <a:cubicBezTo>
                    <a:pt x="2445" y="6918"/>
                    <a:pt x="2606" y="6728"/>
                    <a:pt x="2709" y="6508"/>
                  </a:cubicBezTo>
                  <a:cubicBezTo>
                    <a:pt x="2826" y="6289"/>
                    <a:pt x="2914" y="5981"/>
                    <a:pt x="2841" y="5689"/>
                  </a:cubicBezTo>
                  <a:cubicBezTo>
                    <a:pt x="2826" y="5542"/>
                    <a:pt x="2767" y="5396"/>
                    <a:pt x="2694" y="5264"/>
                  </a:cubicBezTo>
                  <a:cubicBezTo>
                    <a:pt x="2636" y="5191"/>
                    <a:pt x="2606" y="5147"/>
                    <a:pt x="2562" y="5088"/>
                  </a:cubicBezTo>
                  <a:cubicBezTo>
                    <a:pt x="2533" y="5030"/>
                    <a:pt x="2475" y="5001"/>
                    <a:pt x="2445" y="4942"/>
                  </a:cubicBezTo>
                  <a:cubicBezTo>
                    <a:pt x="2079" y="4576"/>
                    <a:pt x="1684" y="4386"/>
                    <a:pt x="1391" y="4195"/>
                  </a:cubicBezTo>
                  <a:cubicBezTo>
                    <a:pt x="1245" y="4093"/>
                    <a:pt x="1142" y="3990"/>
                    <a:pt x="1084" y="3917"/>
                  </a:cubicBezTo>
                  <a:cubicBezTo>
                    <a:pt x="1055" y="3873"/>
                    <a:pt x="1025" y="3844"/>
                    <a:pt x="1025" y="3800"/>
                  </a:cubicBezTo>
                  <a:cubicBezTo>
                    <a:pt x="1011" y="3771"/>
                    <a:pt x="1011" y="3727"/>
                    <a:pt x="1011" y="3698"/>
                  </a:cubicBezTo>
                  <a:cubicBezTo>
                    <a:pt x="1025" y="3595"/>
                    <a:pt x="1084" y="3493"/>
                    <a:pt x="1157" y="3376"/>
                  </a:cubicBezTo>
                  <a:cubicBezTo>
                    <a:pt x="1245" y="3273"/>
                    <a:pt x="1347" y="3185"/>
                    <a:pt x="1465" y="3068"/>
                  </a:cubicBezTo>
                  <a:cubicBezTo>
                    <a:pt x="1728" y="2878"/>
                    <a:pt x="2035" y="2629"/>
                    <a:pt x="2270" y="2307"/>
                  </a:cubicBezTo>
                  <a:cubicBezTo>
                    <a:pt x="2401" y="2146"/>
                    <a:pt x="2489" y="1941"/>
                    <a:pt x="2533" y="1751"/>
                  </a:cubicBezTo>
                  <a:cubicBezTo>
                    <a:pt x="2592" y="1575"/>
                    <a:pt x="2592" y="1370"/>
                    <a:pt x="2562" y="1209"/>
                  </a:cubicBezTo>
                  <a:cubicBezTo>
                    <a:pt x="2533" y="858"/>
                    <a:pt x="2372" y="565"/>
                    <a:pt x="2182" y="389"/>
                  </a:cubicBezTo>
                  <a:cubicBezTo>
                    <a:pt x="1977" y="184"/>
                    <a:pt x="1772" y="96"/>
                    <a:pt x="1611" y="38"/>
                  </a:cubicBezTo>
                  <a:cubicBezTo>
                    <a:pt x="1509" y="11"/>
                    <a:pt x="1420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4899137" y="3887148"/>
              <a:ext cx="259456" cy="247021"/>
            </a:xfrm>
            <a:custGeom>
              <a:rect b="b" l="l" r="r" t="t"/>
              <a:pathLst>
                <a:path extrusionOk="0" h="3397" w="3568">
                  <a:moveTo>
                    <a:pt x="487" y="1366"/>
                  </a:moveTo>
                  <a:cubicBezTo>
                    <a:pt x="614" y="1366"/>
                    <a:pt x="750" y="1426"/>
                    <a:pt x="830" y="1493"/>
                  </a:cubicBezTo>
                  <a:lnTo>
                    <a:pt x="830" y="2313"/>
                  </a:lnTo>
                  <a:cubicBezTo>
                    <a:pt x="830" y="2314"/>
                    <a:pt x="829" y="2314"/>
                    <a:pt x="825" y="2314"/>
                  </a:cubicBezTo>
                  <a:cubicBezTo>
                    <a:pt x="763" y="2314"/>
                    <a:pt x="116" y="2173"/>
                    <a:pt x="172" y="1713"/>
                  </a:cubicBezTo>
                  <a:cubicBezTo>
                    <a:pt x="195" y="1451"/>
                    <a:pt x="335" y="1366"/>
                    <a:pt x="487" y="1366"/>
                  </a:cubicBezTo>
                  <a:close/>
                  <a:moveTo>
                    <a:pt x="860" y="0"/>
                  </a:moveTo>
                  <a:lnTo>
                    <a:pt x="860" y="1127"/>
                  </a:lnTo>
                  <a:cubicBezTo>
                    <a:pt x="854" y="1127"/>
                    <a:pt x="726" y="1081"/>
                    <a:pt x="573" y="1081"/>
                  </a:cubicBezTo>
                  <a:cubicBezTo>
                    <a:pt x="344" y="1081"/>
                    <a:pt x="57" y="1186"/>
                    <a:pt x="40" y="1713"/>
                  </a:cubicBezTo>
                  <a:cubicBezTo>
                    <a:pt x="1" y="2502"/>
                    <a:pt x="660" y="2548"/>
                    <a:pt x="813" y="2548"/>
                  </a:cubicBezTo>
                  <a:cubicBezTo>
                    <a:pt x="834" y="2548"/>
                    <a:pt x="845" y="2547"/>
                    <a:pt x="845" y="2547"/>
                  </a:cubicBezTo>
                  <a:lnTo>
                    <a:pt x="845" y="2547"/>
                  </a:lnTo>
                  <a:lnTo>
                    <a:pt x="816" y="3353"/>
                  </a:lnTo>
                  <a:lnTo>
                    <a:pt x="3407" y="3397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4946695" y="3206349"/>
              <a:ext cx="210881" cy="657803"/>
            </a:xfrm>
            <a:custGeom>
              <a:rect b="b" l="l" r="r" t="t"/>
              <a:pathLst>
                <a:path extrusionOk="0" h="9046" w="2900">
                  <a:moveTo>
                    <a:pt x="1622" y="1"/>
                  </a:moveTo>
                  <a:cubicBezTo>
                    <a:pt x="1535" y="1"/>
                    <a:pt x="1424" y="15"/>
                    <a:pt x="1289" y="51"/>
                  </a:cubicBezTo>
                  <a:cubicBezTo>
                    <a:pt x="1099" y="110"/>
                    <a:pt x="908" y="212"/>
                    <a:pt x="718" y="403"/>
                  </a:cubicBezTo>
                  <a:cubicBezTo>
                    <a:pt x="542" y="578"/>
                    <a:pt x="367" y="871"/>
                    <a:pt x="337" y="1223"/>
                  </a:cubicBezTo>
                  <a:cubicBezTo>
                    <a:pt x="323" y="1384"/>
                    <a:pt x="337" y="1589"/>
                    <a:pt x="367" y="1764"/>
                  </a:cubicBezTo>
                  <a:cubicBezTo>
                    <a:pt x="425" y="1955"/>
                    <a:pt x="513" y="2160"/>
                    <a:pt x="630" y="2321"/>
                  </a:cubicBezTo>
                  <a:cubicBezTo>
                    <a:pt x="864" y="2643"/>
                    <a:pt x="1172" y="2862"/>
                    <a:pt x="1435" y="3082"/>
                  </a:cubicBezTo>
                  <a:cubicBezTo>
                    <a:pt x="1567" y="3184"/>
                    <a:pt x="1670" y="3287"/>
                    <a:pt x="1743" y="3404"/>
                  </a:cubicBezTo>
                  <a:cubicBezTo>
                    <a:pt x="1831" y="3506"/>
                    <a:pt x="1875" y="3638"/>
                    <a:pt x="1889" y="3711"/>
                  </a:cubicBezTo>
                  <a:cubicBezTo>
                    <a:pt x="1889" y="3741"/>
                    <a:pt x="1889" y="3785"/>
                    <a:pt x="1875" y="3814"/>
                  </a:cubicBezTo>
                  <a:lnTo>
                    <a:pt x="1816" y="3931"/>
                  </a:lnTo>
                  <a:cubicBezTo>
                    <a:pt x="1757" y="4004"/>
                    <a:pt x="1655" y="4092"/>
                    <a:pt x="1509" y="4209"/>
                  </a:cubicBezTo>
                  <a:cubicBezTo>
                    <a:pt x="1216" y="4429"/>
                    <a:pt x="835" y="4590"/>
                    <a:pt x="469" y="4956"/>
                  </a:cubicBezTo>
                  <a:cubicBezTo>
                    <a:pt x="425" y="5014"/>
                    <a:pt x="367" y="5044"/>
                    <a:pt x="337" y="5102"/>
                  </a:cubicBezTo>
                  <a:cubicBezTo>
                    <a:pt x="279" y="5175"/>
                    <a:pt x="250" y="5234"/>
                    <a:pt x="206" y="5292"/>
                  </a:cubicBezTo>
                  <a:cubicBezTo>
                    <a:pt x="132" y="5410"/>
                    <a:pt x="74" y="5556"/>
                    <a:pt x="59" y="5702"/>
                  </a:cubicBezTo>
                  <a:cubicBezTo>
                    <a:pt x="1" y="5995"/>
                    <a:pt x="74" y="6317"/>
                    <a:pt x="191" y="6537"/>
                  </a:cubicBezTo>
                  <a:cubicBezTo>
                    <a:pt x="293" y="6756"/>
                    <a:pt x="469" y="6917"/>
                    <a:pt x="616" y="7064"/>
                  </a:cubicBezTo>
                  <a:cubicBezTo>
                    <a:pt x="777" y="7196"/>
                    <a:pt x="938" y="7313"/>
                    <a:pt x="1084" y="7386"/>
                  </a:cubicBezTo>
                  <a:cubicBezTo>
                    <a:pt x="1391" y="7562"/>
                    <a:pt x="1640" y="7679"/>
                    <a:pt x="1816" y="7810"/>
                  </a:cubicBezTo>
                  <a:cubicBezTo>
                    <a:pt x="1889" y="7884"/>
                    <a:pt x="1977" y="7942"/>
                    <a:pt x="2036" y="8015"/>
                  </a:cubicBezTo>
                  <a:cubicBezTo>
                    <a:pt x="2094" y="8074"/>
                    <a:pt x="2123" y="8147"/>
                    <a:pt x="2167" y="8220"/>
                  </a:cubicBezTo>
                  <a:cubicBezTo>
                    <a:pt x="2226" y="8367"/>
                    <a:pt x="2240" y="8513"/>
                    <a:pt x="2226" y="8616"/>
                  </a:cubicBezTo>
                  <a:cubicBezTo>
                    <a:pt x="2182" y="8835"/>
                    <a:pt x="2036" y="8923"/>
                    <a:pt x="2050" y="8996"/>
                  </a:cubicBezTo>
                  <a:cubicBezTo>
                    <a:pt x="2072" y="9029"/>
                    <a:pt x="2102" y="9046"/>
                    <a:pt x="2159" y="9046"/>
                  </a:cubicBezTo>
                  <a:cubicBezTo>
                    <a:pt x="2178" y="9046"/>
                    <a:pt x="2200" y="9044"/>
                    <a:pt x="2226" y="9040"/>
                  </a:cubicBezTo>
                  <a:cubicBezTo>
                    <a:pt x="2314" y="9025"/>
                    <a:pt x="2460" y="8923"/>
                    <a:pt x="2563" y="8762"/>
                  </a:cubicBezTo>
                  <a:cubicBezTo>
                    <a:pt x="2680" y="8601"/>
                    <a:pt x="2753" y="8367"/>
                    <a:pt x="2709" y="8089"/>
                  </a:cubicBezTo>
                  <a:cubicBezTo>
                    <a:pt x="2694" y="7942"/>
                    <a:pt x="2665" y="7796"/>
                    <a:pt x="2563" y="7649"/>
                  </a:cubicBezTo>
                  <a:cubicBezTo>
                    <a:pt x="2489" y="7518"/>
                    <a:pt x="2387" y="7386"/>
                    <a:pt x="2270" y="7283"/>
                  </a:cubicBezTo>
                  <a:cubicBezTo>
                    <a:pt x="2036" y="7049"/>
                    <a:pt x="1757" y="6873"/>
                    <a:pt x="1523" y="6698"/>
                  </a:cubicBezTo>
                  <a:cubicBezTo>
                    <a:pt x="1391" y="6610"/>
                    <a:pt x="1304" y="6507"/>
                    <a:pt x="1216" y="6420"/>
                  </a:cubicBezTo>
                  <a:cubicBezTo>
                    <a:pt x="1128" y="6332"/>
                    <a:pt x="1055" y="6215"/>
                    <a:pt x="1011" y="6127"/>
                  </a:cubicBezTo>
                  <a:cubicBezTo>
                    <a:pt x="967" y="6039"/>
                    <a:pt x="967" y="5966"/>
                    <a:pt x="996" y="5893"/>
                  </a:cubicBezTo>
                  <a:cubicBezTo>
                    <a:pt x="1011" y="5819"/>
                    <a:pt x="1040" y="5746"/>
                    <a:pt x="1157" y="5658"/>
                  </a:cubicBezTo>
                  <a:cubicBezTo>
                    <a:pt x="1333" y="5468"/>
                    <a:pt x="1699" y="5307"/>
                    <a:pt x="2094" y="5029"/>
                  </a:cubicBezTo>
                  <a:cubicBezTo>
                    <a:pt x="2270" y="4897"/>
                    <a:pt x="2489" y="4736"/>
                    <a:pt x="2650" y="4458"/>
                  </a:cubicBezTo>
                  <a:cubicBezTo>
                    <a:pt x="2826" y="4194"/>
                    <a:pt x="2899" y="3858"/>
                    <a:pt x="2841" y="3550"/>
                  </a:cubicBezTo>
                  <a:cubicBezTo>
                    <a:pt x="2782" y="3243"/>
                    <a:pt x="2636" y="2994"/>
                    <a:pt x="2489" y="2818"/>
                  </a:cubicBezTo>
                  <a:cubicBezTo>
                    <a:pt x="2343" y="2628"/>
                    <a:pt x="2182" y="2482"/>
                    <a:pt x="2021" y="2379"/>
                  </a:cubicBezTo>
                  <a:cubicBezTo>
                    <a:pt x="1713" y="2145"/>
                    <a:pt x="1450" y="1999"/>
                    <a:pt x="1304" y="1808"/>
                  </a:cubicBezTo>
                  <a:cubicBezTo>
                    <a:pt x="1143" y="1647"/>
                    <a:pt x="1084" y="1442"/>
                    <a:pt x="1069" y="1237"/>
                  </a:cubicBezTo>
                  <a:cubicBezTo>
                    <a:pt x="1055" y="842"/>
                    <a:pt x="1289" y="549"/>
                    <a:pt x="1494" y="388"/>
                  </a:cubicBezTo>
                  <a:cubicBezTo>
                    <a:pt x="1684" y="212"/>
                    <a:pt x="1860" y="169"/>
                    <a:pt x="1860" y="95"/>
                  </a:cubicBezTo>
                  <a:cubicBezTo>
                    <a:pt x="1860" y="48"/>
                    <a:pt x="1781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42"/>
          <p:cNvGrpSpPr/>
          <p:nvPr/>
        </p:nvGrpSpPr>
        <p:grpSpPr>
          <a:xfrm>
            <a:off x="5429073" y="2621239"/>
            <a:ext cx="1924252" cy="2509033"/>
            <a:chOff x="5355526" y="2548675"/>
            <a:chExt cx="2074889" cy="2705448"/>
          </a:xfrm>
        </p:grpSpPr>
        <p:sp>
          <p:nvSpPr>
            <p:cNvPr id="1028" name="Google Shape;1028;p42"/>
            <p:cNvSpPr/>
            <p:nvPr/>
          </p:nvSpPr>
          <p:spPr>
            <a:xfrm>
              <a:off x="5397703" y="3115304"/>
              <a:ext cx="220843" cy="269346"/>
            </a:xfrm>
            <a:custGeom>
              <a:rect b="b" l="l" r="r" t="t"/>
              <a:pathLst>
                <a:path extrusionOk="0" h="3704" w="3037">
                  <a:moveTo>
                    <a:pt x="2377" y="1"/>
                  </a:moveTo>
                  <a:cubicBezTo>
                    <a:pt x="2246" y="1"/>
                    <a:pt x="1997" y="440"/>
                    <a:pt x="2202" y="996"/>
                  </a:cubicBezTo>
                  <a:cubicBezTo>
                    <a:pt x="2202" y="996"/>
                    <a:pt x="913" y="211"/>
                    <a:pt x="522" y="211"/>
                  </a:cubicBezTo>
                  <a:cubicBezTo>
                    <a:pt x="466" y="211"/>
                    <a:pt x="429" y="227"/>
                    <a:pt x="416" y="264"/>
                  </a:cubicBezTo>
                  <a:cubicBezTo>
                    <a:pt x="299" y="557"/>
                    <a:pt x="1572" y="1303"/>
                    <a:pt x="1572" y="1303"/>
                  </a:cubicBezTo>
                  <a:cubicBezTo>
                    <a:pt x="1572" y="1303"/>
                    <a:pt x="694" y="860"/>
                    <a:pt x="313" y="860"/>
                  </a:cubicBezTo>
                  <a:cubicBezTo>
                    <a:pt x="234" y="860"/>
                    <a:pt x="177" y="878"/>
                    <a:pt x="152" y="923"/>
                  </a:cubicBezTo>
                  <a:cubicBezTo>
                    <a:pt x="6" y="1157"/>
                    <a:pt x="1148" y="1816"/>
                    <a:pt x="1148" y="1816"/>
                  </a:cubicBezTo>
                  <a:cubicBezTo>
                    <a:pt x="1148" y="1816"/>
                    <a:pt x="317" y="1401"/>
                    <a:pt x="72" y="1401"/>
                  </a:cubicBezTo>
                  <a:cubicBezTo>
                    <a:pt x="26" y="1401"/>
                    <a:pt x="1" y="1415"/>
                    <a:pt x="6" y="1450"/>
                  </a:cubicBezTo>
                  <a:cubicBezTo>
                    <a:pt x="20" y="1669"/>
                    <a:pt x="752" y="2240"/>
                    <a:pt x="752" y="2240"/>
                  </a:cubicBezTo>
                  <a:cubicBezTo>
                    <a:pt x="752" y="2240"/>
                    <a:pt x="243" y="1933"/>
                    <a:pt x="65" y="1933"/>
                  </a:cubicBezTo>
                  <a:cubicBezTo>
                    <a:pt x="24" y="1933"/>
                    <a:pt x="0" y="1950"/>
                    <a:pt x="6" y="1992"/>
                  </a:cubicBezTo>
                  <a:cubicBezTo>
                    <a:pt x="20" y="2211"/>
                    <a:pt x="1338" y="3675"/>
                    <a:pt x="1338" y="3675"/>
                  </a:cubicBezTo>
                  <a:cubicBezTo>
                    <a:pt x="1361" y="3695"/>
                    <a:pt x="1389" y="3704"/>
                    <a:pt x="1419" y="3704"/>
                  </a:cubicBezTo>
                  <a:cubicBezTo>
                    <a:pt x="1869" y="3704"/>
                    <a:pt x="3036" y="1728"/>
                    <a:pt x="3036" y="1728"/>
                  </a:cubicBezTo>
                  <a:cubicBezTo>
                    <a:pt x="3036" y="1728"/>
                    <a:pt x="2538" y="1"/>
                    <a:pt x="237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5355526" y="5126286"/>
              <a:ext cx="409909" cy="127837"/>
            </a:xfrm>
            <a:custGeom>
              <a:rect b="b" l="l" r="r" t="t"/>
              <a:pathLst>
                <a:path extrusionOk="0" h="1758" w="5637">
                  <a:moveTo>
                    <a:pt x="1084" y="1"/>
                  </a:moveTo>
                  <a:lnTo>
                    <a:pt x="1318" y="1084"/>
                  </a:lnTo>
                  <a:cubicBezTo>
                    <a:pt x="1318" y="1084"/>
                    <a:pt x="0" y="1743"/>
                    <a:pt x="732" y="1743"/>
                  </a:cubicBezTo>
                  <a:cubicBezTo>
                    <a:pt x="1450" y="1757"/>
                    <a:pt x="5636" y="1757"/>
                    <a:pt x="5636" y="1757"/>
                  </a:cubicBez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5447080" y="5205768"/>
              <a:ext cx="30905" cy="11271"/>
            </a:xfrm>
            <a:custGeom>
              <a:rect b="b" l="l" r="r" t="t"/>
              <a:pathLst>
                <a:path extrusionOk="0" h="155" w="425">
                  <a:moveTo>
                    <a:pt x="20" y="0"/>
                  </a:moveTo>
                  <a:cubicBezTo>
                    <a:pt x="8" y="0"/>
                    <a:pt x="0" y="2"/>
                    <a:pt x="0" y="6"/>
                  </a:cubicBezTo>
                  <a:cubicBezTo>
                    <a:pt x="0" y="20"/>
                    <a:pt x="117" y="35"/>
                    <a:pt x="205" y="79"/>
                  </a:cubicBezTo>
                  <a:cubicBezTo>
                    <a:pt x="319" y="117"/>
                    <a:pt x="400" y="155"/>
                    <a:pt x="420" y="155"/>
                  </a:cubicBezTo>
                  <a:cubicBezTo>
                    <a:pt x="423" y="155"/>
                    <a:pt x="425" y="154"/>
                    <a:pt x="425" y="152"/>
                  </a:cubicBezTo>
                  <a:cubicBezTo>
                    <a:pt x="425" y="137"/>
                    <a:pt x="352" y="79"/>
                    <a:pt x="220" y="49"/>
                  </a:cubicBezTo>
                  <a:cubicBezTo>
                    <a:pt x="143" y="17"/>
                    <a:pt x="5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5654622" y="5201769"/>
              <a:ext cx="104422" cy="39558"/>
            </a:xfrm>
            <a:custGeom>
              <a:rect b="b" l="l" r="r" t="t"/>
              <a:pathLst>
                <a:path extrusionOk="0" h="544" w="1436">
                  <a:moveTo>
                    <a:pt x="1033" y="0"/>
                  </a:moveTo>
                  <a:cubicBezTo>
                    <a:pt x="909" y="0"/>
                    <a:pt x="762" y="7"/>
                    <a:pt x="616" y="46"/>
                  </a:cubicBezTo>
                  <a:cubicBezTo>
                    <a:pt x="396" y="104"/>
                    <a:pt x="206" y="222"/>
                    <a:pt x="118" y="339"/>
                  </a:cubicBezTo>
                  <a:cubicBezTo>
                    <a:pt x="59" y="397"/>
                    <a:pt x="45" y="441"/>
                    <a:pt x="30" y="485"/>
                  </a:cubicBezTo>
                  <a:cubicBezTo>
                    <a:pt x="1" y="514"/>
                    <a:pt x="1" y="544"/>
                    <a:pt x="1" y="544"/>
                  </a:cubicBezTo>
                  <a:cubicBezTo>
                    <a:pt x="30" y="544"/>
                    <a:pt x="45" y="441"/>
                    <a:pt x="147" y="353"/>
                  </a:cubicBezTo>
                  <a:cubicBezTo>
                    <a:pt x="250" y="251"/>
                    <a:pt x="411" y="134"/>
                    <a:pt x="630" y="75"/>
                  </a:cubicBezTo>
                  <a:cubicBezTo>
                    <a:pt x="762" y="49"/>
                    <a:pt x="889" y="44"/>
                    <a:pt x="1000" y="44"/>
                  </a:cubicBezTo>
                  <a:cubicBezTo>
                    <a:pt x="1075" y="44"/>
                    <a:pt x="1143" y="46"/>
                    <a:pt x="1201" y="46"/>
                  </a:cubicBezTo>
                  <a:lnTo>
                    <a:pt x="1436" y="46"/>
                  </a:lnTo>
                  <a:cubicBezTo>
                    <a:pt x="1436" y="31"/>
                    <a:pt x="1348" y="31"/>
                    <a:pt x="1201" y="2"/>
                  </a:cubicBezTo>
                  <a:cubicBezTo>
                    <a:pt x="1153" y="2"/>
                    <a:pt x="1096" y="0"/>
                    <a:pt x="1033" y="0"/>
                  </a:cubicBezTo>
                  <a:close/>
                </a:path>
              </a:pathLst>
            </a:custGeom>
            <a:solidFill>
              <a:srgbClr val="4155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5541834" y="5126286"/>
              <a:ext cx="409909" cy="127837"/>
            </a:xfrm>
            <a:custGeom>
              <a:rect b="b" l="l" r="r" t="t"/>
              <a:pathLst>
                <a:path extrusionOk="0" h="1758" w="5637">
                  <a:moveTo>
                    <a:pt x="1083" y="1"/>
                  </a:moveTo>
                  <a:lnTo>
                    <a:pt x="1318" y="1084"/>
                  </a:lnTo>
                  <a:cubicBezTo>
                    <a:pt x="1318" y="1084"/>
                    <a:pt x="0" y="1743"/>
                    <a:pt x="732" y="1743"/>
                  </a:cubicBezTo>
                  <a:cubicBezTo>
                    <a:pt x="1464" y="1743"/>
                    <a:pt x="5636" y="1757"/>
                    <a:pt x="5636" y="1757"/>
                  </a:cubicBezTo>
                  <a:lnTo>
                    <a:pt x="5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5621680" y="5211077"/>
              <a:ext cx="31996" cy="12726"/>
            </a:xfrm>
            <a:custGeom>
              <a:rect b="b" l="l" r="r" t="t"/>
              <a:pathLst>
                <a:path extrusionOk="0" h="175" w="440">
                  <a:moveTo>
                    <a:pt x="33" y="0"/>
                  </a:moveTo>
                  <a:cubicBezTo>
                    <a:pt x="21" y="0"/>
                    <a:pt x="15" y="2"/>
                    <a:pt x="15" y="6"/>
                  </a:cubicBezTo>
                  <a:cubicBezTo>
                    <a:pt x="0" y="20"/>
                    <a:pt x="117" y="50"/>
                    <a:pt x="220" y="94"/>
                  </a:cubicBezTo>
                  <a:cubicBezTo>
                    <a:pt x="327" y="129"/>
                    <a:pt x="405" y="175"/>
                    <a:pt x="430" y="175"/>
                  </a:cubicBezTo>
                  <a:cubicBezTo>
                    <a:pt x="436" y="175"/>
                    <a:pt x="439" y="172"/>
                    <a:pt x="439" y="167"/>
                  </a:cubicBezTo>
                  <a:cubicBezTo>
                    <a:pt x="439" y="152"/>
                    <a:pt x="351" y="94"/>
                    <a:pt x="234" y="64"/>
                  </a:cubicBezTo>
                  <a:cubicBezTo>
                    <a:pt x="156" y="20"/>
                    <a:pt x="69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5635497" y="5205768"/>
              <a:ext cx="29887" cy="11271"/>
            </a:xfrm>
            <a:custGeom>
              <a:rect b="b" l="l" r="r" t="t"/>
              <a:pathLst>
                <a:path extrusionOk="0" h="155" w="411">
                  <a:moveTo>
                    <a:pt x="18" y="0"/>
                  </a:moveTo>
                  <a:cubicBezTo>
                    <a:pt x="7" y="0"/>
                    <a:pt x="0" y="2"/>
                    <a:pt x="0" y="6"/>
                  </a:cubicBezTo>
                  <a:cubicBezTo>
                    <a:pt x="0" y="20"/>
                    <a:pt x="88" y="35"/>
                    <a:pt x="191" y="79"/>
                  </a:cubicBezTo>
                  <a:cubicBezTo>
                    <a:pt x="305" y="117"/>
                    <a:pt x="386" y="155"/>
                    <a:pt x="406" y="155"/>
                  </a:cubicBezTo>
                  <a:cubicBezTo>
                    <a:pt x="409" y="155"/>
                    <a:pt x="410" y="154"/>
                    <a:pt x="410" y="152"/>
                  </a:cubicBezTo>
                  <a:cubicBezTo>
                    <a:pt x="410" y="137"/>
                    <a:pt x="337" y="79"/>
                    <a:pt x="220" y="49"/>
                  </a:cubicBezTo>
                  <a:cubicBezTo>
                    <a:pt x="132" y="17"/>
                    <a:pt x="53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5843111" y="5201769"/>
              <a:ext cx="103332" cy="39558"/>
            </a:xfrm>
            <a:custGeom>
              <a:rect b="b" l="l" r="r" t="t"/>
              <a:pathLst>
                <a:path extrusionOk="0" h="544" w="1421">
                  <a:moveTo>
                    <a:pt x="1018" y="0"/>
                  </a:moveTo>
                  <a:cubicBezTo>
                    <a:pt x="893" y="0"/>
                    <a:pt x="747" y="7"/>
                    <a:pt x="600" y="46"/>
                  </a:cubicBezTo>
                  <a:cubicBezTo>
                    <a:pt x="381" y="104"/>
                    <a:pt x="190" y="222"/>
                    <a:pt x="103" y="339"/>
                  </a:cubicBezTo>
                  <a:cubicBezTo>
                    <a:pt x="44" y="397"/>
                    <a:pt x="29" y="441"/>
                    <a:pt x="15" y="485"/>
                  </a:cubicBezTo>
                  <a:cubicBezTo>
                    <a:pt x="0" y="514"/>
                    <a:pt x="0" y="544"/>
                    <a:pt x="0" y="544"/>
                  </a:cubicBezTo>
                  <a:cubicBezTo>
                    <a:pt x="0" y="544"/>
                    <a:pt x="29" y="441"/>
                    <a:pt x="146" y="353"/>
                  </a:cubicBezTo>
                  <a:cubicBezTo>
                    <a:pt x="234" y="251"/>
                    <a:pt x="395" y="134"/>
                    <a:pt x="615" y="75"/>
                  </a:cubicBezTo>
                  <a:cubicBezTo>
                    <a:pt x="747" y="49"/>
                    <a:pt x="873" y="44"/>
                    <a:pt x="985" y="44"/>
                  </a:cubicBezTo>
                  <a:cubicBezTo>
                    <a:pt x="1059" y="44"/>
                    <a:pt x="1127" y="46"/>
                    <a:pt x="1186" y="46"/>
                  </a:cubicBezTo>
                  <a:lnTo>
                    <a:pt x="1420" y="46"/>
                  </a:lnTo>
                  <a:cubicBezTo>
                    <a:pt x="1420" y="31"/>
                    <a:pt x="1332" y="31"/>
                    <a:pt x="1186" y="2"/>
                  </a:cubicBezTo>
                  <a:cubicBezTo>
                    <a:pt x="1137" y="2"/>
                    <a:pt x="1080" y="0"/>
                    <a:pt x="1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612081" y="5219876"/>
              <a:ext cx="26687" cy="23560"/>
            </a:xfrm>
            <a:custGeom>
              <a:rect b="b" l="l" r="r" t="t"/>
              <a:pathLst>
                <a:path extrusionOk="0" h="324" w="367">
                  <a:moveTo>
                    <a:pt x="38" y="0"/>
                  </a:moveTo>
                  <a:cubicBezTo>
                    <a:pt x="15" y="0"/>
                    <a:pt x="0" y="7"/>
                    <a:pt x="0" y="17"/>
                  </a:cubicBezTo>
                  <a:cubicBezTo>
                    <a:pt x="0" y="17"/>
                    <a:pt x="132" y="31"/>
                    <a:pt x="220" y="119"/>
                  </a:cubicBezTo>
                  <a:cubicBezTo>
                    <a:pt x="337" y="207"/>
                    <a:pt x="337" y="324"/>
                    <a:pt x="352" y="324"/>
                  </a:cubicBezTo>
                  <a:cubicBezTo>
                    <a:pt x="366" y="324"/>
                    <a:pt x="366" y="192"/>
                    <a:pt x="235" y="104"/>
                  </a:cubicBezTo>
                  <a:cubicBezTo>
                    <a:pt x="166" y="26"/>
                    <a:pt x="8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6197620" y="4291686"/>
              <a:ext cx="744191" cy="108640"/>
            </a:xfrm>
            <a:custGeom>
              <a:rect b="b" l="l" r="r" t="t"/>
              <a:pathLst>
                <a:path extrusionOk="0" h="1494" w="10234">
                  <a:moveTo>
                    <a:pt x="0" y="0"/>
                  </a:moveTo>
                  <a:lnTo>
                    <a:pt x="205" y="981"/>
                  </a:lnTo>
                  <a:lnTo>
                    <a:pt x="9999" y="1493"/>
                  </a:lnTo>
                  <a:lnTo>
                    <a:pt x="10233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6825700" y="4374731"/>
              <a:ext cx="73517" cy="878282"/>
            </a:xfrm>
            <a:custGeom>
              <a:rect b="b" l="l" r="r" t="t"/>
              <a:pathLst>
                <a:path extrusionOk="0" h="12078" w="1011">
                  <a:moveTo>
                    <a:pt x="513" y="0"/>
                  </a:moveTo>
                  <a:lnTo>
                    <a:pt x="0" y="12078"/>
                  </a:lnTo>
                  <a:lnTo>
                    <a:pt x="352" y="12078"/>
                  </a:lnTo>
                  <a:lnTo>
                    <a:pt x="1010" y="2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6221036" y="4349134"/>
              <a:ext cx="36213" cy="879373"/>
            </a:xfrm>
            <a:custGeom>
              <a:rect b="b" l="l" r="r" t="t"/>
              <a:pathLst>
                <a:path extrusionOk="0" h="12093" w="498">
                  <a:moveTo>
                    <a:pt x="0" y="1"/>
                  </a:moveTo>
                  <a:lnTo>
                    <a:pt x="103" y="12093"/>
                  </a:lnTo>
                  <a:lnTo>
                    <a:pt x="454" y="12078"/>
                  </a:lnTo>
                  <a:lnTo>
                    <a:pt x="498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6239070" y="4350225"/>
              <a:ext cx="623916" cy="563197"/>
            </a:xfrm>
            <a:custGeom>
              <a:rect b="b" l="l" r="r" t="t"/>
              <a:pathLst>
                <a:path extrusionOk="0" h="7745" w="8580">
                  <a:moveTo>
                    <a:pt x="279" y="0"/>
                  </a:moveTo>
                  <a:lnTo>
                    <a:pt x="1" y="205"/>
                  </a:lnTo>
                  <a:lnTo>
                    <a:pt x="8580" y="7745"/>
                  </a:lnTo>
                  <a:lnTo>
                    <a:pt x="8580" y="7218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6226344" y="4374731"/>
              <a:ext cx="645150" cy="538691"/>
            </a:xfrm>
            <a:custGeom>
              <a:rect b="b" l="l" r="r" t="t"/>
              <a:pathLst>
                <a:path extrusionOk="0" h="7408" w="8872">
                  <a:moveTo>
                    <a:pt x="8608" y="0"/>
                  </a:moveTo>
                  <a:lnTo>
                    <a:pt x="0" y="7100"/>
                  </a:lnTo>
                  <a:lnTo>
                    <a:pt x="59" y="7408"/>
                  </a:lnTo>
                  <a:lnTo>
                    <a:pt x="8872" y="220"/>
                  </a:lnTo>
                  <a:lnTo>
                    <a:pt x="8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5858019" y="3029059"/>
              <a:ext cx="1541466" cy="1438788"/>
            </a:xfrm>
            <a:custGeom>
              <a:rect b="b" l="l" r="r" t="t"/>
              <a:pathLst>
                <a:path extrusionOk="0" h="19786" w="21198">
                  <a:moveTo>
                    <a:pt x="12941" y="1"/>
                  </a:moveTo>
                  <a:cubicBezTo>
                    <a:pt x="11360" y="1"/>
                    <a:pt x="9765" y="308"/>
                    <a:pt x="8564" y="1362"/>
                  </a:cubicBezTo>
                  <a:cubicBezTo>
                    <a:pt x="5226" y="4334"/>
                    <a:pt x="2459" y="7950"/>
                    <a:pt x="469" y="11947"/>
                  </a:cubicBezTo>
                  <a:cubicBezTo>
                    <a:pt x="249" y="12415"/>
                    <a:pt x="0" y="12898"/>
                    <a:pt x="59" y="13411"/>
                  </a:cubicBezTo>
                  <a:cubicBezTo>
                    <a:pt x="103" y="13820"/>
                    <a:pt x="293" y="14186"/>
                    <a:pt x="512" y="14509"/>
                  </a:cubicBezTo>
                  <a:cubicBezTo>
                    <a:pt x="2372" y="17392"/>
                    <a:pt x="5534" y="19383"/>
                    <a:pt x="8930" y="19735"/>
                  </a:cubicBezTo>
                  <a:cubicBezTo>
                    <a:pt x="9276" y="19769"/>
                    <a:pt x="9623" y="19786"/>
                    <a:pt x="9970" y="19786"/>
                  </a:cubicBezTo>
                  <a:cubicBezTo>
                    <a:pt x="13046" y="19786"/>
                    <a:pt x="16111" y="18463"/>
                    <a:pt x="18124" y="16148"/>
                  </a:cubicBezTo>
                  <a:cubicBezTo>
                    <a:pt x="20364" y="13557"/>
                    <a:pt x="21198" y="9809"/>
                    <a:pt x="20173" y="6559"/>
                  </a:cubicBezTo>
                  <a:cubicBezTo>
                    <a:pt x="19163" y="3295"/>
                    <a:pt x="16294" y="660"/>
                    <a:pt x="12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6472282" y="3059165"/>
              <a:ext cx="767606" cy="830143"/>
            </a:xfrm>
            <a:custGeom>
              <a:rect b="b" l="l" r="r" t="t"/>
              <a:pathLst>
                <a:path extrusionOk="0" h="11416" w="10556">
                  <a:moveTo>
                    <a:pt x="5119" y="1"/>
                  </a:moveTo>
                  <a:cubicBezTo>
                    <a:pt x="4652" y="1"/>
                    <a:pt x="4190" y="88"/>
                    <a:pt x="3762" y="289"/>
                  </a:cubicBezTo>
                  <a:cubicBezTo>
                    <a:pt x="3030" y="612"/>
                    <a:pt x="2489" y="1256"/>
                    <a:pt x="2006" y="1900"/>
                  </a:cubicBezTo>
                  <a:cubicBezTo>
                    <a:pt x="878" y="3408"/>
                    <a:pt x="0" y="5384"/>
                    <a:pt x="600" y="7185"/>
                  </a:cubicBezTo>
                  <a:cubicBezTo>
                    <a:pt x="1039" y="8488"/>
                    <a:pt x="1859" y="9732"/>
                    <a:pt x="3118" y="10244"/>
                  </a:cubicBezTo>
                  <a:cubicBezTo>
                    <a:pt x="4335" y="10734"/>
                    <a:pt x="5458" y="11223"/>
                    <a:pt x="6731" y="11394"/>
                  </a:cubicBezTo>
                  <a:lnTo>
                    <a:pt x="6731" y="11394"/>
                  </a:lnTo>
                  <a:cubicBezTo>
                    <a:pt x="8898" y="10529"/>
                    <a:pt x="10453" y="8321"/>
                    <a:pt x="10497" y="5999"/>
                  </a:cubicBezTo>
                  <a:cubicBezTo>
                    <a:pt x="10555" y="3657"/>
                    <a:pt x="9077" y="1343"/>
                    <a:pt x="6939" y="407"/>
                  </a:cubicBezTo>
                  <a:cubicBezTo>
                    <a:pt x="6371" y="156"/>
                    <a:pt x="5741" y="1"/>
                    <a:pt x="5119" y="1"/>
                  </a:cubicBezTo>
                  <a:close/>
                  <a:moveTo>
                    <a:pt x="6731" y="11394"/>
                  </a:moveTo>
                  <a:cubicBezTo>
                    <a:pt x="6713" y="11401"/>
                    <a:pt x="6694" y="11408"/>
                    <a:pt x="6676" y="11415"/>
                  </a:cubicBezTo>
                  <a:lnTo>
                    <a:pt x="6910" y="11415"/>
                  </a:lnTo>
                  <a:cubicBezTo>
                    <a:pt x="6850" y="11409"/>
                    <a:pt x="6790" y="11402"/>
                    <a:pt x="6731" y="11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414065" y="3865841"/>
              <a:ext cx="1410574" cy="1314805"/>
            </a:xfrm>
            <a:custGeom>
              <a:rect b="b" l="l" r="r" t="t"/>
              <a:pathLst>
                <a:path extrusionOk="0" h="18081" w="19398">
                  <a:moveTo>
                    <a:pt x="2451" y="0"/>
                  </a:moveTo>
                  <a:cubicBezTo>
                    <a:pt x="205" y="0"/>
                    <a:pt x="0" y="10738"/>
                    <a:pt x="44" y="15650"/>
                  </a:cubicBezTo>
                  <a:cubicBezTo>
                    <a:pt x="44" y="17114"/>
                    <a:pt x="74" y="18051"/>
                    <a:pt x="74" y="18080"/>
                  </a:cubicBezTo>
                  <a:lnTo>
                    <a:pt x="4744" y="18080"/>
                  </a:lnTo>
                  <a:cubicBezTo>
                    <a:pt x="4744" y="18080"/>
                    <a:pt x="4992" y="6661"/>
                    <a:pt x="5036" y="5710"/>
                  </a:cubicBezTo>
                  <a:cubicBezTo>
                    <a:pt x="5040" y="5496"/>
                    <a:pt x="5363" y="5419"/>
                    <a:pt x="5907" y="5419"/>
                  </a:cubicBezTo>
                  <a:cubicBezTo>
                    <a:pt x="7306" y="5419"/>
                    <a:pt x="10167" y="5928"/>
                    <a:pt x="12817" y="5928"/>
                  </a:cubicBezTo>
                  <a:cubicBezTo>
                    <a:pt x="13720" y="5928"/>
                    <a:pt x="14599" y="5869"/>
                    <a:pt x="15386" y="5710"/>
                  </a:cubicBezTo>
                  <a:cubicBezTo>
                    <a:pt x="19398" y="4905"/>
                    <a:pt x="18373" y="806"/>
                    <a:pt x="18373" y="806"/>
                  </a:cubicBezTo>
                  <a:cubicBezTo>
                    <a:pt x="18373" y="806"/>
                    <a:pt x="4744" y="44"/>
                    <a:pt x="2460" y="0"/>
                  </a:cubicBezTo>
                  <a:cubicBezTo>
                    <a:pt x="2457" y="0"/>
                    <a:pt x="2454" y="0"/>
                    <a:pt x="2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6267867" y="3036404"/>
              <a:ext cx="714377" cy="966561"/>
            </a:xfrm>
            <a:custGeom>
              <a:rect b="b" l="l" r="r" t="t"/>
              <a:pathLst>
                <a:path extrusionOk="0" h="13292" w="9824">
                  <a:moveTo>
                    <a:pt x="4454" y="0"/>
                  </a:moveTo>
                  <a:cubicBezTo>
                    <a:pt x="3916" y="0"/>
                    <a:pt x="3493" y="18"/>
                    <a:pt x="3323" y="31"/>
                  </a:cubicBezTo>
                  <a:cubicBezTo>
                    <a:pt x="1698" y="119"/>
                    <a:pt x="1464" y="1949"/>
                    <a:pt x="1464" y="1949"/>
                  </a:cubicBezTo>
                  <a:lnTo>
                    <a:pt x="1215" y="7337"/>
                  </a:lnTo>
                  <a:lnTo>
                    <a:pt x="0" y="11948"/>
                  </a:lnTo>
                  <a:cubicBezTo>
                    <a:pt x="2025" y="12963"/>
                    <a:pt x="3788" y="13291"/>
                    <a:pt x="5221" y="13291"/>
                  </a:cubicBezTo>
                  <a:cubicBezTo>
                    <a:pt x="7839" y="13291"/>
                    <a:pt x="9355" y="12197"/>
                    <a:pt x="9355" y="12197"/>
                  </a:cubicBezTo>
                  <a:lnTo>
                    <a:pt x="9472" y="7424"/>
                  </a:lnTo>
                  <a:cubicBezTo>
                    <a:pt x="9472" y="7424"/>
                    <a:pt x="9823" y="5536"/>
                    <a:pt x="9721" y="3281"/>
                  </a:cubicBezTo>
                  <a:cubicBezTo>
                    <a:pt x="9648" y="1056"/>
                    <a:pt x="8330" y="617"/>
                    <a:pt x="8330" y="617"/>
                  </a:cubicBezTo>
                  <a:cubicBezTo>
                    <a:pt x="7640" y="102"/>
                    <a:pt x="5727" y="0"/>
                    <a:pt x="4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5579139" y="3865841"/>
              <a:ext cx="1443515" cy="1313714"/>
            </a:xfrm>
            <a:custGeom>
              <a:rect b="b" l="l" r="r" t="t"/>
              <a:pathLst>
                <a:path extrusionOk="0" h="18066" w="19851">
                  <a:moveTo>
                    <a:pt x="2902" y="0"/>
                  </a:moveTo>
                  <a:cubicBezTo>
                    <a:pt x="1" y="0"/>
                    <a:pt x="527" y="18066"/>
                    <a:pt x="527" y="18066"/>
                  </a:cubicBezTo>
                  <a:lnTo>
                    <a:pt x="5197" y="18066"/>
                  </a:lnTo>
                  <a:cubicBezTo>
                    <a:pt x="5197" y="18066"/>
                    <a:pt x="5460" y="6647"/>
                    <a:pt x="5489" y="5695"/>
                  </a:cubicBezTo>
                  <a:cubicBezTo>
                    <a:pt x="5493" y="5481"/>
                    <a:pt x="5816" y="5404"/>
                    <a:pt x="6360" y="5404"/>
                  </a:cubicBezTo>
                  <a:cubicBezTo>
                    <a:pt x="7760" y="5404"/>
                    <a:pt x="10623" y="5913"/>
                    <a:pt x="13277" y="5913"/>
                  </a:cubicBezTo>
                  <a:cubicBezTo>
                    <a:pt x="14182" y="5913"/>
                    <a:pt x="15063" y="5854"/>
                    <a:pt x="15854" y="5695"/>
                  </a:cubicBezTo>
                  <a:cubicBezTo>
                    <a:pt x="19851" y="4890"/>
                    <a:pt x="18826" y="791"/>
                    <a:pt x="18826" y="791"/>
                  </a:cubicBezTo>
                  <a:cubicBezTo>
                    <a:pt x="18826" y="791"/>
                    <a:pt x="5197" y="30"/>
                    <a:pt x="2913" y="0"/>
                  </a:cubicBezTo>
                  <a:cubicBezTo>
                    <a:pt x="2909" y="0"/>
                    <a:pt x="2906" y="0"/>
                    <a:pt x="2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330624" y="2624521"/>
              <a:ext cx="387584" cy="491498"/>
            </a:xfrm>
            <a:custGeom>
              <a:rect b="b" l="l" r="r" t="t"/>
              <a:pathLst>
                <a:path extrusionOk="0" h="6759" w="5330">
                  <a:moveTo>
                    <a:pt x="2506" y="0"/>
                  </a:moveTo>
                  <a:cubicBezTo>
                    <a:pt x="2491" y="0"/>
                    <a:pt x="2476" y="1"/>
                    <a:pt x="2460" y="1"/>
                  </a:cubicBezTo>
                  <a:lnTo>
                    <a:pt x="1070" y="45"/>
                  </a:lnTo>
                  <a:cubicBezTo>
                    <a:pt x="1070" y="45"/>
                    <a:pt x="264" y="45"/>
                    <a:pt x="264" y="440"/>
                  </a:cubicBezTo>
                  <a:cubicBezTo>
                    <a:pt x="264" y="440"/>
                    <a:pt x="1" y="5139"/>
                    <a:pt x="1494" y="5212"/>
                  </a:cubicBezTo>
                  <a:lnTo>
                    <a:pt x="2387" y="5212"/>
                  </a:lnTo>
                  <a:lnTo>
                    <a:pt x="2387" y="5871"/>
                  </a:lnTo>
                  <a:cubicBezTo>
                    <a:pt x="2387" y="6091"/>
                    <a:pt x="2490" y="6310"/>
                    <a:pt x="2695" y="6427"/>
                  </a:cubicBezTo>
                  <a:cubicBezTo>
                    <a:pt x="2945" y="6579"/>
                    <a:pt x="3315" y="6759"/>
                    <a:pt x="3689" y="6759"/>
                  </a:cubicBezTo>
                  <a:cubicBezTo>
                    <a:pt x="3927" y="6759"/>
                    <a:pt x="4167" y="6686"/>
                    <a:pt x="4378" y="6486"/>
                  </a:cubicBezTo>
                  <a:cubicBezTo>
                    <a:pt x="4612" y="6237"/>
                    <a:pt x="4730" y="5915"/>
                    <a:pt x="4686" y="5578"/>
                  </a:cubicBezTo>
                  <a:lnTo>
                    <a:pt x="4495" y="3075"/>
                  </a:lnTo>
                  <a:cubicBezTo>
                    <a:pt x="4495" y="3075"/>
                    <a:pt x="5330" y="2914"/>
                    <a:pt x="5169" y="2036"/>
                  </a:cubicBezTo>
                  <a:cubicBezTo>
                    <a:pt x="5082" y="1570"/>
                    <a:pt x="4843" y="1436"/>
                    <a:pt x="4596" y="1436"/>
                  </a:cubicBezTo>
                  <a:cubicBezTo>
                    <a:pt x="4260" y="1436"/>
                    <a:pt x="3910" y="1684"/>
                    <a:pt x="3910" y="1684"/>
                  </a:cubicBezTo>
                  <a:lnTo>
                    <a:pt x="3910" y="630"/>
                  </a:lnTo>
                  <a:cubicBezTo>
                    <a:pt x="3910" y="630"/>
                    <a:pt x="3838" y="0"/>
                    <a:pt x="2506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410471" y="2785304"/>
              <a:ext cx="20361" cy="103332"/>
            </a:xfrm>
            <a:custGeom>
              <a:rect b="b" l="l" r="r" t="t"/>
              <a:pathLst>
                <a:path extrusionOk="0" h="1421" w="280">
                  <a:moveTo>
                    <a:pt x="59" y="0"/>
                  </a:moveTo>
                  <a:cubicBezTo>
                    <a:pt x="45" y="0"/>
                    <a:pt x="1" y="352"/>
                    <a:pt x="1" y="776"/>
                  </a:cubicBezTo>
                  <a:lnTo>
                    <a:pt x="1" y="1069"/>
                  </a:lnTo>
                  <a:cubicBezTo>
                    <a:pt x="1" y="1157"/>
                    <a:pt x="1" y="1245"/>
                    <a:pt x="59" y="1318"/>
                  </a:cubicBezTo>
                  <a:cubicBezTo>
                    <a:pt x="118" y="1391"/>
                    <a:pt x="191" y="1420"/>
                    <a:pt x="221" y="1420"/>
                  </a:cubicBezTo>
                  <a:cubicBezTo>
                    <a:pt x="264" y="1420"/>
                    <a:pt x="279" y="1391"/>
                    <a:pt x="279" y="1391"/>
                  </a:cubicBezTo>
                  <a:cubicBezTo>
                    <a:pt x="279" y="1376"/>
                    <a:pt x="264" y="1376"/>
                    <a:pt x="221" y="1376"/>
                  </a:cubicBezTo>
                  <a:cubicBezTo>
                    <a:pt x="191" y="1362"/>
                    <a:pt x="147" y="1347"/>
                    <a:pt x="118" y="1289"/>
                  </a:cubicBezTo>
                  <a:cubicBezTo>
                    <a:pt x="59" y="1171"/>
                    <a:pt x="103" y="981"/>
                    <a:pt x="103" y="776"/>
                  </a:cubicBezTo>
                  <a:cubicBezTo>
                    <a:pt x="103" y="352"/>
                    <a:pt x="74" y="0"/>
                    <a:pt x="59" y="0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483990" y="2788503"/>
              <a:ext cx="6399" cy="24506"/>
            </a:xfrm>
            <a:custGeom>
              <a:rect b="b" l="l" r="r" t="t"/>
              <a:pathLst>
                <a:path extrusionOk="0" h="337" w="88">
                  <a:moveTo>
                    <a:pt x="59" y="0"/>
                  </a:moveTo>
                  <a:cubicBezTo>
                    <a:pt x="15" y="0"/>
                    <a:pt x="0" y="88"/>
                    <a:pt x="0" y="176"/>
                  </a:cubicBezTo>
                  <a:cubicBezTo>
                    <a:pt x="0" y="278"/>
                    <a:pt x="15" y="337"/>
                    <a:pt x="44" y="337"/>
                  </a:cubicBezTo>
                  <a:cubicBezTo>
                    <a:pt x="59" y="337"/>
                    <a:pt x="88" y="278"/>
                    <a:pt x="88" y="176"/>
                  </a:cubicBezTo>
                  <a:cubicBezTo>
                    <a:pt x="88" y="73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373238" y="2787413"/>
              <a:ext cx="7563" cy="24579"/>
            </a:xfrm>
            <a:custGeom>
              <a:rect b="b" l="l" r="r" t="t"/>
              <a:pathLst>
                <a:path extrusionOk="0" h="338" w="104">
                  <a:moveTo>
                    <a:pt x="59" y="1"/>
                  </a:moveTo>
                  <a:cubicBezTo>
                    <a:pt x="30" y="1"/>
                    <a:pt x="1" y="74"/>
                    <a:pt x="1" y="176"/>
                  </a:cubicBezTo>
                  <a:cubicBezTo>
                    <a:pt x="1" y="264"/>
                    <a:pt x="30" y="337"/>
                    <a:pt x="44" y="337"/>
                  </a:cubicBezTo>
                  <a:cubicBezTo>
                    <a:pt x="59" y="337"/>
                    <a:pt x="103" y="264"/>
                    <a:pt x="103" y="176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623394" y="2762324"/>
              <a:ext cx="47994" cy="66246"/>
            </a:xfrm>
            <a:custGeom>
              <a:rect b="b" l="l" r="r" t="t"/>
              <a:pathLst>
                <a:path extrusionOk="0" h="911" w="660">
                  <a:moveTo>
                    <a:pt x="582" y="1"/>
                  </a:moveTo>
                  <a:cubicBezTo>
                    <a:pt x="556" y="1"/>
                    <a:pt x="503" y="14"/>
                    <a:pt x="425" y="53"/>
                  </a:cubicBezTo>
                  <a:cubicBezTo>
                    <a:pt x="313" y="95"/>
                    <a:pt x="187" y="204"/>
                    <a:pt x="87" y="368"/>
                  </a:cubicBezTo>
                  <a:lnTo>
                    <a:pt x="87" y="368"/>
                  </a:lnTo>
                  <a:cubicBezTo>
                    <a:pt x="82" y="371"/>
                    <a:pt x="78" y="373"/>
                    <a:pt x="74" y="375"/>
                  </a:cubicBezTo>
                  <a:lnTo>
                    <a:pt x="80" y="380"/>
                  </a:lnTo>
                  <a:lnTo>
                    <a:pt x="80" y="380"/>
                  </a:lnTo>
                  <a:cubicBezTo>
                    <a:pt x="78" y="383"/>
                    <a:pt x="76" y="386"/>
                    <a:pt x="74" y="389"/>
                  </a:cubicBezTo>
                  <a:lnTo>
                    <a:pt x="1" y="565"/>
                  </a:lnTo>
                  <a:lnTo>
                    <a:pt x="147" y="448"/>
                  </a:lnTo>
                  <a:cubicBezTo>
                    <a:pt x="206" y="389"/>
                    <a:pt x="264" y="360"/>
                    <a:pt x="338" y="331"/>
                  </a:cubicBezTo>
                  <a:cubicBezTo>
                    <a:pt x="353" y="326"/>
                    <a:pt x="368" y="324"/>
                    <a:pt x="382" y="324"/>
                  </a:cubicBezTo>
                  <a:cubicBezTo>
                    <a:pt x="462" y="324"/>
                    <a:pt x="520" y="388"/>
                    <a:pt x="557" y="463"/>
                  </a:cubicBezTo>
                  <a:cubicBezTo>
                    <a:pt x="586" y="536"/>
                    <a:pt x="572" y="638"/>
                    <a:pt x="542" y="697"/>
                  </a:cubicBezTo>
                  <a:cubicBezTo>
                    <a:pt x="469" y="829"/>
                    <a:pt x="367" y="887"/>
                    <a:pt x="396" y="902"/>
                  </a:cubicBezTo>
                  <a:cubicBezTo>
                    <a:pt x="396" y="908"/>
                    <a:pt x="400" y="911"/>
                    <a:pt x="407" y="911"/>
                  </a:cubicBezTo>
                  <a:cubicBezTo>
                    <a:pt x="435" y="911"/>
                    <a:pt x="513" y="861"/>
                    <a:pt x="572" y="755"/>
                  </a:cubicBezTo>
                  <a:cubicBezTo>
                    <a:pt x="630" y="682"/>
                    <a:pt x="660" y="580"/>
                    <a:pt x="630" y="448"/>
                  </a:cubicBezTo>
                  <a:cubicBezTo>
                    <a:pt x="616" y="389"/>
                    <a:pt x="572" y="316"/>
                    <a:pt x="513" y="287"/>
                  </a:cubicBezTo>
                  <a:cubicBezTo>
                    <a:pt x="458" y="254"/>
                    <a:pt x="403" y="238"/>
                    <a:pt x="349" y="238"/>
                  </a:cubicBezTo>
                  <a:cubicBezTo>
                    <a:pt x="330" y="238"/>
                    <a:pt x="312" y="239"/>
                    <a:pt x="294" y="243"/>
                  </a:cubicBezTo>
                  <a:cubicBezTo>
                    <a:pt x="281" y="250"/>
                    <a:pt x="268" y="256"/>
                    <a:pt x="256" y="263"/>
                  </a:cubicBezTo>
                  <a:lnTo>
                    <a:pt x="256" y="263"/>
                  </a:lnTo>
                  <a:cubicBezTo>
                    <a:pt x="318" y="189"/>
                    <a:pt x="387" y="132"/>
                    <a:pt x="440" y="97"/>
                  </a:cubicBezTo>
                  <a:cubicBezTo>
                    <a:pt x="542" y="53"/>
                    <a:pt x="601" y="24"/>
                    <a:pt x="601" y="9"/>
                  </a:cubicBezTo>
                  <a:cubicBezTo>
                    <a:pt x="601" y="4"/>
                    <a:pt x="595" y="1"/>
                    <a:pt x="582" y="1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434977" y="2924416"/>
              <a:ext cx="39486" cy="10689"/>
            </a:xfrm>
            <a:custGeom>
              <a:rect b="b" l="l" r="r" t="t"/>
              <a:pathLst>
                <a:path extrusionOk="0" h="147" w="543">
                  <a:moveTo>
                    <a:pt x="498" y="1"/>
                  </a:moveTo>
                  <a:cubicBezTo>
                    <a:pt x="455" y="1"/>
                    <a:pt x="370" y="24"/>
                    <a:pt x="250" y="34"/>
                  </a:cubicBezTo>
                  <a:cubicBezTo>
                    <a:pt x="132" y="64"/>
                    <a:pt x="1" y="49"/>
                    <a:pt x="1" y="93"/>
                  </a:cubicBezTo>
                  <a:cubicBezTo>
                    <a:pt x="1" y="115"/>
                    <a:pt x="61" y="146"/>
                    <a:pt x="169" y="146"/>
                  </a:cubicBezTo>
                  <a:cubicBezTo>
                    <a:pt x="201" y="146"/>
                    <a:pt x="238" y="144"/>
                    <a:pt x="279" y="137"/>
                  </a:cubicBezTo>
                  <a:cubicBezTo>
                    <a:pt x="440" y="122"/>
                    <a:pt x="542" y="34"/>
                    <a:pt x="528" y="20"/>
                  </a:cubicBezTo>
                  <a:cubicBezTo>
                    <a:pt x="528" y="6"/>
                    <a:pt x="517" y="1"/>
                    <a:pt x="498" y="1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323207" y="3875295"/>
              <a:ext cx="920894" cy="522112"/>
            </a:xfrm>
            <a:custGeom>
              <a:rect b="b" l="l" r="r" t="t"/>
              <a:pathLst>
                <a:path extrusionOk="0" h="7180" w="12664">
                  <a:moveTo>
                    <a:pt x="12664" y="368"/>
                  </a:moveTo>
                  <a:lnTo>
                    <a:pt x="12659" y="419"/>
                  </a:lnTo>
                  <a:lnTo>
                    <a:pt x="12659" y="419"/>
                  </a:lnTo>
                  <a:cubicBezTo>
                    <a:pt x="12661" y="402"/>
                    <a:pt x="12662" y="385"/>
                    <a:pt x="12664" y="368"/>
                  </a:cubicBezTo>
                  <a:close/>
                  <a:moveTo>
                    <a:pt x="12659" y="419"/>
                  </a:moveTo>
                  <a:lnTo>
                    <a:pt x="12659" y="419"/>
                  </a:lnTo>
                  <a:cubicBezTo>
                    <a:pt x="12656" y="455"/>
                    <a:pt x="12652" y="492"/>
                    <a:pt x="12648" y="529"/>
                  </a:cubicBezTo>
                  <a:lnTo>
                    <a:pt x="12648" y="529"/>
                  </a:lnTo>
                  <a:cubicBezTo>
                    <a:pt x="12648" y="529"/>
                    <a:pt x="12649" y="529"/>
                    <a:pt x="12649" y="529"/>
                  </a:cubicBezTo>
                  <a:lnTo>
                    <a:pt x="12659" y="419"/>
                  </a:lnTo>
                  <a:close/>
                  <a:moveTo>
                    <a:pt x="9043" y="1"/>
                  </a:moveTo>
                  <a:cubicBezTo>
                    <a:pt x="6685" y="1"/>
                    <a:pt x="4325" y="651"/>
                    <a:pt x="2328" y="1905"/>
                  </a:cubicBezTo>
                  <a:cubicBezTo>
                    <a:pt x="1596" y="2359"/>
                    <a:pt x="894" y="2915"/>
                    <a:pt x="469" y="3677"/>
                  </a:cubicBezTo>
                  <a:cubicBezTo>
                    <a:pt x="74" y="4438"/>
                    <a:pt x="0" y="5433"/>
                    <a:pt x="513" y="6136"/>
                  </a:cubicBezTo>
                  <a:cubicBezTo>
                    <a:pt x="1040" y="6839"/>
                    <a:pt x="2035" y="7073"/>
                    <a:pt x="2928" y="7146"/>
                  </a:cubicBezTo>
                  <a:cubicBezTo>
                    <a:pt x="3231" y="7168"/>
                    <a:pt x="3535" y="7180"/>
                    <a:pt x="3839" y="7180"/>
                  </a:cubicBezTo>
                  <a:cubicBezTo>
                    <a:pt x="5742" y="7180"/>
                    <a:pt x="7648" y="6736"/>
                    <a:pt x="9238" y="5726"/>
                  </a:cubicBezTo>
                  <a:cubicBezTo>
                    <a:pt x="11038" y="4584"/>
                    <a:pt x="12405" y="2661"/>
                    <a:pt x="12648" y="529"/>
                  </a:cubicBezTo>
                  <a:lnTo>
                    <a:pt x="12648" y="529"/>
                  </a:lnTo>
                  <a:cubicBezTo>
                    <a:pt x="11480" y="175"/>
                    <a:pt x="10262" y="1"/>
                    <a:pt x="9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467992" y="3851443"/>
              <a:ext cx="339663" cy="249276"/>
            </a:xfrm>
            <a:custGeom>
              <a:rect b="b" l="l" r="r" t="t"/>
              <a:pathLst>
                <a:path extrusionOk="0" h="3428" w="4671">
                  <a:moveTo>
                    <a:pt x="1160" y="0"/>
                  </a:moveTo>
                  <a:cubicBezTo>
                    <a:pt x="1045" y="0"/>
                    <a:pt x="968" y="11"/>
                    <a:pt x="952" y="37"/>
                  </a:cubicBezTo>
                  <a:cubicBezTo>
                    <a:pt x="879" y="184"/>
                    <a:pt x="1216" y="638"/>
                    <a:pt x="1874" y="711"/>
                  </a:cubicBezTo>
                  <a:cubicBezTo>
                    <a:pt x="1874" y="711"/>
                    <a:pt x="0" y="1926"/>
                    <a:pt x="235" y="2160"/>
                  </a:cubicBezTo>
                  <a:cubicBezTo>
                    <a:pt x="265" y="2190"/>
                    <a:pt x="312" y="2203"/>
                    <a:pt x="371" y="2203"/>
                  </a:cubicBezTo>
                  <a:cubicBezTo>
                    <a:pt x="802" y="2203"/>
                    <a:pt x="1889" y="1502"/>
                    <a:pt x="1889" y="1501"/>
                  </a:cubicBezTo>
                  <a:lnTo>
                    <a:pt x="1889" y="1501"/>
                  </a:lnTo>
                  <a:cubicBezTo>
                    <a:pt x="1889" y="1502"/>
                    <a:pt x="601" y="2482"/>
                    <a:pt x="791" y="2746"/>
                  </a:cubicBezTo>
                  <a:cubicBezTo>
                    <a:pt x="814" y="2778"/>
                    <a:pt x="855" y="2793"/>
                    <a:pt x="909" y="2793"/>
                  </a:cubicBezTo>
                  <a:cubicBezTo>
                    <a:pt x="1266" y="2793"/>
                    <a:pt x="2181" y="2175"/>
                    <a:pt x="2182" y="2175"/>
                  </a:cubicBezTo>
                  <a:lnTo>
                    <a:pt x="2182" y="2175"/>
                  </a:lnTo>
                  <a:cubicBezTo>
                    <a:pt x="2181" y="2175"/>
                    <a:pt x="1011" y="3068"/>
                    <a:pt x="1245" y="3141"/>
                  </a:cubicBezTo>
                  <a:cubicBezTo>
                    <a:pt x="1268" y="3151"/>
                    <a:pt x="1298" y="3156"/>
                    <a:pt x="1333" y="3156"/>
                  </a:cubicBezTo>
                  <a:cubicBezTo>
                    <a:pt x="1655" y="3156"/>
                    <a:pt x="2416" y="2775"/>
                    <a:pt x="2416" y="2775"/>
                  </a:cubicBezTo>
                  <a:lnTo>
                    <a:pt x="2416" y="2775"/>
                  </a:lnTo>
                  <a:cubicBezTo>
                    <a:pt x="2416" y="2775"/>
                    <a:pt x="1552" y="3346"/>
                    <a:pt x="1801" y="3419"/>
                  </a:cubicBezTo>
                  <a:cubicBezTo>
                    <a:pt x="1817" y="3425"/>
                    <a:pt x="1842" y="3428"/>
                    <a:pt x="1874" y="3428"/>
                  </a:cubicBezTo>
                  <a:cubicBezTo>
                    <a:pt x="2315" y="3428"/>
                    <a:pt x="4158" y="2907"/>
                    <a:pt x="4158" y="2907"/>
                  </a:cubicBezTo>
                  <a:cubicBezTo>
                    <a:pt x="4670" y="2687"/>
                    <a:pt x="3045" y="228"/>
                    <a:pt x="3045" y="228"/>
                  </a:cubicBezTo>
                  <a:cubicBezTo>
                    <a:pt x="3045" y="228"/>
                    <a:pt x="1692" y="0"/>
                    <a:pt x="116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687315" y="3098288"/>
              <a:ext cx="743100" cy="966634"/>
            </a:xfrm>
            <a:custGeom>
              <a:rect b="b" l="l" r="r" t="t"/>
              <a:pathLst>
                <a:path extrusionOk="0" h="13293" w="10219">
                  <a:moveTo>
                    <a:pt x="2987" y="0"/>
                  </a:moveTo>
                  <a:lnTo>
                    <a:pt x="571" y="2284"/>
                  </a:lnTo>
                  <a:cubicBezTo>
                    <a:pt x="571" y="2284"/>
                    <a:pt x="5622" y="7144"/>
                    <a:pt x="4582" y="7876"/>
                  </a:cubicBezTo>
                  <a:cubicBezTo>
                    <a:pt x="2299" y="9443"/>
                    <a:pt x="0" y="10585"/>
                    <a:pt x="0" y="10585"/>
                  </a:cubicBezTo>
                  <a:lnTo>
                    <a:pt x="1157" y="13293"/>
                  </a:lnTo>
                  <a:cubicBezTo>
                    <a:pt x="1157" y="13293"/>
                    <a:pt x="4890" y="11434"/>
                    <a:pt x="5827" y="10965"/>
                  </a:cubicBezTo>
                  <a:cubicBezTo>
                    <a:pt x="6764" y="10482"/>
                    <a:pt x="10219" y="8579"/>
                    <a:pt x="7744" y="5124"/>
                  </a:cubicBezTo>
                  <a:cubicBezTo>
                    <a:pt x="5270" y="1655"/>
                    <a:pt x="2987" y="0"/>
                    <a:pt x="2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5487512" y="3058874"/>
              <a:ext cx="984813" cy="649804"/>
            </a:xfrm>
            <a:custGeom>
              <a:rect b="b" l="l" r="r" t="t"/>
              <a:pathLst>
                <a:path extrusionOk="0" h="8936" w="13543">
                  <a:moveTo>
                    <a:pt x="13117" y="1"/>
                  </a:moveTo>
                  <a:cubicBezTo>
                    <a:pt x="13117" y="1"/>
                    <a:pt x="8237" y="5326"/>
                    <a:pt x="6986" y="5326"/>
                  </a:cubicBezTo>
                  <a:cubicBezTo>
                    <a:pt x="6953" y="5326"/>
                    <a:pt x="6923" y="5322"/>
                    <a:pt x="6896" y="5315"/>
                  </a:cubicBezTo>
                  <a:cubicBezTo>
                    <a:pt x="5148" y="4849"/>
                    <a:pt x="1732" y="1904"/>
                    <a:pt x="1713" y="1904"/>
                  </a:cubicBezTo>
                  <a:cubicBezTo>
                    <a:pt x="1713" y="1904"/>
                    <a:pt x="1713" y="1904"/>
                    <a:pt x="1713" y="1904"/>
                  </a:cubicBezTo>
                  <a:lnTo>
                    <a:pt x="1" y="4627"/>
                  </a:lnTo>
                  <a:cubicBezTo>
                    <a:pt x="1" y="4627"/>
                    <a:pt x="4705" y="8935"/>
                    <a:pt x="7116" y="8935"/>
                  </a:cubicBezTo>
                  <a:cubicBezTo>
                    <a:pt x="7368" y="8935"/>
                    <a:pt x="7595" y="8888"/>
                    <a:pt x="7789" y="8784"/>
                  </a:cubicBezTo>
                  <a:cubicBezTo>
                    <a:pt x="9838" y="7701"/>
                    <a:pt x="13542" y="4114"/>
                    <a:pt x="13542" y="4114"/>
                  </a:cubicBezTo>
                  <a:lnTo>
                    <a:pt x="13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6282775" y="2592816"/>
              <a:ext cx="344972" cy="159906"/>
            </a:xfrm>
            <a:custGeom>
              <a:rect b="b" l="l" r="r" t="t"/>
              <a:pathLst>
                <a:path extrusionOk="0" h="2199" w="4744">
                  <a:moveTo>
                    <a:pt x="2095" y="0"/>
                  </a:moveTo>
                  <a:cubicBezTo>
                    <a:pt x="1526" y="0"/>
                    <a:pt x="966" y="57"/>
                    <a:pt x="425" y="232"/>
                  </a:cubicBezTo>
                  <a:cubicBezTo>
                    <a:pt x="234" y="305"/>
                    <a:pt x="0" y="437"/>
                    <a:pt x="0" y="642"/>
                  </a:cubicBezTo>
                  <a:cubicBezTo>
                    <a:pt x="0" y="803"/>
                    <a:pt x="147" y="949"/>
                    <a:pt x="322" y="993"/>
                  </a:cubicBezTo>
                  <a:cubicBezTo>
                    <a:pt x="367" y="1001"/>
                    <a:pt x="412" y="1005"/>
                    <a:pt x="457" y="1005"/>
                  </a:cubicBezTo>
                  <a:cubicBezTo>
                    <a:pt x="573" y="1005"/>
                    <a:pt x="689" y="981"/>
                    <a:pt x="805" y="949"/>
                  </a:cubicBezTo>
                  <a:lnTo>
                    <a:pt x="805" y="949"/>
                  </a:lnTo>
                  <a:cubicBezTo>
                    <a:pt x="630" y="1008"/>
                    <a:pt x="410" y="1081"/>
                    <a:pt x="278" y="1242"/>
                  </a:cubicBezTo>
                  <a:cubicBezTo>
                    <a:pt x="147" y="1388"/>
                    <a:pt x="147" y="1681"/>
                    <a:pt x="337" y="1769"/>
                  </a:cubicBezTo>
                  <a:cubicBezTo>
                    <a:pt x="374" y="1790"/>
                    <a:pt x="414" y="1798"/>
                    <a:pt x="457" y="1798"/>
                  </a:cubicBezTo>
                  <a:cubicBezTo>
                    <a:pt x="534" y="1798"/>
                    <a:pt x="619" y="1773"/>
                    <a:pt x="703" y="1754"/>
                  </a:cubicBezTo>
                  <a:cubicBezTo>
                    <a:pt x="1013" y="1667"/>
                    <a:pt x="1324" y="1580"/>
                    <a:pt x="1635" y="1493"/>
                  </a:cubicBezTo>
                  <a:lnTo>
                    <a:pt x="1635" y="1493"/>
                  </a:lnTo>
                  <a:cubicBezTo>
                    <a:pt x="1597" y="1539"/>
                    <a:pt x="1574" y="1604"/>
                    <a:pt x="1581" y="1666"/>
                  </a:cubicBezTo>
                  <a:cubicBezTo>
                    <a:pt x="1596" y="1784"/>
                    <a:pt x="1728" y="1886"/>
                    <a:pt x="1859" y="1901"/>
                  </a:cubicBezTo>
                  <a:cubicBezTo>
                    <a:pt x="1894" y="1909"/>
                    <a:pt x="1929" y="1913"/>
                    <a:pt x="1966" y="1913"/>
                  </a:cubicBezTo>
                  <a:cubicBezTo>
                    <a:pt x="2054" y="1913"/>
                    <a:pt x="2147" y="1892"/>
                    <a:pt x="2240" y="1871"/>
                  </a:cubicBezTo>
                  <a:cubicBezTo>
                    <a:pt x="2913" y="1681"/>
                    <a:pt x="3587" y="1520"/>
                    <a:pt x="4275" y="1330"/>
                  </a:cubicBezTo>
                  <a:lnTo>
                    <a:pt x="4275" y="1330"/>
                  </a:lnTo>
                  <a:cubicBezTo>
                    <a:pt x="4216" y="1505"/>
                    <a:pt x="4246" y="1725"/>
                    <a:pt x="4275" y="1901"/>
                  </a:cubicBezTo>
                  <a:cubicBezTo>
                    <a:pt x="4285" y="2057"/>
                    <a:pt x="4333" y="2198"/>
                    <a:pt x="4433" y="2198"/>
                  </a:cubicBezTo>
                  <a:cubicBezTo>
                    <a:pt x="4474" y="2198"/>
                    <a:pt x="4523" y="2175"/>
                    <a:pt x="4582" y="2120"/>
                  </a:cubicBezTo>
                  <a:lnTo>
                    <a:pt x="4685" y="1213"/>
                  </a:lnTo>
                  <a:cubicBezTo>
                    <a:pt x="4743" y="700"/>
                    <a:pt x="4407" y="407"/>
                    <a:pt x="4172" y="261"/>
                  </a:cubicBezTo>
                  <a:cubicBezTo>
                    <a:pt x="3938" y="129"/>
                    <a:pt x="3660" y="85"/>
                    <a:pt x="3397" y="71"/>
                  </a:cubicBezTo>
                  <a:cubicBezTo>
                    <a:pt x="2961" y="33"/>
                    <a:pt x="2526" y="0"/>
                    <a:pt x="2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6350913" y="3306920"/>
              <a:ext cx="25597" cy="274727"/>
            </a:xfrm>
            <a:custGeom>
              <a:rect b="b" l="l" r="r" t="t"/>
              <a:pathLst>
                <a:path extrusionOk="0" h="3778" w="352">
                  <a:moveTo>
                    <a:pt x="337" y="1"/>
                  </a:moveTo>
                  <a:cubicBezTo>
                    <a:pt x="308" y="1"/>
                    <a:pt x="220" y="850"/>
                    <a:pt x="132" y="1889"/>
                  </a:cubicBezTo>
                  <a:cubicBezTo>
                    <a:pt x="44" y="2929"/>
                    <a:pt x="0" y="3778"/>
                    <a:pt x="15" y="3778"/>
                  </a:cubicBezTo>
                  <a:cubicBezTo>
                    <a:pt x="59" y="3778"/>
                    <a:pt x="147" y="2929"/>
                    <a:pt x="220" y="1889"/>
                  </a:cubicBezTo>
                  <a:cubicBezTo>
                    <a:pt x="308" y="850"/>
                    <a:pt x="351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6756471" y="3067237"/>
              <a:ext cx="209790" cy="445249"/>
            </a:xfrm>
            <a:custGeom>
              <a:rect b="b" l="l" r="r" t="t"/>
              <a:pathLst>
                <a:path extrusionOk="0" h="6123" w="2885">
                  <a:moveTo>
                    <a:pt x="1375" y="1"/>
                  </a:moveTo>
                  <a:cubicBezTo>
                    <a:pt x="1362" y="1"/>
                    <a:pt x="1281" y="69"/>
                    <a:pt x="1201" y="149"/>
                  </a:cubicBezTo>
                  <a:cubicBezTo>
                    <a:pt x="1040" y="266"/>
                    <a:pt x="835" y="442"/>
                    <a:pt x="601" y="720"/>
                  </a:cubicBezTo>
                  <a:cubicBezTo>
                    <a:pt x="367" y="998"/>
                    <a:pt x="147" y="1364"/>
                    <a:pt x="59" y="1818"/>
                  </a:cubicBezTo>
                  <a:cubicBezTo>
                    <a:pt x="1" y="2052"/>
                    <a:pt x="1" y="2301"/>
                    <a:pt x="59" y="2550"/>
                  </a:cubicBezTo>
                  <a:cubicBezTo>
                    <a:pt x="118" y="2814"/>
                    <a:pt x="220" y="3048"/>
                    <a:pt x="367" y="3267"/>
                  </a:cubicBezTo>
                  <a:cubicBezTo>
                    <a:pt x="513" y="3487"/>
                    <a:pt x="660" y="3692"/>
                    <a:pt x="835" y="3882"/>
                  </a:cubicBezTo>
                  <a:cubicBezTo>
                    <a:pt x="996" y="4073"/>
                    <a:pt x="1143" y="4278"/>
                    <a:pt x="1289" y="4439"/>
                  </a:cubicBezTo>
                  <a:cubicBezTo>
                    <a:pt x="1582" y="4790"/>
                    <a:pt x="1860" y="5083"/>
                    <a:pt x="2094" y="5332"/>
                  </a:cubicBezTo>
                  <a:cubicBezTo>
                    <a:pt x="2328" y="5595"/>
                    <a:pt x="2519" y="5785"/>
                    <a:pt x="2665" y="5917"/>
                  </a:cubicBezTo>
                  <a:cubicBezTo>
                    <a:pt x="2782" y="6049"/>
                    <a:pt x="2885" y="6122"/>
                    <a:pt x="2885" y="6122"/>
                  </a:cubicBezTo>
                  <a:cubicBezTo>
                    <a:pt x="2885" y="6122"/>
                    <a:pt x="2812" y="6049"/>
                    <a:pt x="2680" y="5902"/>
                  </a:cubicBezTo>
                  <a:cubicBezTo>
                    <a:pt x="2533" y="5756"/>
                    <a:pt x="2343" y="5537"/>
                    <a:pt x="2123" y="5302"/>
                  </a:cubicBezTo>
                  <a:cubicBezTo>
                    <a:pt x="1904" y="5039"/>
                    <a:pt x="1640" y="4731"/>
                    <a:pt x="1348" y="4380"/>
                  </a:cubicBezTo>
                  <a:cubicBezTo>
                    <a:pt x="1201" y="4204"/>
                    <a:pt x="1055" y="4014"/>
                    <a:pt x="879" y="3838"/>
                  </a:cubicBezTo>
                  <a:cubicBezTo>
                    <a:pt x="718" y="3648"/>
                    <a:pt x="572" y="3443"/>
                    <a:pt x="425" y="3223"/>
                  </a:cubicBezTo>
                  <a:cubicBezTo>
                    <a:pt x="279" y="3004"/>
                    <a:pt x="176" y="2784"/>
                    <a:pt x="118" y="2550"/>
                  </a:cubicBezTo>
                  <a:cubicBezTo>
                    <a:pt x="59" y="2316"/>
                    <a:pt x="59" y="2082"/>
                    <a:pt x="103" y="1862"/>
                  </a:cubicBezTo>
                  <a:cubicBezTo>
                    <a:pt x="191" y="1423"/>
                    <a:pt x="411" y="1071"/>
                    <a:pt x="601" y="793"/>
                  </a:cubicBezTo>
                  <a:cubicBezTo>
                    <a:pt x="806" y="515"/>
                    <a:pt x="1011" y="339"/>
                    <a:pt x="1157" y="208"/>
                  </a:cubicBezTo>
                  <a:cubicBezTo>
                    <a:pt x="1304" y="76"/>
                    <a:pt x="1377" y="3"/>
                    <a:pt x="1377" y="3"/>
                  </a:cubicBezTo>
                  <a:cubicBezTo>
                    <a:pt x="1377" y="1"/>
                    <a:pt x="1376" y="1"/>
                    <a:pt x="1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5976188" y="3452650"/>
              <a:ext cx="26687" cy="106677"/>
            </a:xfrm>
            <a:custGeom>
              <a:rect b="b" l="l" r="r" t="t"/>
              <a:pathLst>
                <a:path extrusionOk="0" h="1467" w="367">
                  <a:moveTo>
                    <a:pt x="333" y="0"/>
                  </a:moveTo>
                  <a:cubicBezTo>
                    <a:pt x="300" y="0"/>
                    <a:pt x="215" y="326"/>
                    <a:pt x="117" y="705"/>
                  </a:cubicBezTo>
                  <a:cubicBezTo>
                    <a:pt x="29" y="1130"/>
                    <a:pt x="0" y="1466"/>
                    <a:pt x="15" y="1466"/>
                  </a:cubicBezTo>
                  <a:cubicBezTo>
                    <a:pt x="44" y="1466"/>
                    <a:pt x="146" y="1130"/>
                    <a:pt x="234" y="749"/>
                  </a:cubicBezTo>
                  <a:cubicBezTo>
                    <a:pt x="322" y="324"/>
                    <a:pt x="366" y="2"/>
                    <a:pt x="337" y="2"/>
                  </a:cubicBezTo>
                  <a:cubicBezTo>
                    <a:pt x="336" y="1"/>
                    <a:pt x="334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998513" y="3447486"/>
              <a:ext cx="6472" cy="111840"/>
            </a:xfrm>
            <a:custGeom>
              <a:rect b="b" l="l" r="r" t="t"/>
              <a:pathLst>
                <a:path extrusionOk="0" h="1538" w="89">
                  <a:moveTo>
                    <a:pt x="30" y="0"/>
                  </a:moveTo>
                  <a:cubicBezTo>
                    <a:pt x="0" y="0"/>
                    <a:pt x="0" y="337"/>
                    <a:pt x="0" y="761"/>
                  </a:cubicBezTo>
                  <a:cubicBezTo>
                    <a:pt x="0" y="1186"/>
                    <a:pt x="30" y="1537"/>
                    <a:pt x="59" y="1537"/>
                  </a:cubicBezTo>
                  <a:cubicBezTo>
                    <a:pt x="74" y="1537"/>
                    <a:pt x="88" y="1186"/>
                    <a:pt x="88" y="761"/>
                  </a:cubicBezTo>
                  <a:cubicBezTo>
                    <a:pt x="88" y="337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6466901" y="3122794"/>
              <a:ext cx="116130" cy="772914"/>
            </a:xfrm>
            <a:custGeom>
              <a:rect b="b" l="l" r="r" t="t"/>
              <a:pathLst>
                <a:path extrusionOk="0" h="10629" w="1597">
                  <a:moveTo>
                    <a:pt x="1597" y="0"/>
                  </a:moveTo>
                  <a:cubicBezTo>
                    <a:pt x="1567" y="0"/>
                    <a:pt x="1567" y="29"/>
                    <a:pt x="1567" y="102"/>
                  </a:cubicBezTo>
                  <a:cubicBezTo>
                    <a:pt x="1567" y="176"/>
                    <a:pt x="1553" y="293"/>
                    <a:pt x="1553" y="410"/>
                  </a:cubicBezTo>
                  <a:cubicBezTo>
                    <a:pt x="1538" y="688"/>
                    <a:pt x="1523" y="1069"/>
                    <a:pt x="1494" y="1566"/>
                  </a:cubicBezTo>
                  <a:cubicBezTo>
                    <a:pt x="1450" y="2533"/>
                    <a:pt x="1333" y="3879"/>
                    <a:pt x="1113" y="5358"/>
                  </a:cubicBezTo>
                  <a:cubicBezTo>
                    <a:pt x="894" y="6822"/>
                    <a:pt x="616" y="8140"/>
                    <a:pt x="381" y="9091"/>
                  </a:cubicBezTo>
                  <a:cubicBezTo>
                    <a:pt x="250" y="9560"/>
                    <a:pt x="162" y="9955"/>
                    <a:pt x="89" y="10204"/>
                  </a:cubicBezTo>
                  <a:cubicBezTo>
                    <a:pt x="74" y="10336"/>
                    <a:pt x="30" y="10438"/>
                    <a:pt x="15" y="10511"/>
                  </a:cubicBezTo>
                  <a:cubicBezTo>
                    <a:pt x="1" y="10584"/>
                    <a:pt x="1" y="10628"/>
                    <a:pt x="1" y="10628"/>
                  </a:cubicBezTo>
                  <a:cubicBezTo>
                    <a:pt x="15" y="10628"/>
                    <a:pt x="15" y="10584"/>
                    <a:pt x="59" y="10540"/>
                  </a:cubicBezTo>
                  <a:cubicBezTo>
                    <a:pt x="74" y="10467"/>
                    <a:pt x="103" y="10365"/>
                    <a:pt x="147" y="10248"/>
                  </a:cubicBezTo>
                  <a:cubicBezTo>
                    <a:pt x="220" y="9984"/>
                    <a:pt x="323" y="9604"/>
                    <a:pt x="455" y="9120"/>
                  </a:cubicBezTo>
                  <a:cubicBezTo>
                    <a:pt x="718" y="8169"/>
                    <a:pt x="1011" y="6851"/>
                    <a:pt x="1231" y="5373"/>
                  </a:cubicBezTo>
                  <a:cubicBezTo>
                    <a:pt x="1450" y="3894"/>
                    <a:pt x="1538" y="2533"/>
                    <a:pt x="1567" y="1566"/>
                  </a:cubicBezTo>
                  <a:cubicBezTo>
                    <a:pt x="1597" y="1098"/>
                    <a:pt x="1597" y="688"/>
                    <a:pt x="1597" y="410"/>
                  </a:cubicBezTo>
                  <a:lnTo>
                    <a:pt x="1597" y="102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3" name="Google Shape;1063;p42"/>
            <p:cNvGrpSpPr/>
            <p:nvPr/>
          </p:nvGrpSpPr>
          <p:grpSpPr>
            <a:xfrm>
              <a:off x="5668511" y="2548675"/>
              <a:ext cx="482274" cy="403509"/>
              <a:chOff x="5668511" y="2548675"/>
              <a:chExt cx="482274" cy="403509"/>
            </a:xfrm>
          </p:grpSpPr>
          <p:sp>
            <p:nvSpPr>
              <p:cNvPr id="1064" name="Google Shape;1064;p42"/>
              <p:cNvSpPr/>
              <p:nvPr/>
            </p:nvSpPr>
            <p:spPr>
              <a:xfrm>
                <a:off x="5668511" y="2548675"/>
                <a:ext cx="458847" cy="403509"/>
              </a:xfrm>
              <a:custGeom>
                <a:rect b="b" l="l" r="r" t="t"/>
                <a:pathLst>
                  <a:path extrusionOk="0" h="5549" w="6310">
                    <a:moveTo>
                      <a:pt x="3146" y="0"/>
                    </a:moveTo>
                    <a:cubicBezTo>
                      <a:pt x="2766" y="0"/>
                      <a:pt x="2379" y="77"/>
                      <a:pt x="2006" y="239"/>
                    </a:cubicBezTo>
                    <a:cubicBezTo>
                      <a:pt x="615" y="868"/>
                      <a:pt x="0" y="2508"/>
                      <a:pt x="615" y="3913"/>
                    </a:cubicBezTo>
                    <a:cubicBezTo>
                      <a:pt x="1089" y="4937"/>
                      <a:pt x="2095" y="5548"/>
                      <a:pt x="3160" y="5548"/>
                    </a:cubicBezTo>
                    <a:cubicBezTo>
                      <a:pt x="3541" y="5548"/>
                      <a:pt x="3930" y="5470"/>
                      <a:pt x="4304" y="5304"/>
                    </a:cubicBezTo>
                    <a:cubicBezTo>
                      <a:pt x="5695" y="4674"/>
                      <a:pt x="6310" y="3035"/>
                      <a:pt x="5695" y="1629"/>
                    </a:cubicBezTo>
                    <a:cubicBezTo>
                      <a:pt x="5220" y="604"/>
                      <a:pt x="4212" y="0"/>
                      <a:pt x="3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034728" y="2825736"/>
                <a:ext cx="116057" cy="70318"/>
              </a:xfrm>
              <a:custGeom>
                <a:rect b="b" l="l" r="r" t="t"/>
                <a:pathLst>
                  <a:path extrusionOk="0" h="967" w="1596">
                    <a:moveTo>
                      <a:pt x="688" y="1"/>
                    </a:moveTo>
                    <a:lnTo>
                      <a:pt x="0" y="938"/>
                    </a:lnTo>
                    <a:lnTo>
                      <a:pt x="1596" y="967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5795189" y="2737382"/>
                <a:ext cx="39413" cy="99041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5848420" y="2708658"/>
                <a:ext cx="50102" cy="121438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5910159" y="2666044"/>
                <a:ext cx="66100" cy="159760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9" name="Google Shape;1069;p42"/>
          <p:cNvGrpSpPr/>
          <p:nvPr/>
        </p:nvGrpSpPr>
        <p:grpSpPr>
          <a:xfrm>
            <a:off x="2017029" y="2625558"/>
            <a:ext cx="1898634" cy="2500401"/>
            <a:chOff x="1713576" y="2557983"/>
            <a:chExt cx="2047266" cy="2696140"/>
          </a:xfrm>
        </p:grpSpPr>
        <p:sp>
          <p:nvSpPr>
            <p:cNvPr id="1070" name="Google Shape;1070;p42"/>
            <p:cNvSpPr/>
            <p:nvPr/>
          </p:nvSpPr>
          <p:spPr>
            <a:xfrm>
              <a:off x="3351952" y="5113487"/>
              <a:ext cx="408891" cy="127837"/>
            </a:xfrm>
            <a:custGeom>
              <a:rect b="b" l="l" r="r" t="t"/>
              <a:pathLst>
                <a:path extrusionOk="0" h="1758" w="5623">
                  <a:moveTo>
                    <a:pt x="308" y="1"/>
                  </a:moveTo>
                  <a:lnTo>
                    <a:pt x="1" y="1758"/>
                  </a:lnTo>
                  <a:cubicBezTo>
                    <a:pt x="1" y="1758"/>
                    <a:pt x="4188" y="1758"/>
                    <a:pt x="4890" y="1728"/>
                  </a:cubicBezTo>
                  <a:cubicBezTo>
                    <a:pt x="5622" y="1728"/>
                    <a:pt x="4305" y="1070"/>
                    <a:pt x="4305" y="1070"/>
                  </a:cubicBezTo>
                  <a:lnTo>
                    <a:pt x="45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3163535" y="5126286"/>
              <a:ext cx="409909" cy="127837"/>
            </a:xfrm>
            <a:custGeom>
              <a:rect b="b" l="l" r="r" t="t"/>
              <a:pathLst>
                <a:path extrusionOk="0" h="1758" w="5637">
                  <a:moveTo>
                    <a:pt x="323" y="1"/>
                  </a:moveTo>
                  <a:lnTo>
                    <a:pt x="1" y="1757"/>
                  </a:lnTo>
                  <a:cubicBezTo>
                    <a:pt x="1" y="1757"/>
                    <a:pt x="4173" y="1743"/>
                    <a:pt x="4905" y="1743"/>
                  </a:cubicBezTo>
                  <a:cubicBezTo>
                    <a:pt x="5637" y="1743"/>
                    <a:pt x="4319" y="1084"/>
                    <a:pt x="4319" y="1084"/>
                  </a:cubicBezTo>
                  <a:lnTo>
                    <a:pt x="4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2213961" y="4374731"/>
              <a:ext cx="71336" cy="878282"/>
            </a:xfrm>
            <a:custGeom>
              <a:rect b="b" l="l" r="r" t="t"/>
              <a:pathLst>
                <a:path extrusionOk="0" h="12078" w="981">
                  <a:moveTo>
                    <a:pt x="498" y="0"/>
                  </a:moveTo>
                  <a:lnTo>
                    <a:pt x="0" y="29"/>
                  </a:lnTo>
                  <a:lnTo>
                    <a:pt x="644" y="12078"/>
                  </a:lnTo>
                  <a:lnTo>
                    <a:pt x="981" y="12078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854840" y="4349134"/>
              <a:ext cx="36213" cy="879373"/>
            </a:xfrm>
            <a:custGeom>
              <a:rect b="b" l="l" r="r" t="t"/>
              <a:pathLst>
                <a:path extrusionOk="0" h="12093" w="498">
                  <a:moveTo>
                    <a:pt x="498" y="1"/>
                  </a:moveTo>
                  <a:lnTo>
                    <a:pt x="0" y="15"/>
                  </a:lnTo>
                  <a:lnTo>
                    <a:pt x="44" y="12078"/>
                  </a:lnTo>
                  <a:lnTo>
                    <a:pt x="395" y="12093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250103" y="4350225"/>
              <a:ext cx="622825" cy="563197"/>
            </a:xfrm>
            <a:custGeom>
              <a:rect b="b" l="l" r="r" t="t"/>
              <a:pathLst>
                <a:path extrusionOk="0" h="7745" w="8565">
                  <a:moveTo>
                    <a:pt x="8301" y="0"/>
                  </a:moveTo>
                  <a:lnTo>
                    <a:pt x="1" y="7218"/>
                  </a:lnTo>
                  <a:lnTo>
                    <a:pt x="1" y="7745"/>
                  </a:lnTo>
                  <a:lnTo>
                    <a:pt x="8565" y="205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241594" y="4374731"/>
              <a:ext cx="644132" cy="538691"/>
            </a:xfrm>
            <a:custGeom>
              <a:rect b="b" l="l" r="r" t="t"/>
              <a:pathLst>
                <a:path extrusionOk="0" h="7408" w="8858">
                  <a:moveTo>
                    <a:pt x="235" y="0"/>
                  </a:moveTo>
                  <a:lnTo>
                    <a:pt x="1" y="220"/>
                  </a:lnTo>
                  <a:lnTo>
                    <a:pt x="8784" y="7408"/>
                  </a:lnTo>
                  <a:lnTo>
                    <a:pt x="8858" y="710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1713576" y="3029059"/>
              <a:ext cx="1540448" cy="1438788"/>
            </a:xfrm>
            <a:custGeom>
              <a:rect b="b" l="l" r="r" t="t"/>
              <a:pathLst>
                <a:path extrusionOk="0" h="19786" w="21184">
                  <a:moveTo>
                    <a:pt x="8257" y="1"/>
                  </a:moveTo>
                  <a:cubicBezTo>
                    <a:pt x="4905" y="660"/>
                    <a:pt x="2021" y="3295"/>
                    <a:pt x="1025" y="6559"/>
                  </a:cubicBezTo>
                  <a:cubicBezTo>
                    <a:pt x="1" y="9809"/>
                    <a:pt x="835" y="13557"/>
                    <a:pt x="3075" y="16148"/>
                  </a:cubicBezTo>
                  <a:cubicBezTo>
                    <a:pt x="5074" y="18463"/>
                    <a:pt x="8150" y="19786"/>
                    <a:pt x="11217" y="19786"/>
                  </a:cubicBezTo>
                  <a:cubicBezTo>
                    <a:pt x="11563" y="19786"/>
                    <a:pt x="11909" y="19769"/>
                    <a:pt x="12254" y="19735"/>
                  </a:cubicBezTo>
                  <a:cubicBezTo>
                    <a:pt x="15665" y="19383"/>
                    <a:pt x="18827" y="17392"/>
                    <a:pt x="20671" y="14509"/>
                  </a:cubicBezTo>
                  <a:cubicBezTo>
                    <a:pt x="20891" y="14186"/>
                    <a:pt x="21096" y="13820"/>
                    <a:pt x="21125" y="13411"/>
                  </a:cubicBezTo>
                  <a:cubicBezTo>
                    <a:pt x="21184" y="12898"/>
                    <a:pt x="20950" y="12415"/>
                    <a:pt x="20730" y="11947"/>
                  </a:cubicBezTo>
                  <a:cubicBezTo>
                    <a:pt x="18739" y="7950"/>
                    <a:pt x="15972" y="4334"/>
                    <a:pt x="12620" y="1362"/>
                  </a:cubicBezTo>
                  <a:cubicBezTo>
                    <a:pt x="11434" y="308"/>
                    <a:pt x="9824" y="1"/>
                    <a:pt x="82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308651" y="3838135"/>
              <a:ext cx="1410647" cy="1314805"/>
            </a:xfrm>
            <a:custGeom>
              <a:rect b="b" l="l" r="r" t="t"/>
              <a:pathLst>
                <a:path extrusionOk="0" h="18081" w="19399">
                  <a:moveTo>
                    <a:pt x="16948" y="1"/>
                  </a:moveTo>
                  <a:cubicBezTo>
                    <a:pt x="16945" y="1"/>
                    <a:pt x="16942" y="1"/>
                    <a:pt x="16939" y="1"/>
                  </a:cubicBezTo>
                  <a:cubicBezTo>
                    <a:pt x="14655" y="30"/>
                    <a:pt x="1026" y="806"/>
                    <a:pt x="1026" y="806"/>
                  </a:cubicBezTo>
                  <a:cubicBezTo>
                    <a:pt x="1026" y="806"/>
                    <a:pt x="1" y="4905"/>
                    <a:pt x="4012" y="5710"/>
                  </a:cubicBezTo>
                  <a:cubicBezTo>
                    <a:pt x="4800" y="5869"/>
                    <a:pt x="5679" y="5928"/>
                    <a:pt x="6582" y="5928"/>
                  </a:cubicBezTo>
                  <a:cubicBezTo>
                    <a:pt x="9231" y="5928"/>
                    <a:pt x="12092" y="5419"/>
                    <a:pt x="13491" y="5419"/>
                  </a:cubicBezTo>
                  <a:cubicBezTo>
                    <a:pt x="14036" y="5419"/>
                    <a:pt x="14359" y="5496"/>
                    <a:pt x="14362" y="5710"/>
                  </a:cubicBezTo>
                  <a:cubicBezTo>
                    <a:pt x="14406" y="6662"/>
                    <a:pt x="14655" y="18081"/>
                    <a:pt x="14655" y="18081"/>
                  </a:cubicBezTo>
                  <a:lnTo>
                    <a:pt x="19325" y="18081"/>
                  </a:lnTo>
                  <a:cubicBezTo>
                    <a:pt x="19325" y="18066"/>
                    <a:pt x="19340" y="17114"/>
                    <a:pt x="19354" y="15650"/>
                  </a:cubicBezTo>
                  <a:cubicBezTo>
                    <a:pt x="19398" y="10738"/>
                    <a:pt x="19194" y="1"/>
                    <a:pt x="16948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308651" y="3837860"/>
              <a:ext cx="1410647" cy="1314805"/>
            </a:xfrm>
            <a:custGeom>
              <a:rect b="b" l="l" r="r" t="t"/>
              <a:pathLst>
                <a:path extrusionOk="0" h="18081" w="19399">
                  <a:moveTo>
                    <a:pt x="16948" y="1"/>
                  </a:moveTo>
                  <a:cubicBezTo>
                    <a:pt x="16945" y="1"/>
                    <a:pt x="16942" y="1"/>
                    <a:pt x="16939" y="1"/>
                  </a:cubicBezTo>
                  <a:cubicBezTo>
                    <a:pt x="14655" y="30"/>
                    <a:pt x="1026" y="806"/>
                    <a:pt x="1026" y="806"/>
                  </a:cubicBezTo>
                  <a:cubicBezTo>
                    <a:pt x="1026" y="806"/>
                    <a:pt x="1" y="4905"/>
                    <a:pt x="4012" y="5710"/>
                  </a:cubicBezTo>
                  <a:cubicBezTo>
                    <a:pt x="4800" y="5869"/>
                    <a:pt x="5679" y="5928"/>
                    <a:pt x="6582" y="5928"/>
                  </a:cubicBezTo>
                  <a:cubicBezTo>
                    <a:pt x="9231" y="5928"/>
                    <a:pt x="12092" y="5419"/>
                    <a:pt x="13491" y="5419"/>
                  </a:cubicBezTo>
                  <a:cubicBezTo>
                    <a:pt x="14036" y="5419"/>
                    <a:pt x="14359" y="5496"/>
                    <a:pt x="14362" y="5710"/>
                  </a:cubicBezTo>
                  <a:cubicBezTo>
                    <a:pt x="14406" y="6662"/>
                    <a:pt x="14655" y="18081"/>
                    <a:pt x="14655" y="18081"/>
                  </a:cubicBezTo>
                  <a:lnTo>
                    <a:pt x="19325" y="18081"/>
                  </a:lnTo>
                  <a:cubicBezTo>
                    <a:pt x="19325" y="18066"/>
                    <a:pt x="19340" y="17114"/>
                    <a:pt x="19354" y="15650"/>
                  </a:cubicBezTo>
                  <a:cubicBezTo>
                    <a:pt x="19398" y="10738"/>
                    <a:pt x="19194" y="1"/>
                    <a:pt x="16948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170256" y="4291686"/>
              <a:ext cx="743173" cy="108640"/>
            </a:xfrm>
            <a:custGeom>
              <a:rect b="b" l="l" r="r" t="t"/>
              <a:pathLst>
                <a:path extrusionOk="0" h="1494" w="10220">
                  <a:moveTo>
                    <a:pt x="10219" y="0"/>
                  </a:moveTo>
                  <a:lnTo>
                    <a:pt x="1" y="469"/>
                  </a:lnTo>
                  <a:lnTo>
                    <a:pt x="250" y="1493"/>
                  </a:lnTo>
                  <a:lnTo>
                    <a:pt x="10044" y="981"/>
                  </a:lnTo>
                  <a:lnTo>
                    <a:pt x="10219" y="0"/>
                  </a:ln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1872178" y="3059165"/>
              <a:ext cx="767606" cy="830143"/>
            </a:xfrm>
            <a:custGeom>
              <a:rect b="b" l="l" r="r" t="t"/>
              <a:pathLst>
                <a:path extrusionOk="0" h="11416" w="10556">
                  <a:moveTo>
                    <a:pt x="5434" y="1"/>
                  </a:moveTo>
                  <a:cubicBezTo>
                    <a:pt x="4815" y="1"/>
                    <a:pt x="4185" y="156"/>
                    <a:pt x="3617" y="407"/>
                  </a:cubicBezTo>
                  <a:cubicBezTo>
                    <a:pt x="1479" y="1343"/>
                    <a:pt x="1" y="3657"/>
                    <a:pt x="45" y="5999"/>
                  </a:cubicBezTo>
                  <a:cubicBezTo>
                    <a:pt x="103" y="8319"/>
                    <a:pt x="1655" y="10525"/>
                    <a:pt x="3819" y="11391"/>
                  </a:cubicBezTo>
                  <a:lnTo>
                    <a:pt x="3819" y="11391"/>
                  </a:lnTo>
                  <a:cubicBezTo>
                    <a:pt x="5108" y="11219"/>
                    <a:pt x="6226" y="10731"/>
                    <a:pt x="7423" y="10244"/>
                  </a:cubicBezTo>
                  <a:cubicBezTo>
                    <a:pt x="8682" y="9732"/>
                    <a:pt x="9516" y="8488"/>
                    <a:pt x="9956" y="7185"/>
                  </a:cubicBezTo>
                  <a:cubicBezTo>
                    <a:pt x="10556" y="5384"/>
                    <a:pt x="9678" y="3408"/>
                    <a:pt x="8536" y="1900"/>
                  </a:cubicBezTo>
                  <a:cubicBezTo>
                    <a:pt x="8067" y="1256"/>
                    <a:pt x="7511" y="612"/>
                    <a:pt x="6779" y="289"/>
                  </a:cubicBezTo>
                  <a:cubicBezTo>
                    <a:pt x="6358" y="88"/>
                    <a:pt x="5899" y="1"/>
                    <a:pt x="5434" y="1"/>
                  </a:cubicBezTo>
                  <a:close/>
                  <a:moveTo>
                    <a:pt x="3819" y="11391"/>
                  </a:moveTo>
                  <a:cubicBezTo>
                    <a:pt x="3752" y="11400"/>
                    <a:pt x="3685" y="11408"/>
                    <a:pt x="3617" y="11415"/>
                  </a:cubicBezTo>
                  <a:lnTo>
                    <a:pt x="3880" y="11415"/>
                  </a:lnTo>
                  <a:cubicBezTo>
                    <a:pt x="3860" y="11408"/>
                    <a:pt x="3839" y="11399"/>
                    <a:pt x="3819" y="113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3651121" y="5198714"/>
              <a:ext cx="30905" cy="11926"/>
            </a:xfrm>
            <a:custGeom>
              <a:rect b="b" l="l" r="r" t="t"/>
              <a:pathLst>
                <a:path extrusionOk="0" h="164" w="425">
                  <a:moveTo>
                    <a:pt x="425" y="0"/>
                  </a:moveTo>
                  <a:cubicBezTo>
                    <a:pt x="396" y="0"/>
                    <a:pt x="308" y="15"/>
                    <a:pt x="205" y="44"/>
                  </a:cubicBezTo>
                  <a:cubicBezTo>
                    <a:pt x="74" y="88"/>
                    <a:pt x="0" y="132"/>
                    <a:pt x="0" y="161"/>
                  </a:cubicBezTo>
                  <a:cubicBezTo>
                    <a:pt x="2" y="163"/>
                    <a:pt x="4" y="163"/>
                    <a:pt x="8" y="163"/>
                  </a:cubicBezTo>
                  <a:cubicBezTo>
                    <a:pt x="34" y="163"/>
                    <a:pt x="116" y="114"/>
                    <a:pt x="220" y="88"/>
                  </a:cubicBezTo>
                  <a:cubicBezTo>
                    <a:pt x="322" y="29"/>
                    <a:pt x="425" y="15"/>
                    <a:pt x="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3636213" y="5193333"/>
              <a:ext cx="31996" cy="10762"/>
            </a:xfrm>
            <a:custGeom>
              <a:rect b="b" l="l" r="r" t="t"/>
              <a:pathLst>
                <a:path extrusionOk="0" h="148" w="440">
                  <a:moveTo>
                    <a:pt x="440" y="1"/>
                  </a:moveTo>
                  <a:cubicBezTo>
                    <a:pt x="440" y="1"/>
                    <a:pt x="337" y="1"/>
                    <a:pt x="205" y="30"/>
                  </a:cubicBezTo>
                  <a:cubicBezTo>
                    <a:pt x="88" y="74"/>
                    <a:pt x="0" y="118"/>
                    <a:pt x="0" y="147"/>
                  </a:cubicBezTo>
                  <a:lnTo>
                    <a:pt x="220" y="74"/>
                  </a:lnTo>
                  <a:cubicBezTo>
                    <a:pt x="352" y="30"/>
                    <a:pt x="440" y="16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3663919" y="5206059"/>
              <a:ext cx="25597" cy="24651"/>
            </a:xfrm>
            <a:custGeom>
              <a:rect b="b" l="l" r="r" t="t"/>
              <a:pathLst>
                <a:path extrusionOk="0" h="339" w="352">
                  <a:moveTo>
                    <a:pt x="334" y="1"/>
                  </a:moveTo>
                  <a:cubicBezTo>
                    <a:pt x="294" y="1"/>
                    <a:pt x="197" y="10"/>
                    <a:pt x="117" y="89"/>
                  </a:cubicBezTo>
                  <a:cubicBezTo>
                    <a:pt x="0" y="207"/>
                    <a:pt x="0" y="338"/>
                    <a:pt x="29" y="338"/>
                  </a:cubicBezTo>
                  <a:cubicBezTo>
                    <a:pt x="29" y="338"/>
                    <a:pt x="44" y="221"/>
                    <a:pt x="132" y="119"/>
                  </a:cubicBezTo>
                  <a:cubicBezTo>
                    <a:pt x="249" y="16"/>
                    <a:pt x="351" y="16"/>
                    <a:pt x="351" y="2"/>
                  </a:cubicBezTo>
                  <a:cubicBezTo>
                    <a:pt x="351" y="2"/>
                    <a:pt x="345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3501027" y="5212531"/>
              <a:ext cx="71409" cy="3272"/>
            </a:xfrm>
            <a:custGeom>
              <a:rect b="b" l="l" r="r" t="t"/>
              <a:pathLst>
                <a:path extrusionOk="0" h="45" w="982">
                  <a:moveTo>
                    <a:pt x="483" y="0"/>
                  </a:moveTo>
                  <a:cubicBezTo>
                    <a:pt x="220" y="0"/>
                    <a:pt x="0" y="0"/>
                    <a:pt x="0" y="30"/>
                  </a:cubicBezTo>
                  <a:cubicBezTo>
                    <a:pt x="0" y="44"/>
                    <a:pt x="220" y="44"/>
                    <a:pt x="483" y="44"/>
                  </a:cubicBezTo>
                  <a:cubicBezTo>
                    <a:pt x="761" y="44"/>
                    <a:pt x="981" y="44"/>
                    <a:pt x="981" y="30"/>
                  </a:cubicBezTo>
                  <a:cubicBezTo>
                    <a:pt x="981" y="30"/>
                    <a:pt x="761" y="0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3169934" y="5240237"/>
              <a:ext cx="363078" cy="3200"/>
            </a:xfrm>
            <a:custGeom>
              <a:rect b="b" l="l" r="r" t="t"/>
              <a:pathLst>
                <a:path extrusionOk="0" h="44" w="4993">
                  <a:moveTo>
                    <a:pt x="2504" y="0"/>
                  </a:moveTo>
                  <a:cubicBezTo>
                    <a:pt x="1128" y="0"/>
                    <a:pt x="0" y="0"/>
                    <a:pt x="0" y="29"/>
                  </a:cubicBezTo>
                  <a:cubicBezTo>
                    <a:pt x="0" y="44"/>
                    <a:pt x="1128" y="44"/>
                    <a:pt x="2504" y="44"/>
                  </a:cubicBezTo>
                  <a:cubicBezTo>
                    <a:pt x="3865" y="44"/>
                    <a:pt x="4992" y="44"/>
                    <a:pt x="4992" y="29"/>
                  </a:cubicBezTo>
                  <a:cubicBezTo>
                    <a:pt x="4992" y="29"/>
                    <a:pt x="3865" y="15"/>
                    <a:pt x="2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3463722" y="5211077"/>
              <a:ext cx="29887" cy="12726"/>
            </a:xfrm>
            <a:custGeom>
              <a:rect b="b" l="l" r="r" t="t"/>
              <a:pathLst>
                <a:path extrusionOk="0" h="175" w="411">
                  <a:moveTo>
                    <a:pt x="395" y="0"/>
                  </a:moveTo>
                  <a:cubicBezTo>
                    <a:pt x="362" y="0"/>
                    <a:pt x="281" y="20"/>
                    <a:pt x="191" y="64"/>
                  </a:cubicBezTo>
                  <a:cubicBezTo>
                    <a:pt x="74" y="94"/>
                    <a:pt x="1" y="152"/>
                    <a:pt x="1" y="167"/>
                  </a:cubicBezTo>
                  <a:cubicBezTo>
                    <a:pt x="4" y="172"/>
                    <a:pt x="9" y="175"/>
                    <a:pt x="16" y="175"/>
                  </a:cubicBezTo>
                  <a:cubicBezTo>
                    <a:pt x="49" y="175"/>
                    <a:pt x="125" y="129"/>
                    <a:pt x="220" y="94"/>
                  </a:cubicBezTo>
                  <a:cubicBezTo>
                    <a:pt x="323" y="50"/>
                    <a:pt x="411" y="20"/>
                    <a:pt x="411" y="6"/>
                  </a:cubicBezTo>
                  <a:cubicBezTo>
                    <a:pt x="411" y="2"/>
                    <a:pt x="405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3449905" y="5206132"/>
              <a:ext cx="31996" cy="10689"/>
            </a:xfrm>
            <a:custGeom>
              <a:rect b="b" l="l" r="r" t="t"/>
              <a:pathLst>
                <a:path extrusionOk="0" h="147" w="440">
                  <a:moveTo>
                    <a:pt x="440" y="1"/>
                  </a:moveTo>
                  <a:cubicBezTo>
                    <a:pt x="425" y="1"/>
                    <a:pt x="337" y="1"/>
                    <a:pt x="205" y="30"/>
                  </a:cubicBezTo>
                  <a:cubicBezTo>
                    <a:pt x="88" y="74"/>
                    <a:pt x="1" y="132"/>
                    <a:pt x="1" y="147"/>
                  </a:cubicBezTo>
                  <a:lnTo>
                    <a:pt x="220" y="74"/>
                  </a:lnTo>
                  <a:cubicBezTo>
                    <a:pt x="352" y="44"/>
                    <a:pt x="440" y="15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3172043" y="5200242"/>
              <a:ext cx="102314" cy="41085"/>
            </a:xfrm>
            <a:custGeom>
              <a:rect b="b" l="l" r="r" t="t"/>
              <a:pathLst>
                <a:path extrusionOk="0" h="565" w="1407">
                  <a:moveTo>
                    <a:pt x="400" y="0"/>
                  </a:moveTo>
                  <a:cubicBezTo>
                    <a:pt x="339" y="0"/>
                    <a:pt x="284" y="3"/>
                    <a:pt x="235" y="8"/>
                  </a:cubicBezTo>
                  <a:cubicBezTo>
                    <a:pt x="88" y="23"/>
                    <a:pt x="1" y="52"/>
                    <a:pt x="1" y="52"/>
                  </a:cubicBezTo>
                  <a:cubicBezTo>
                    <a:pt x="1" y="57"/>
                    <a:pt x="10" y="59"/>
                    <a:pt x="29" y="59"/>
                  </a:cubicBezTo>
                  <a:cubicBezTo>
                    <a:pt x="66" y="59"/>
                    <a:pt x="137" y="52"/>
                    <a:pt x="235" y="52"/>
                  </a:cubicBezTo>
                  <a:cubicBezTo>
                    <a:pt x="296" y="40"/>
                    <a:pt x="366" y="33"/>
                    <a:pt x="444" y="33"/>
                  </a:cubicBezTo>
                  <a:cubicBezTo>
                    <a:pt x="554" y="33"/>
                    <a:pt x="677" y="47"/>
                    <a:pt x="806" y="82"/>
                  </a:cubicBezTo>
                  <a:cubicBezTo>
                    <a:pt x="1011" y="140"/>
                    <a:pt x="1186" y="243"/>
                    <a:pt x="1274" y="360"/>
                  </a:cubicBezTo>
                  <a:cubicBezTo>
                    <a:pt x="1377" y="462"/>
                    <a:pt x="1406" y="565"/>
                    <a:pt x="1406" y="565"/>
                  </a:cubicBezTo>
                  <a:lnTo>
                    <a:pt x="1406" y="477"/>
                  </a:lnTo>
                  <a:cubicBezTo>
                    <a:pt x="1391" y="448"/>
                    <a:pt x="1377" y="389"/>
                    <a:pt x="1318" y="345"/>
                  </a:cubicBezTo>
                  <a:cubicBezTo>
                    <a:pt x="1230" y="228"/>
                    <a:pt x="1040" y="96"/>
                    <a:pt x="820" y="52"/>
                  </a:cubicBezTo>
                  <a:cubicBezTo>
                    <a:pt x="664" y="13"/>
                    <a:pt x="521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476521" y="5219730"/>
              <a:ext cx="25597" cy="23706"/>
            </a:xfrm>
            <a:custGeom>
              <a:rect b="b" l="l" r="r" t="t"/>
              <a:pathLst>
                <a:path extrusionOk="0" h="326" w="352">
                  <a:moveTo>
                    <a:pt x="314" y="1"/>
                  </a:moveTo>
                  <a:cubicBezTo>
                    <a:pt x="267" y="1"/>
                    <a:pt x="186" y="14"/>
                    <a:pt x="118" y="92"/>
                  </a:cubicBezTo>
                  <a:cubicBezTo>
                    <a:pt x="1" y="194"/>
                    <a:pt x="1" y="326"/>
                    <a:pt x="15" y="326"/>
                  </a:cubicBezTo>
                  <a:cubicBezTo>
                    <a:pt x="44" y="326"/>
                    <a:pt x="59" y="209"/>
                    <a:pt x="132" y="106"/>
                  </a:cubicBezTo>
                  <a:cubicBezTo>
                    <a:pt x="235" y="19"/>
                    <a:pt x="352" y="19"/>
                    <a:pt x="352" y="4"/>
                  </a:cubicBezTo>
                  <a:cubicBezTo>
                    <a:pt x="352" y="4"/>
                    <a:pt x="337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312610" y="5226348"/>
              <a:ext cx="72427" cy="2182"/>
            </a:xfrm>
            <a:custGeom>
              <a:rect b="b" l="l" r="r" t="t"/>
              <a:pathLst>
                <a:path extrusionOk="0" h="30" w="996">
                  <a:moveTo>
                    <a:pt x="498" y="1"/>
                  </a:moveTo>
                  <a:cubicBezTo>
                    <a:pt x="220" y="1"/>
                    <a:pt x="0" y="1"/>
                    <a:pt x="0" y="15"/>
                  </a:cubicBezTo>
                  <a:cubicBezTo>
                    <a:pt x="0" y="30"/>
                    <a:pt x="220" y="30"/>
                    <a:pt x="498" y="30"/>
                  </a:cubicBezTo>
                  <a:cubicBezTo>
                    <a:pt x="776" y="30"/>
                    <a:pt x="996" y="30"/>
                    <a:pt x="996" y="15"/>
                  </a:cubicBezTo>
                  <a:cubicBezTo>
                    <a:pt x="996" y="1"/>
                    <a:pt x="776" y="1"/>
                    <a:pt x="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338135" y="3481446"/>
              <a:ext cx="250221" cy="313994"/>
            </a:xfrm>
            <a:custGeom>
              <a:rect b="b" l="l" r="r" t="t"/>
              <a:pathLst>
                <a:path extrusionOk="0" h="4318" w="3441">
                  <a:moveTo>
                    <a:pt x="1294" y="0"/>
                  </a:moveTo>
                  <a:cubicBezTo>
                    <a:pt x="1104" y="0"/>
                    <a:pt x="0" y="1627"/>
                    <a:pt x="0" y="1627"/>
                  </a:cubicBezTo>
                  <a:cubicBezTo>
                    <a:pt x="0" y="1627"/>
                    <a:pt x="612" y="4317"/>
                    <a:pt x="1128" y="4317"/>
                  </a:cubicBezTo>
                  <a:cubicBezTo>
                    <a:pt x="1148" y="4317"/>
                    <a:pt x="1167" y="4314"/>
                    <a:pt x="1186" y="4306"/>
                  </a:cubicBezTo>
                  <a:cubicBezTo>
                    <a:pt x="1186" y="4306"/>
                    <a:pt x="3075" y="3193"/>
                    <a:pt x="3177" y="2944"/>
                  </a:cubicBezTo>
                  <a:cubicBezTo>
                    <a:pt x="3216" y="2871"/>
                    <a:pt x="3130" y="2846"/>
                    <a:pt x="2998" y="2846"/>
                  </a:cubicBezTo>
                  <a:cubicBezTo>
                    <a:pt x="2733" y="2846"/>
                    <a:pt x="2284" y="2944"/>
                    <a:pt x="2284" y="2944"/>
                  </a:cubicBezTo>
                  <a:cubicBezTo>
                    <a:pt x="2284" y="2944"/>
                    <a:pt x="3250" y="2607"/>
                    <a:pt x="3367" y="2358"/>
                  </a:cubicBezTo>
                  <a:cubicBezTo>
                    <a:pt x="3397" y="2280"/>
                    <a:pt x="3257" y="2254"/>
                    <a:pt x="3057" y="2254"/>
                  </a:cubicBezTo>
                  <a:cubicBezTo>
                    <a:pt x="2658" y="2254"/>
                    <a:pt x="2021" y="2358"/>
                    <a:pt x="2021" y="2358"/>
                  </a:cubicBezTo>
                  <a:cubicBezTo>
                    <a:pt x="2021" y="2358"/>
                    <a:pt x="3441" y="2051"/>
                    <a:pt x="3382" y="1744"/>
                  </a:cubicBezTo>
                  <a:cubicBezTo>
                    <a:pt x="3353" y="1622"/>
                    <a:pt x="3085" y="1585"/>
                    <a:pt x="2772" y="1585"/>
                  </a:cubicBezTo>
                  <a:cubicBezTo>
                    <a:pt x="2295" y="1585"/>
                    <a:pt x="1713" y="1670"/>
                    <a:pt x="1713" y="1670"/>
                  </a:cubicBezTo>
                  <a:cubicBezTo>
                    <a:pt x="1713" y="1670"/>
                    <a:pt x="3353" y="1290"/>
                    <a:pt x="3338" y="938"/>
                  </a:cubicBezTo>
                  <a:cubicBezTo>
                    <a:pt x="3331" y="851"/>
                    <a:pt x="3191" y="818"/>
                    <a:pt x="2985" y="818"/>
                  </a:cubicBezTo>
                  <a:cubicBezTo>
                    <a:pt x="2367" y="818"/>
                    <a:pt x="1157" y="1114"/>
                    <a:pt x="1157" y="1114"/>
                  </a:cubicBezTo>
                  <a:cubicBezTo>
                    <a:pt x="1552" y="602"/>
                    <a:pt x="1464" y="60"/>
                    <a:pt x="1303" y="2"/>
                  </a:cubicBezTo>
                  <a:cubicBezTo>
                    <a:pt x="1301" y="1"/>
                    <a:pt x="1298" y="0"/>
                    <a:pt x="1294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604611" y="3226056"/>
              <a:ext cx="818726" cy="729357"/>
            </a:xfrm>
            <a:custGeom>
              <a:rect b="b" l="l" r="r" t="t"/>
              <a:pathLst>
                <a:path extrusionOk="0" h="10030" w="11259">
                  <a:moveTo>
                    <a:pt x="381" y="0"/>
                  </a:moveTo>
                  <a:cubicBezTo>
                    <a:pt x="381" y="0"/>
                    <a:pt x="1" y="2782"/>
                    <a:pt x="806" y="6968"/>
                  </a:cubicBezTo>
                  <a:cubicBezTo>
                    <a:pt x="1282" y="9437"/>
                    <a:pt x="2794" y="10030"/>
                    <a:pt x="4152" y="10030"/>
                  </a:cubicBezTo>
                  <a:cubicBezTo>
                    <a:pt x="5089" y="10030"/>
                    <a:pt x="5954" y="9747"/>
                    <a:pt x="6354" y="9604"/>
                  </a:cubicBezTo>
                  <a:cubicBezTo>
                    <a:pt x="7350" y="9267"/>
                    <a:pt x="11259" y="7832"/>
                    <a:pt x="11259" y="7832"/>
                  </a:cubicBezTo>
                  <a:lnTo>
                    <a:pt x="10087" y="5139"/>
                  </a:lnTo>
                  <a:cubicBezTo>
                    <a:pt x="10087" y="5139"/>
                    <a:pt x="7687" y="6017"/>
                    <a:pt x="4978" y="6588"/>
                  </a:cubicBezTo>
                  <a:cubicBezTo>
                    <a:pt x="4952" y="6593"/>
                    <a:pt x="4927" y="6596"/>
                    <a:pt x="4902" y="6596"/>
                  </a:cubicBezTo>
                  <a:cubicBezTo>
                    <a:pt x="3733" y="6596"/>
                    <a:pt x="3719" y="659"/>
                    <a:pt x="3719" y="659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130915" y="3037495"/>
              <a:ext cx="712268" cy="965470"/>
            </a:xfrm>
            <a:custGeom>
              <a:rect b="b" l="l" r="r" t="t"/>
              <a:pathLst>
                <a:path extrusionOk="0" h="13277" w="9795">
                  <a:moveTo>
                    <a:pt x="5865" y="1"/>
                  </a:moveTo>
                  <a:cubicBezTo>
                    <a:pt x="4264" y="1"/>
                    <a:pt x="2122" y="133"/>
                    <a:pt x="1493" y="602"/>
                  </a:cubicBezTo>
                  <a:cubicBezTo>
                    <a:pt x="1493" y="602"/>
                    <a:pt x="176" y="1041"/>
                    <a:pt x="103" y="3266"/>
                  </a:cubicBezTo>
                  <a:cubicBezTo>
                    <a:pt x="0" y="5521"/>
                    <a:pt x="337" y="7409"/>
                    <a:pt x="337" y="7409"/>
                  </a:cubicBezTo>
                  <a:lnTo>
                    <a:pt x="439" y="12182"/>
                  </a:lnTo>
                  <a:cubicBezTo>
                    <a:pt x="439" y="12182"/>
                    <a:pt x="1962" y="13276"/>
                    <a:pt x="4579" y="13276"/>
                  </a:cubicBezTo>
                  <a:cubicBezTo>
                    <a:pt x="6013" y="13276"/>
                    <a:pt x="7774" y="12948"/>
                    <a:pt x="9794" y="11933"/>
                  </a:cubicBezTo>
                  <a:lnTo>
                    <a:pt x="8594" y="7322"/>
                  </a:lnTo>
                  <a:lnTo>
                    <a:pt x="8330" y="1934"/>
                  </a:lnTo>
                  <a:cubicBezTo>
                    <a:pt x="8330" y="1934"/>
                    <a:pt x="8242" y="221"/>
                    <a:pt x="7686" y="90"/>
                  </a:cubicBezTo>
                  <a:cubicBezTo>
                    <a:pt x="7491" y="42"/>
                    <a:pt x="6764" y="1"/>
                    <a:pt x="5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090410" y="3865841"/>
              <a:ext cx="1443515" cy="1313714"/>
            </a:xfrm>
            <a:custGeom>
              <a:rect b="b" l="l" r="r" t="t"/>
              <a:pathLst>
                <a:path extrusionOk="0" h="18066" w="19851">
                  <a:moveTo>
                    <a:pt x="16949" y="0"/>
                  </a:moveTo>
                  <a:cubicBezTo>
                    <a:pt x="16946" y="0"/>
                    <a:pt x="16942" y="0"/>
                    <a:pt x="16939" y="0"/>
                  </a:cubicBezTo>
                  <a:cubicBezTo>
                    <a:pt x="14655" y="30"/>
                    <a:pt x="1026" y="791"/>
                    <a:pt x="1026" y="791"/>
                  </a:cubicBezTo>
                  <a:cubicBezTo>
                    <a:pt x="1026" y="791"/>
                    <a:pt x="1" y="4890"/>
                    <a:pt x="3998" y="5695"/>
                  </a:cubicBezTo>
                  <a:cubicBezTo>
                    <a:pt x="4788" y="5854"/>
                    <a:pt x="5669" y="5913"/>
                    <a:pt x="6574" y="5913"/>
                  </a:cubicBezTo>
                  <a:cubicBezTo>
                    <a:pt x="9229" y="5913"/>
                    <a:pt x="12092" y="5404"/>
                    <a:pt x="13491" y="5404"/>
                  </a:cubicBezTo>
                  <a:cubicBezTo>
                    <a:pt x="14036" y="5404"/>
                    <a:pt x="14359" y="5481"/>
                    <a:pt x="14362" y="5695"/>
                  </a:cubicBezTo>
                  <a:cubicBezTo>
                    <a:pt x="14392" y="6647"/>
                    <a:pt x="14655" y="18066"/>
                    <a:pt x="14655" y="18066"/>
                  </a:cubicBezTo>
                  <a:lnTo>
                    <a:pt x="19325" y="18066"/>
                  </a:lnTo>
                  <a:cubicBezTo>
                    <a:pt x="19325" y="18066"/>
                    <a:pt x="19851" y="0"/>
                    <a:pt x="16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638717" y="3043967"/>
              <a:ext cx="236405" cy="257711"/>
            </a:xfrm>
            <a:custGeom>
              <a:rect b="b" l="l" r="r" t="t"/>
              <a:pathLst>
                <a:path extrusionOk="0" h="3544" w="3251">
                  <a:moveTo>
                    <a:pt x="316" y="0"/>
                  </a:moveTo>
                  <a:cubicBezTo>
                    <a:pt x="121" y="0"/>
                    <a:pt x="0" y="15"/>
                    <a:pt x="0" y="15"/>
                  </a:cubicBezTo>
                  <a:lnTo>
                    <a:pt x="630" y="3543"/>
                  </a:lnTo>
                  <a:lnTo>
                    <a:pt x="3250" y="3397"/>
                  </a:lnTo>
                  <a:lnTo>
                    <a:pt x="3236" y="2343"/>
                  </a:lnTo>
                  <a:cubicBezTo>
                    <a:pt x="2888" y="221"/>
                    <a:pt x="1061" y="0"/>
                    <a:pt x="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844150" y="3516570"/>
              <a:ext cx="250221" cy="312903"/>
            </a:xfrm>
            <a:custGeom>
              <a:rect b="b" l="l" r="r" t="t"/>
              <a:pathLst>
                <a:path extrusionOk="0" h="4303" w="3441">
                  <a:moveTo>
                    <a:pt x="1294" y="0"/>
                  </a:moveTo>
                  <a:cubicBezTo>
                    <a:pt x="1104" y="0"/>
                    <a:pt x="1" y="1627"/>
                    <a:pt x="1" y="1627"/>
                  </a:cubicBezTo>
                  <a:cubicBezTo>
                    <a:pt x="1" y="1627"/>
                    <a:pt x="612" y="4303"/>
                    <a:pt x="1141" y="4303"/>
                  </a:cubicBezTo>
                  <a:cubicBezTo>
                    <a:pt x="1161" y="4303"/>
                    <a:pt x="1181" y="4299"/>
                    <a:pt x="1201" y="4291"/>
                  </a:cubicBezTo>
                  <a:cubicBezTo>
                    <a:pt x="1201" y="4291"/>
                    <a:pt x="3075" y="3178"/>
                    <a:pt x="3192" y="2944"/>
                  </a:cubicBezTo>
                  <a:cubicBezTo>
                    <a:pt x="3226" y="2871"/>
                    <a:pt x="3138" y="2847"/>
                    <a:pt x="3006" y="2847"/>
                  </a:cubicBezTo>
                  <a:cubicBezTo>
                    <a:pt x="2742" y="2847"/>
                    <a:pt x="2299" y="2944"/>
                    <a:pt x="2299" y="2944"/>
                  </a:cubicBezTo>
                  <a:cubicBezTo>
                    <a:pt x="2299" y="2944"/>
                    <a:pt x="3265" y="2593"/>
                    <a:pt x="3368" y="2359"/>
                  </a:cubicBezTo>
                  <a:cubicBezTo>
                    <a:pt x="3402" y="2281"/>
                    <a:pt x="3264" y="2254"/>
                    <a:pt x="3064" y="2254"/>
                  </a:cubicBezTo>
                  <a:cubicBezTo>
                    <a:pt x="2665" y="2254"/>
                    <a:pt x="2021" y="2359"/>
                    <a:pt x="2021" y="2359"/>
                  </a:cubicBezTo>
                  <a:cubicBezTo>
                    <a:pt x="2021" y="2359"/>
                    <a:pt x="3441" y="2051"/>
                    <a:pt x="3397" y="1729"/>
                  </a:cubicBezTo>
                  <a:cubicBezTo>
                    <a:pt x="3368" y="1607"/>
                    <a:pt x="3100" y="1571"/>
                    <a:pt x="2787" y="1571"/>
                  </a:cubicBezTo>
                  <a:cubicBezTo>
                    <a:pt x="2310" y="1571"/>
                    <a:pt x="1728" y="1656"/>
                    <a:pt x="1728" y="1656"/>
                  </a:cubicBezTo>
                  <a:cubicBezTo>
                    <a:pt x="1728" y="1656"/>
                    <a:pt x="3353" y="1275"/>
                    <a:pt x="3338" y="924"/>
                  </a:cubicBezTo>
                  <a:cubicBezTo>
                    <a:pt x="3335" y="842"/>
                    <a:pt x="3205" y="812"/>
                    <a:pt x="3011" y="812"/>
                  </a:cubicBezTo>
                  <a:cubicBezTo>
                    <a:pt x="2402" y="812"/>
                    <a:pt x="1157" y="1114"/>
                    <a:pt x="1157" y="1114"/>
                  </a:cubicBezTo>
                  <a:cubicBezTo>
                    <a:pt x="1567" y="602"/>
                    <a:pt x="1465" y="46"/>
                    <a:pt x="1304" y="2"/>
                  </a:cubicBezTo>
                  <a:cubicBezTo>
                    <a:pt x="1301" y="1"/>
                    <a:pt x="1298" y="0"/>
                    <a:pt x="1294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109608" y="3248381"/>
              <a:ext cx="818726" cy="741719"/>
            </a:xfrm>
            <a:custGeom>
              <a:rect b="b" l="l" r="r" t="t"/>
              <a:pathLst>
                <a:path extrusionOk="0" h="10200" w="11259">
                  <a:moveTo>
                    <a:pt x="3719" y="0"/>
                  </a:moveTo>
                  <a:lnTo>
                    <a:pt x="381" y="176"/>
                  </a:lnTo>
                  <a:cubicBezTo>
                    <a:pt x="381" y="176"/>
                    <a:pt x="0" y="2958"/>
                    <a:pt x="806" y="7145"/>
                  </a:cubicBezTo>
                  <a:cubicBezTo>
                    <a:pt x="1281" y="9610"/>
                    <a:pt x="2785" y="10200"/>
                    <a:pt x="4141" y="10200"/>
                  </a:cubicBezTo>
                  <a:cubicBezTo>
                    <a:pt x="5079" y="10200"/>
                    <a:pt x="5947" y="9917"/>
                    <a:pt x="6354" y="9780"/>
                  </a:cubicBezTo>
                  <a:cubicBezTo>
                    <a:pt x="7335" y="9428"/>
                    <a:pt x="11258" y="8008"/>
                    <a:pt x="11258" y="8008"/>
                  </a:cubicBezTo>
                  <a:lnTo>
                    <a:pt x="10087" y="5315"/>
                  </a:lnTo>
                  <a:cubicBezTo>
                    <a:pt x="10087" y="5315"/>
                    <a:pt x="7686" y="6193"/>
                    <a:pt x="4978" y="6764"/>
                  </a:cubicBezTo>
                  <a:cubicBezTo>
                    <a:pt x="4957" y="6768"/>
                    <a:pt x="4936" y="6770"/>
                    <a:pt x="4915" y="6770"/>
                  </a:cubicBezTo>
                  <a:cubicBezTo>
                    <a:pt x="3761" y="6770"/>
                    <a:pt x="3719" y="0"/>
                    <a:pt x="3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194763" y="3925471"/>
              <a:ext cx="1008810" cy="1244487"/>
            </a:xfrm>
            <a:custGeom>
              <a:rect b="b" l="l" r="r" t="t"/>
              <a:pathLst>
                <a:path extrusionOk="0" h="17114" w="13873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103"/>
                    <a:pt x="59" y="278"/>
                  </a:cubicBezTo>
                  <a:cubicBezTo>
                    <a:pt x="30" y="469"/>
                    <a:pt x="1" y="761"/>
                    <a:pt x="74" y="1098"/>
                  </a:cubicBezTo>
                  <a:cubicBezTo>
                    <a:pt x="147" y="1450"/>
                    <a:pt x="337" y="1874"/>
                    <a:pt x="659" y="2269"/>
                  </a:cubicBezTo>
                  <a:cubicBezTo>
                    <a:pt x="835" y="2474"/>
                    <a:pt x="1025" y="2665"/>
                    <a:pt x="1274" y="2840"/>
                  </a:cubicBezTo>
                  <a:cubicBezTo>
                    <a:pt x="1508" y="3031"/>
                    <a:pt x="1772" y="3177"/>
                    <a:pt x="2065" y="3294"/>
                  </a:cubicBezTo>
                  <a:cubicBezTo>
                    <a:pt x="2650" y="3558"/>
                    <a:pt x="3368" y="3704"/>
                    <a:pt x="4114" y="3792"/>
                  </a:cubicBezTo>
                  <a:cubicBezTo>
                    <a:pt x="4876" y="3880"/>
                    <a:pt x="5681" y="3938"/>
                    <a:pt x="6530" y="3982"/>
                  </a:cubicBezTo>
                  <a:cubicBezTo>
                    <a:pt x="7239" y="4012"/>
                    <a:pt x="7976" y="4030"/>
                    <a:pt x="8736" y="4030"/>
                  </a:cubicBezTo>
                  <a:cubicBezTo>
                    <a:pt x="9810" y="4030"/>
                    <a:pt x="10929" y="3995"/>
                    <a:pt x="12078" y="3909"/>
                  </a:cubicBezTo>
                  <a:cubicBezTo>
                    <a:pt x="12156" y="3904"/>
                    <a:pt x="12238" y="3901"/>
                    <a:pt x="12319" y="3901"/>
                  </a:cubicBezTo>
                  <a:cubicBezTo>
                    <a:pt x="12483" y="3901"/>
                    <a:pt x="12649" y="3914"/>
                    <a:pt x="12796" y="3953"/>
                  </a:cubicBezTo>
                  <a:cubicBezTo>
                    <a:pt x="13015" y="4041"/>
                    <a:pt x="13220" y="4172"/>
                    <a:pt x="13308" y="4377"/>
                  </a:cubicBezTo>
                  <a:cubicBezTo>
                    <a:pt x="13396" y="4582"/>
                    <a:pt x="13410" y="4817"/>
                    <a:pt x="13440" y="5051"/>
                  </a:cubicBezTo>
                  <a:cubicBezTo>
                    <a:pt x="13440" y="5300"/>
                    <a:pt x="13454" y="5519"/>
                    <a:pt x="13454" y="5754"/>
                  </a:cubicBezTo>
                  <a:cubicBezTo>
                    <a:pt x="13484" y="6690"/>
                    <a:pt x="13527" y="7569"/>
                    <a:pt x="13542" y="8433"/>
                  </a:cubicBezTo>
                  <a:cubicBezTo>
                    <a:pt x="13601" y="10131"/>
                    <a:pt x="13659" y="11639"/>
                    <a:pt x="13689" y="12942"/>
                  </a:cubicBezTo>
                  <a:cubicBezTo>
                    <a:pt x="13747" y="14230"/>
                    <a:pt x="13776" y="15269"/>
                    <a:pt x="13806" y="16001"/>
                  </a:cubicBezTo>
                  <a:cubicBezTo>
                    <a:pt x="13820" y="16353"/>
                    <a:pt x="13835" y="16616"/>
                    <a:pt x="13835" y="16821"/>
                  </a:cubicBezTo>
                  <a:cubicBezTo>
                    <a:pt x="13841" y="16839"/>
                    <a:pt x="13846" y="16857"/>
                    <a:pt x="13850" y="16875"/>
                  </a:cubicBezTo>
                  <a:lnTo>
                    <a:pt x="13850" y="16875"/>
                  </a:lnTo>
                  <a:cubicBezTo>
                    <a:pt x="13849" y="16699"/>
                    <a:pt x="13835" y="16408"/>
                    <a:pt x="13835" y="16060"/>
                  </a:cubicBezTo>
                  <a:cubicBezTo>
                    <a:pt x="13820" y="15328"/>
                    <a:pt x="13806" y="14288"/>
                    <a:pt x="13762" y="13000"/>
                  </a:cubicBezTo>
                  <a:cubicBezTo>
                    <a:pt x="13732" y="11697"/>
                    <a:pt x="13689" y="10160"/>
                    <a:pt x="13630" y="8462"/>
                  </a:cubicBezTo>
                  <a:cubicBezTo>
                    <a:pt x="13615" y="7627"/>
                    <a:pt x="13601" y="6720"/>
                    <a:pt x="13571" y="5797"/>
                  </a:cubicBezTo>
                  <a:cubicBezTo>
                    <a:pt x="13571" y="5578"/>
                    <a:pt x="13542" y="5329"/>
                    <a:pt x="13542" y="5095"/>
                  </a:cubicBezTo>
                  <a:cubicBezTo>
                    <a:pt x="13527" y="4861"/>
                    <a:pt x="13513" y="4626"/>
                    <a:pt x="13396" y="4377"/>
                  </a:cubicBezTo>
                  <a:cubicBezTo>
                    <a:pt x="13293" y="4143"/>
                    <a:pt x="13074" y="3982"/>
                    <a:pt x="12825" y="3909"/>
                  </a:cubicBezTo>
                  <a:cubicBezTo>
                    <a:pt x="12635" y="3864"/>
                    <a:pt x="12436" y="3845"/>
                    <a:pt x="12248" y="3845"/>
                  </a:cubicBezTo>
                  <a:cubicBezTo>
                    <a:pt x="12190" y="3845"/>
                    <a:pt x="12133" y="3847"/>
                    <a:pt x="12078" y="3850"/>
                  </a:cubicBezTo>
                  <a:cubicBezTo>
                    <a:pt x="10875" y="3931"/>
                    <a:pt x="9715" y="3967"/>
                    <a:pt x="8605" y="3967"/>
                  </a:cubicBezTo>
                  <a:cubicBezTo>
                    <a:pt x="7892" y="3967"/>
                    <a:pt x="7200" y="3952"/>
                    <a:pt x="6530" y="3924"/>
                  </a:cubicBezTo>
                  <a:cubicBezTo>
                    <a:pt x="5681" y="3865"/>
                    <a:pt x="4876" y="3806"/>
                    <a:pt x="4114" y="3733"/>
                  </a:cubicBezTo>
                  <a:cubicBezTo>
                    <a:pt x="3368" y="3645"/>
                    <a:pt x="2680" y="3514"/>
                    <a:pt x="2094" y="3265"/>
                  </a:cubicBezTo>
                  <a:cubicBezTo>
                    <a:pt x="1772" y="3133"/>
                    <a:pt x="1523" y="2987"/>
                    <a:pt x="1289" y="2826"/>
                  </a:cubicBezTo>
                  <a:cubicBezTo>
                    <a:pt x="1069" y="2665"/>
                    <a:pt x="864" y="2474"/>
                    <a:pt x="703" y="2269"/>
                  </a:cubicBezTo>
                  <a:cubicBezTo>
                    <a:pt x="381" y="1874"/>
                    <a:pt x="206" y="1464"/>
                    <a:pt x="118" y="1127"/>
                  </a:cubicBezTo>
                  <a:cubicBezTo>
                    <a:pt x="45" y="776"/>
                    <a:pt x="45" y="483"/>
                    <a:pt x="74" y="293"/>
                  </a:cubicBezTo>
                  <a:cubicBezTo>
                    <a:pt x="118" y="103"/>
                    <a:pt x="132" y="0"/>
                    <a:pt x="132" y="0"/>
                  </a:cubicBezTo>
                  <a:close/>
                  <a:moveTo>
                    <a:pt x="13850" y="16875"/>
                  </a:moveTo>
                  <a:cubicBezTo>
                    <a:pt x="13850" y="16877"/>
                    <a:pt x="13850" y="16878"/>
                    <a:pt x="13850" y="16880"/>
                  </a:cubicBezTo>
                  <a:lnTo>
                    <a:pt x="13850" y="17099"/>
                  </a:lnTo>
                  <a:cubicBezTo>
                    <a:pt x="13857" y="17099"/>
                    <a:pt x="13861" y="17100"/>
                    <a:pt x="13864" y="17101"/>
                  </a:cubicBezTo>
                  <a:lnTo>
                    <a:pt x="13864" y="17041"/>
                  </a:lnTo>
                  <a:cubicBezTo>
                    <a:pt x="13864" y="17006"/>
                    <a:pt x="13864" y="16943"/>
                    <a:pt x="13850" y="16875"/>
                  </a:cubicBezTo>
                  <a:close/>
                  <a:moveTo>
                    <a:pt x="13864" y="17101"/>
                  </a:moveTo>
                  <a:lnTo>
                    <a:pt x="13864" y="17114"/>
                  </a:lnTo>
                  <a:cubicBezTo>
                    <a:pt x="13864" y="17114"/>
                    <a:pt x="13872" y="17106"/>
                    <a:pt x="13864" y="1710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394888" y="2624521"/>
              <a:ext cx="387584" cy="491498"/>
            </a:xfrm>
            <a:custGeom>
              <a:rect b="b" l="l" r="r" t="t"/>
              <a:pathLst>
                <a:path extrusionOk="0" h="6759" w="5330">
                  <a:moveTo>
                    <a:pt x="2824" y="0"/>
                  </a:moveTo>
                  <a:cubicBezTo>
                    <a:pt x="1492" y="0"/>
                    <a:pt x="1421" y="630"/>
                    <a:pt x="1421" y="630"/>
                  </a:cubicBezTo>
                  <a:lnTo>
                    <a:pt x="1421" y="1684"/>
                  </a:lnTo>
                  <a:cubicBezTo>
                    <a:pt x="1421" y="1684"/>
                    <a:pt x="1071" y="1436"/>
                    <a:pt x="735" y="1436"/>
                  </a:cubicBezTo>
                  <a:cubicBezTo>
                    <a:pt x="488" y="1436"/>
                    <a:pt x="249" y="1570"/>
                    <a:pt x="162" y="2036"/>
                  </a:cubicBezTo>
                  <a:cubicBezTo>
                    <a:pt x="1" y="2914"/>
                    <a:pt x="835" y="3075"/>
                    <a:pt x="835" y="3075"/>
                  </a:cubicBezTo>
                  <a:lnTo>
                    <a:pt x="645" y="5578"/>
                  </a:lnTo>
                  <a:cubicBezTo>
                    <a:pt x="601" y="5915"/>
                    <a:pt x="718" y="6237"/>
                    <a:pt x="952" y="6486"/>
                  </a:cubicBezTo>
                  <a:cubicBezTo>
                    <a:pt x="1163" y="6686"/>
                    <a:pt x="1403" y="6759"/>
                    <a:pt x="1642" y="6759"/>
                  </a:cubicBezTo>
                  <a:cubicBezTo>
                    <a:pt x="2015" y="6759"/>
                    <a:pt x="2386" y="6579"/>
                    <a:pt x="2636" y="6427"/>
                  </a:cubicBezTo>
                  <a:cubicBezTo>
                    <a:pt x="2841" y="6310"/>
                    <a:pt x="2943" y="6091"/>
                    <a:pt x="2943" y="5871"/>
                  </a:cubicBezTo>
                  <a:lnTo>
                    <a:pt x="2943" y="5212"/>
                  </a:lnTo>
                  <a:lnTo>
                    <a:pt x="3836" y="5212"/>
                  </a:lnTo>
                  <a:cubicBezTo>
                    <a:pt x="5330" y="5139"/>
                    <a:pt x="5066" y="440"/>
                    <a:pt x="5066" y="440"/>
                  </a:cubicBezTo>
                  <a:cubicBezTo>
                    <a:pt x="5051" y="45"/>
                    <a:pt x="4261" y="45"/>
                    <a:pt x="4261" y="45"/>
                  </a:cubicBezTo>
                  <a:lnTo>
                    <a:pt x="2870" y="1"/>
                  </a:lnTo>
                  <a:cubicBezTo>
                    <a:pt x="2855" y="1"/>
                    <a:pt x="2839" y="0"/>
                    <a:pt x="2824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681258" y="2785304"/>
              <a:ext cx="19270" cy="103332"/>
            </a:xfrm>
            <a:custGeom>
              <a:rect b="b" l="l" r="r" t="t"/>
              <a:pathLst>
                <a:path extrusionOk="0" h="1421" w="265">
                  <a:moveTo>
                    <a:pt x="220" y="0"/>
                  </a:moveTo>
                  <a:cubicBezTo>
                    <a:pt x="191" y="0"/>
                    <a:pt x="177" y="352"/>
                    <a:pt x="177" y="776"/>
                  </a:cubicBezTo>
                  <a:cubicBezTo>
                    <a:pt x="177" y="967"/>
                    <a:pt x="220" y="1171"/>
                    <a:pt x="162" y="1289"/>
                  </a:cubicBezTo>
                  <a:cubicBezTo>
                    <a:pt x="118" y="1332"/>
                    <a:pt x="89" y="1376"/>
                    <a:pt x="45" y="1376"/>
                  </a:cubicBezTo>
                  <a:cubicBezTo>
                    <a:pt x="15" y="1391"/>
                    <a:pt x="1" y="1391"/>
                    <a:pt x="1" y="1391"/>
                  </a:cubicBezTo>
                  <a:cubicBezTo>
                    <a:pt x="1" y="1391"/>
                    <a:pt x="15" y="1420"/>
                    <a:pt x="45" y="1420"/>
                  </a:cubicBezTo>
                  <a:cubicBezTo>
                    <a:pt x="103" y="1420"/>
                    <a:pt x="162" y="1391"/>
                    <a:pt x="220" y="1318"/>
                  </a:cubicBezTo>
                  <a:cubicBezTo>
                    <a:pt x="250" y="1245"/>
                    <a:pt x="264" y="1157"/>
                    <a:pt x="264" y="1069"/>
                  </a:cubicBezTo>
                  <a:lnTo>
                    <a:pt x="264" y="776"/>
                  </a:lnTo>
                  <a:cubicBezTo>
                    <a:pt x="264" y="352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620610" y="2788503"/>
              <a:ext cx="8581" cy="23488"/>
            </a:xfrm>
            <a:custGeom>
              <a:rect b="b" l="l" r="r" t="t"/>
              <a:pathLst>
                <a:path extrusionOk="0" h="323" w="118">
                  <a:moveTo>
                    <a:pt x="59" y="0"/>
                  </a:moveTo>
                  <a:cubicBezTo>
                    <a:pt x="30" y="15"/>
                    <a:pt x="0" y="88"/>
                    <a:pt x="30" y="161"/>
                  </a:cubicBezTo>
                  <a:cubicBezTo>
                    <a:pt x="30" y="249"/>
                    <a:pt x="59" y="322"/>
                    <a:pt x="74" y="322"/>
                  </a:cubicBezTo>
                  <a:cubicBezTo>
                    <a:pt x="103" y="322"/>
                    <a:pt x="118" y="249"/>
                    <a:pt x="118" y="161"/>
                  </a:cubicBezTo>
                  <a:cubicBezTo>
                    <a:pt x="118" y="73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2731289" y="2787413"/>
              <a:ext cx="8653" cy="23488"/>
            </a:xfrm>
            <a:custGeom>
              <a:rect b="b" l="l" r="r" t="t"/>
              <a:pathLst>
                <a:path extrusionOk="0" h="323" w="119">
                  <a:moveTo>
                    <a:pt x="59" y="1"/>
                  </a:moveTo>
                  <a:cubicBezTo>
                    <a:pt x="16" y="1"/>
                    <a:pt x="1" y="74"/>
                    <a:pt x="16" y="162"/>
                  </a:cubicBezTo>
                  <a:cubicBezTo>
                    <a:pt x="16" y="249"/>
                    <a:pt x="59" y="323"/>
                    <a:pt x="74" y="323"/>
                  </a:cubicBezTo>
                  <a:cubicBezTo>
                    <a:pt x="89" y="323"/>
                    <a:pt x="118" y="249"/>
                    <a:pt x="118" y="162"/>
                  </a:cubicBezTo>
                  <a:cubicBezTo>
                    <a:pt x="118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2437501" y="2761452"/>
              <a:ext cx="47994" cy="66464"/>
            </a:xfrm>
            <a:custGeom>
              <a:rect b="b" l="l" r="r" t="t"/>
              <a:pathLst>
                <a:path extrusionOk="0" h="914" w="660">
                  <a:moveTo>
                    <a:pt x="74" y="0"/>
                  </a:moveTo>
                  <a:cubicBezTo>
                    <a:pt x="64" y="0"/>
                    <a:pt x="59" y="2"/>
                    <a:pt x="59" y="6"/>
                  </a:cubicBezTo>
                  <a:cubicBezTo>
                    <a:pt x="59" y="6"/>
                    <a:pt x="132" y="36"/>
                    <a:pt x="220" y="94"/>
                  </a:cubicBezTo>
                  <a:cubicBezTo>
                    <a:pt x="271" y="128"/>
                    <a:pt x="338" y="178"/>
                    <a:pt x="399" y="248"/>
                  </a:cubicBezTo>
                  <a:lnTo>
                    <a:pt x="399" y="248"/>
                  </a:lnTo>
                  <a:cubicBezTo>
                    <a:pt x="388" y="245"/>
                    <a:pt x="377" y="242"/>
                    <a:pt x="366" y="240"/>
                  </a:cubicBezTo>
                  <a:cubicBezTo>
                    <a:pt x="348" y="237"/>
                    <a:pt x="329" y="235"/>
                    <a:pt x="309" y="235"/>
                  </a:cubicBezTo>
                  <a:cubicBezTo>
                    <a:pt x="251" y="235"/>
                    <a:pt x="191" y="251"/>
                    <a:pt x="147" y="284"/>
                  </a:cubicBezTo>
                  <a:cubicBezTo>
                    <a:pt x="88" y="328"/>
                    <a:pt x="59" y="387"/>
                    <a:pt x="30" y="445"/>
                  </a:cubicBezTo>
                  <a:cubicBezTo>
                    <a:pt x="0" y="577"/>
                    <a:pt x="30" y="680"/>
                    <a:pt x="88" y="753"/>
                  </a:cubicBezTo>
                  <a:cubicBezTo>
                    <a:pt x="191" y="899"/>
                    <a:pt x="308" y="914"/>
                    <a:pt x="308" y="914"/>
                  </a:cubicBezTo>
                  <a:cubicBezTo>
                    <a:pt x="322" y="914"/>
                    <a:pt x="235" y="841"/>
                    <a:pt x="132" y="694"/>
                  </a:cubicBezTo>
                  <a:cubicBezTo>
                    <a:pt x="88" y="636"/>
                    <a:pt x="74" y="548"/>
                    <a:pt x="103" y="460"/>
                  </a:cubicBezTo>
                  <a:cubicBezTo>
                    <a:pt x="140" y="386"/>
                    <a:pt x="198" y="322"/>
                    <a:pt x="278" y="322"/>
                  </a:cubicBezTo>
                  <a:cubicBezTo>
                    <a:pt x="292" y="322"/>
                    <a:pt x="307" y="324"/>
                    <a:pt x="322" y="328"/>
                  </a:cubicBezTo>
                  <a:cubicBezTo>
                    <a:pt x="381" y="343"/>
                    <a:pt x="454" y="401"/>
                    <a:pt x="513" y="445"/>
                  </a:cubicBezTo>
                  <a:lnTo>
                    <a:pt x="659" y="548"/>
                  </a:lnTo>
                  <a:lnTo>
                    <a:pt x="586" y="387"/>
                  </a:lnTo>
                  <a:cubicBezTo>
                    <a:pt x="584" y="383"/>
                    <a:pt x="582" y="380"/>
                    <a:pt x="581" y="376"/>
                  </a:cubicBezTo>
                  <a:lnTo>
                    <a:pt x="581" y="376"/>
                  </a:lnTo>
                  <a:lnTo>
                    <a:pt x="586" y="372"/>
                  </a:lnTo>
                  <a:cubicBezTo>
                    <a:pt x="581" y="367"/>
                    <a:pt x="575" y="362"/>
                    <a:pt x="570" y="357"/>
                  </a:cubicBezTo>
                  <a:lnTo>
                    <a:pt x="570" y="357"/>
                  </a:lnTo>
                  <a:cubicBezTo>
                    <a:pt x="481" y="198"/>
                    <a:pt x="345" y="91"/>
                    <a:pt x="235" y="36"/>
                  </a:cubicBezTo>
                  <a:cubicBezTo>
                    <a:pt x="160" y="14"/>
                    <a:pt x="100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612101" y="2884275"/>
              <a:ext cx="125656" cy="34177"/>
            </a:xfrm>
            <a:custGeom>
              <a:rect b="b" l="l" r="r" t="t"/>
              <a:pathLst>
                <a:path extrusionOk="0" h="470" w="1728">
                  <a:moveTo>
                    <a:pt x="1215" y="1"/>
                  </a:moveTo>
                  <a:cubicBezTo>
                    <a:pt x="952" y="1"/>
                    <a:pt x="674" y="30"/>
                    <a:pt x="410" y="133"/>
                  </a:cubicBezTo>
                  <a:lnTo>
                    <a:pt x="502" y="124"/>
                  </a:lnTo>
                  <a:lnTo>
                    <a:pt x="502" y="124"/>
                  </a:lnTo>
                  <a:cubicBezTo>
                    <a:pt x="295" y="172"/>
                    <a:pt x="108" y="297"/>
                    <a:pt x="0" y="469"/>
                  </a:cubicBezTo>
                  <a:cubicBezTo>
                    <a:pt x="557" y="469"/>
                    <a:pt x="1142" y="425"/>
                    <a:pt x="1713" y="352"/>
                  </a:cubicBezTo>
                  <a:cubicBezTo>
                    <a:pt x="1728" y="235"/>
                    <a:pt x="1640" y="133"/>
                    <a:pt x="1552" y="74"/>
                  </a:cubicBezTo>
                  <a:cubicBezTo>
                    <a:pt x="1464" y="15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636535" y="2924925"/>
              <a:ext cx="40576" cy="10035"/>
            </a:xfrm>
            <a:custGeom>
              <a:rect b="b" l="l" r="r" t="t"/>
              <a:pathLst>
                <a:path extrusionOk="0" h="138" w="558">
                  <a:moveTo>
                    <a:pt x="68" y="0"/>
                  </a:moveTo>
                  <a:cubicBezTo>
                    <a:pt x="48" y="0"/>
                    <a:pt x="35" y="4"/>
                    <a:pt x="30" y="13"/>
                  </a:cubicBezTo>
                  <a:cubicBezTo>
                    <a:pt x="1" y="27"/>
                    <a:pt x="118" y="101"/>
                    <a:pt x="279" y="130"/>
                  </a:cubicBezTo>
                  <a:cubicBezTo>
                    <a:pt x="311" y="136"/>
                    <a:pt x="340" y="138"/>
                    <a:pt x="368" y="138"/>
                  </a:cubicBezTo>
                  <a:cubicBezTo>
                    <a:pt x="481" y="138"/>
                    <a:pt x="557" y="98"/>
                    <a:pt x="557" y="86"/>
                  </a:cubicBezTo>
                  <a:cubicBezTo>
                    <a:pt x="557" y="42"/>
                    <a:pt x="440" y="42"/>
                    <a:pt x="294" y="27"/>
                  </a:cubicBezTo>
                  <a:cubicBezTo>
                    <a:pt x="193" y="17"/>
                    <a:pt x="113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453427" y="2589180"/>
              <a:ext cx="355661" cy="173286"/>
            </a:xfrm>
            <a:custGeom>
              <a:rect b="b" l="l" r="r" t="t"/>
              <a:pathLst>
                <a:path extrusionOk="0" h="2383" w="4891">
                  <a:moveTo>
                    <a:pt x="2712" y="0"/>
                  </a:moveTo>
                  <a:cubicBezTo>
                    <a:pt x="2432" y="0"/>
                    <a:pt x="2173" y="150"/>
                    <a:pt x="1889" y="150"/>
                  </a:cubicBezTo>
                  <a:cubicBezTo>
                    <a:pt x="1670" y="150"/>
                    <a:pt x="1450" y="62"/>
                    <a:pt x="1231" y="33"/>
                  </a:cubicBezTo>
                  <a:cubicBezTo>
                    <a:pt x="1163" y="22"/>
                    <a:pt x="1094" y="17"/>
                    <a:pt x="1027" y="17"/>
                  </a:cubicBezTo>
                  <a:cubicBezTo>
                    <a:pt x="819" y="17"/>
                    <a:pt x="617" y="69"/>
                    <a:pt x="440" y="179"/>
                  </a:cubicBezTo>
                  <a:cubicBezTo>
                    <a:pt x="206" y="326"/>
                    <a:pt x="30" y="575"/>
                    <a:pt x="16" y="838"/>
                  </a:cubicBezTo>
                  <a:cubicBezTo>
                    <a:pt x="1" y="1233"/>
                    <a:pt x="279" y="1599"/>
                    <a:pt x="206" y="1995"/>
                  </a:cubicBezTo>
                  <a:cubicBezTo>
                    <a:pt x="323" y="2068"/>
                    <a:pt x="455" y="2112"/>
                    <a:pt x="587" y="2214"/>
                  </a:cubicBezTo>
                  <a:cubicBezTo>
                    <a:pt x="664" y="2327"/>
                    <a:pt x="804" y="2383"/>
                    <a:pt x="947" y="2383"/>
                  </a:cubicBezTo>
                  <a:cubicBezTo>
                    <a:pt x="1046" y="2383"/>
                    <a:pt x="1147" y="2356"/>
                    <a:pt x="1231" y="2302"/>
                  </a:cubicBezTo>
                  <a:cubicBezTo>
                    <a:pt x="1421" y="2170"/>
                    <a:pt x="1538" y="1951"/>
                    <a:pt x="1626" y="1731"/>
                  </a:cubicBezTo>
                  <a:cubicBezTo>
                    <a:pt x="1714" y="1511"/>
                    <a:pt x="1816" y="1277"/>
                    <a:pt x="1977" y="1116"/>
                  </a:cubicBezTo>
                  <a:cubicBezTo>
                    <a:pt x="2109" y="1277"/>
                    <a:pt x="2226" y="1453"/>
                    <a:pt x="2373" y="1599"/>
                  </a:cubicBezTo>
                  <a:cubicBezTo>
                    <a:pt x="2534" y="1746"/>
                    <a:pt x="2724" y="1863"/>
                    <a:pt x="2944" y="1877"/>
                  </a:cubicBezTo>
                  <a:cubicBezTo>
                    <a:pt x="2962" y="1879"/>
                    <a:pt x="2980" y="1879"/>
                    <a:pt x="2998" y="1879"/>
                  </a:cubicBezTo>
                  <a:cubicBezTo>
                    <a:pt x="3199" y="1879"/>
                    <a:pt x="3394" y="1804"/>
                    <a:pt x="3514" y="1643"/>
                  </a:cubicBezTo>
                  <a:cubicBezTo>
                    <a:pt x="3602" y="1536"/>
                    <a:pt x="3619" y="1376"/>
                    <a:pt x="3572" y="1238"/>
                  </a:cubicBezTo>
                  <a:lnTo>
                    <a:pt x="3572" y="1238"/>
                  </a:lnTo>
                  <a:cubicBezTo>
                    <a:pt x="3642" y="1329"/>
                    <a:pt x="3728" y="1408"/>
                    <a:pt x="3837" y="1453"/>
                  </a:cubicBezTo>
                  <a:cubicBezTo>
                    <a:pt x="3882" y="1470"/>
                    <a:pt x="3929" y="1479"/>
                    <a:pt x="3976" y="1479"/>
                  </a:cubicBezTo>
                  <a:cubicBezTo>
                    <a:pt x="4127" y="1479"/>
                    <a:pt x="4272" y="1393"/>
                    <a:pt x="4305" y="1248"/>
                  </a:cubicBezTo>
                  <a:cubicBezTo>
                    <a:pt x="4356" y="1305"/>
                    <a:pt x="4432" y="1332"/>
                    <a:pt x="4510" y="1332"/>
                  </a:cubicBezTo>
                  <a:cubicBezTo>
                    <a:pt x="4611" y="1332"/>
                    <a:pt x="4716" y="1287"/>
                    <a:pt x="4773" y="1204"/>
                  </a:cubicBezTo>
                  <a:cubicBezTo>
                    <a:pt x="4891" y="1058"/>
                    <a:pt x="4891" y="853"/>
                    <a:pt x="4788" y="692"/>
                  </a:cubicBezTo>
                  <a:cubicBezTo>
                    <a:pt x="4700" y="516"/>
                    <a:pt x="4554" y="414"/>
                    <a:pt x="4378" y="355"/>
                  </a:cubicBezTo>
                  <a:cubicBezTo>
                    <a:pt x="4203" y="296"/>
                    <a:pt x="4027" y="282"/>
                    <a:pt x="3837" y="267"/>
                  </a:cubicBezTo>
                  <a:cubicBezTo>
                    <a:pt x="3661" y="252"/>
                    <a:pt x="3471" y="223"/>
                    <a:pt x="3310" y="179"/>
                  </a:cubicBezTo>
                  <a:cubicBezTo>
                    <a:pt x="3134" y="121"/>
                    <a:pt x="2958" y="33"/>
                    <a:pt x="2782" y="4"/>
                  </a:cubicBezTo>
                  <a:cubicBezTo>
                    <a:pt x="2759" y="1"/>
                    <a:pt x="2735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188364" y="3124903"/>
              <a:ext cx="643041" cy="602610"/>
            </a:xfrm>
            <a:custGeom>
              <a:rect b="b" l="l" r="r" t="t"/>
              <a:pathLst>
                <a:path extrusionOk="0" h="8287" w="8843">
                  <a:moveTo>
                    <a:pt x="811" y="0"/>
                  </a:moveTo>
                  <a:cubicBezTo>
                    <a:pt x="685" y="0"/>
                    <a:pt x="572" y="22"/>
                    <a:pt x="484" y="59"/>
                  </a:cubicBezTo>
                  <a:cubicBezTo>
                    <a:pt x="279" y="132"/>
                    <a:pt x="162" y="220"/>
                    <a:pt x="89" y="308"/>
                  </a:cubicBezTo>
                  <a:cubicBezTo>
                    <a:pt x="15" y="410"/>
                    <a:pt x="1" y="454"/>
                    <a:pt x="1" y="454"/>
                  </a:cubicBezTo>
                  <a:cubicBezTo>
                    <a:pt x="1" y="454"/>
                    <a:pt x="15" y="410"/>
                    <a:pt x="89" y="337"/>
                  </a:cubicBezTo>
                  <a:cubicBezTo>
                    <a:pt x="162" y="264"/>
                    <a:pt x="294" y="147"/>
                    <a:pt x="484" y="88"/>
                  </a:cubicBezTo>
                  <a:cubicBezTo>
                    <a:pt x="568" y="67"/>
                    <a:pt x="671" y="50"/>
                    <a:pt x="784" y="50"/>
                  </a:cubicBezTo>
                  <a:cubicBezTo>
                    <a:pt x="908" y="50"/>
                    <a:pt x="1042" y="71"/>
                    <a:pt x="1172" y="132"/>
                  </a:cubicBezTo>
                  <a:cubicBezTo>
                    <a:pt x="1450" y="235"/>
                    <a:pt x="1684" y="454"/>
                    <a:pt x="1845" y="776"/>
                  </a:cubicBezTo>
                  <a:cubicBezTo>
                    <a:pt x="2006" y="1084"/>
                    <a:pt x="2109" y="1464"/>
                    <a:pt x="2123" y="1889"/>
                  </a:cubicBezTo>
                  <a:cubicBezTo>
                    <a:pt x="2138" y="2284"/>
                    <a:pt x="2123" y="2753"/>
                    <a:pt x="2138" y="3221"/>
                  </a:cubicBezTo>
                  <a:cubicBezTo>
                    <a:pt x="2182" y="4173"/>
                    <a:pt x="2285" y="5212"/>
                    <a:pt x="2475" y="6295"/>
                  </a:cubicBezTo>
                  <a:cubicBezTo>
                    <a:pt x="2519" y="6559"/>
                    <a:pt x="2577" y="6822"/>
                    <a:pt x="2636" y="7086"/>
                  </a:cubicBezTo>
                  <a:cubicBezTo>
                    <a:pt x="2694" y="7335"/>
                    <a:pt x="2724" y="7598"/>
                    <a:pt x="2841" y="7847"/>
                  </a:cubicBezTo>
                  <a:cubicBezTo>
                    <a:pt x="2899" y="7979"/>
                    <a:pt x="2973" y="8096"/>
                    <a:pt x="3075" y="8184"/>
                  </a:cubicBezTo>
                  <a:cubicBezTo>
                    <a:pt x="3192" y="8272"/>
                    <a:pt x="3339" y="8286"/>
                    <a:pt x="3456" y="8286"/>
                  </a:cubicBezTo>
                  <a:cubicBezTo>
                    <a:pt x="3587" y="8272"/>
                    <a:pt x="3719" y="8257"/>
                    <a:pt x="3822" y="8213"/>
                  </a:cubicBezTo>
                  <a:cubicBezTo>
                    <a:pt x="3939" y="8184"/>
                    <a:pt x="4071" y="8169"/>
                    <a:pt x="4173" y="8125"/>
                  </a:cubicBezTo>
                  <a:cubicBezTo>
                    <a:pt x="5095" y="7906"/>
                    <a:pt x="5915" y="7686"/>
                    <a:pt x="6603" y="7525"/>
                  </a:cubicBezTo>
                  <a:cubicBezTo>
                    <a:pt x="7306" y="7335"/>
                    <a:pt x="7848" y="7188"/>
                    <a:pt x="8257" y="7100"/>
                  </a:cubicBezTo>
                  <a:cubicBezTo>
                    <a:pt x="8433" y="7071"/>
                    <a:pt x="8579" y="7027"/>
                    <a:pt x="8697" y="6998"/>
                  </a:cubicBezTo>
                  <a:cubicBezTo>
                    <a:pt x="8784" y="6954"/>
                    <a:pt x="8842" y="6940"/>
                    <a:pt x="8843" y="6939"/>
                  </a:cubicBezTo>
                  <a:lnTo>
                    <a:pt x="8843" y="6939"/>
                  </a:lnTo>
                  <a:cubicBezTo>
                    <a:pt x="8842" y="6940"/>
                    <a:pt x="8784" y="6954"/>
                    <a:pt x="8711" y="6969"/>
                  </a:cubicBezTo>
                  <a:cubicBezTo>
                    <a:pt x="8594" y="6998"/>
                    <a:pt x="8433" y="7027"/>
                    <a:pt x="8257" y="7071"/>
                  </a:cubicBezTo>
                  <a:cubicBezTo>
                    <a:pt x="7848" y="7159"/>
                    <a:pt x="7306" y="7291"/>
                    <a:pt x="6603" y="7452"/>
                  </a:cubicBezTo>
                  <a:cubicBezTo>
                    <a:pt x="5900" y="7613"/>
                    <a:pt x="5066" y="7818"/>
                    <a:pt x="4158" y="8037"/>
                  </a:cubicBezTo>
                  <a:cubicBezTo>
                    <a:pt x="4041" y="8067"/>
                    <a:pt x="3924" y="8096"/>
                    <a:pt x="3807" y="8125"/>
                  </a:cubicBezTo>
                  <a:cubicBezTo>
                    <a:pt x="3705" y="8140"/>
                    <a:pt x="3573" y="8184"/>
                    <a:pt x="3456" y="8184"/>
                  </a:cubicBezTo>
                  <a:cubicBezTo>
                    <a:pt x="3339" y="8184"/>
                    <a:pt x="3221" y="8169"/>
                    <a:pt x="3134" y="8096"/>
                  </a:cubicBezTo>
                  <a:cubicBezTo>
                    <a:pt x="3046" y="8023"/>
                    <a:pt x="2987" y="7906"/>
                    <a:pt x="2929" y="7803"/>
                  </a:cubicBezTo>
                  <a:cubicBezTo>
                    <a:pt x="2841" y="7554"/>
                    <a:pt x="2782" y="7305"/>
                    <a:pt x="2724" y="7042"/>
                  </a:cubicBezTo>
                  <a:cubicBezTo>
                    <a:pt x="2680" y="6793"/>
                    <a:pt x="2636" y="6530"/>
                    <a:pt x="2577" y="6266"/>
                  </a:cubicBezTo>
                  <a:cubicBezTo>
                    <a:pt x="2402" y="5183"/>
                    <a:pt x="2285" y="4158"/>
                    <a:pt x="2255" y="3206"/>
                  </a:cubicBezTo>
                  <a:cubicBezTo>
                    <a:pt x="2241" y="2753"/>
                    <a:pt x="2241" y="2284"/>
                    <a:pt x="2211" y="1874"/>
                  </a:cubicBezTo>
                  <a:cubicBezTo>
                    <a:pt x="2197" y="1450"/>
                    <a:pt x="2109" y="1040"/>
                    <a:pt x="1919" y="732"/>
                  </a:cubicBezTo>
                  <a:cubicBezTo>
                    <a:pt x="1743" y="425"/>
                    <a:pt x="1479" y="191"/>
                    <a:pt x="1216" y="73"/>
                  </a:cubicBezTo>
                  <a:cubicBezTo>
                    <a:pt x="1077" y="22"/>
                    <a:pt x="938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393869" y="3720984"/>
              <a:ext cx="35195" cy="62973"/>
            </a:xfrm>
            <a:custGeom>
              <a:rect b="b" l="l" r="r" t="t"/>
              <a:pathLst>
                <a:path extrusionOk="0" h="866" w="484">
                  <a:moveTo>
                    <a:pt x="466" y="1"/>
                  </a:moveTo>
                  <a:cubicBezTo>
                    <a:pt x="440" y="1"/>
                    <a:pt x="287" y="158"/>
                    <a:pt x="161" y="382"/>
                  </a:cubicBezTo>
                  <a:cubicBezTo>
                    <a:pt x="29" y="646"/>
                    <a:pt x="0" y="865"/>
                    <a:pt x="15" y="865"/>
                  </a:cubicBezTo>
                  <a:cubicBezTo>
                    <a:pt x="44" y="865"/>
                    <a:pt x="117" y="675"/>
                    <a:pt x="234" y="426"/>
                  </a:cubicBezTo>
                  <a:cubicBezTo>
                    <a:pt x="366" y="206"/>
                    <a:pt x="483" y="16"/>
                    <a:pt x="469" y="1"/>
                  </a:cubicBezTo>
                  <a:cubicBezTo>
                    <a:pt x="468" y="1"/>
                    <a:pt x="467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2420485" y="3731601"/>
              <a:ext cx="24506" cy="72572"/>
            </a:xfrm>
            <a:custGeom>
              <a:rect b="b" l="l" r="r" t="t"/>
              <a:pathLst>
                <a:path extrusionOk="0" h="998" w="337">
                  <a:moveTo>
                    <a:pt x="318" y="1"/>
                  </a:moveTo>
                  <a:cubicBezTo>
                    <a:pt x="282" y="1"/>
                    <a:pt x="144" y="174"/>
                    <a:pt x="73" y="456"/>
                  </a:cubicBezTo>
                  <a:cubicBezTo>
                    <a:pt x="0" y="748"/>
                    <a:pt x="44" y="997"/>
                    <a:pt x="73" y="997"/>
                  </a:cubicBezTo>
                  <a:cubicBezTo>
                    <a:pt x="88" y="997"/>
                    <a:pt x="88" y="748"/>
                    <a:pt x="176" y="485"/>
                  </a:cubicBezTo>
                  <a:cubicBezTo>
                    <a:pt x="234" y="221"/>
                    <a:pt x="337" y="16"/>
                    <a:pt x="322" y="2"/>
                  </a:cubicBezTo>
                  <a:cubicBezTo>
                    <a:pt x="321" y="1"/>
                    <a:pt x="320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742997" y="3651828"/>
              <a:ext cx="106531" cy="205572"/>
            </a:xfrm>
            <a:custGeom>
              <a:rect b="b" l="l" r="r" t="t"/>
              <a:pathLst>
                <a:path extrusionOk="0" h="2827" w="1465">
                  <a:moveTo>
                    <a:pt x="30" y="1"/>
                  </a:moveTo>
                  <a:lnTo>
                    <a:pt x="30" y="1"/>
                  </a:lnTo>
                  <a:cubicBezTo>
                    <a:pt x="1" y="15"/>
                    <a:pt x="74" y="191"/>
                    <a:pt x="191" y="440"/>
                  </a:cubicBezTo>
                  <a:cubicBezTo>
                    <a:pt x="294" y="704"/>
                    <a:pt x="469" y="1070"/>
                    <a:pt x="660" y="1450"/>
                  </a:cubicBezTo>
                  <a:cubicBezTo>
                    <a:pt x="865" y="1845"/>
                    <a:pt x="1055" y="2197"/>
                    <a:pt x="1201" y="2431"/>
                  </a:cubicBezTo>
                  <a:cubicBezTo>
                    <a:pt x="1348" y="2680"/>
                    <a:pt x="1436" y="2826"/>
                    <a:pt x="1450" y="2826"/>
                  </a:cubicBezTo>
                  <a:cubicBezTo>
                    <a:pt x="1465" y="2797"/>
                    <a:pt x="1392" y="2651"/>
                    <a:pt x="1289" y="2372"/>
                  </a:cubicBezTo>
                  <a:cubicBezTo>
                    <a:pt x="1143" y="2109"/>
                    <a:pt x="952" y="1758"/>
                    <a:pt x="777" y="1392"/>
                  </a:cubicBezTo>
                  <a:cubicBezTo>
                    <a:pt x="572" y="1026"/>
                    <a:pt x="411" y="704"/>
                    <a:pt x="264" y="411"/>
                  </a:cubicBezTo>
                  <a:cubicBezTo>
                    <a:pt x="118" y="147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2795210" y="3660627"/>
              <a:ext cx="30905" cy="30760"/>
            </a:xfrm>
            <a:custGeom>
              <a:rect b="b" l="l" r="r" t="t"/>
              <a:pathLst>
                <a:path extrusionOk="0" h="423" w="425">
                  <a:moveTo>
                    <a:pt x="206" y="0"/>
                  </a:moveTo>
                  <a:cubicBezTo>
                    <a:pt x="158" y="0"/>
                    <a:pt x="132" y="26"/>
                    <a:pt x="132" y="26"/>
                  </a:cubicBezTo>
                  <a:cubicBezTo>
                    <a:pt x="132" y="41"/>
                    <a:pt x="205" y="26"/>
                    <a:pt x="264" y="70"/>
                  </a:cubicBezTo>
                  <a:cubicBezTo>
                    <a:pt x="293" y="85"/>
                    <a:pt x="337" y="143"/>
                    <a:pt x="337" y="173"/>
                  </a:cubicBezTo>
                  <a:cubicBezTo>
                    <a:pt x="337" y="217"/>
                    <a:pt x="308" y="260"/>
                    <a:pt x="264" y="290"/>
                  </a:cubicBezTo>
                  <a:cubicBezTo>
                    <a:pt x="234" y="304"/>
                    <a:pt x="209" y="312"/>
                    <a:pt x="187" y="312"/>
                  </a:cubicBezTo>
                  <a:cubicBezTo>
                    <a:pt x="165" y="312"/>
                    <a:pt x="147" y="304"/>
                    <a:pt x="132" y="290"/>
                  </a:cubicBezTo>
                  <a:cubicBezTo>
                    <a:pt x="88" y="260"/>
                    <a:pt x="88" y="217"/>
                    <a:pt x="88" y="173"/>
                  </a:cubicBezTo>
                  <a:cubicBezTo>
                    <a:pt x="117" y="99"/>
                    <a:pt x="161" y="85"/>
                    <a:pt x="161" y="70"/>
                  </a:cubicBezTo>
                  <a:cubicBezTo>
                    <a:pt x="161" y="70"/>
                    <a:pt x="155" y="57"/>
                    <a:pt x="142" y="57"/>
                  </a:cubicBezTo>
                  <a:cubicBezTo>
                    <a:pt x="135" y="57"/>
                    <a:pt x="127" y="60"/>
                    <a:pt x="117" y="70"/>
                  </a:cubicBezTo>
                  <a:cubicBezTo>
                    <a:pt x="73" y="70"/>
                    <a:pt x="44" y="99"/>
                    <a:pt x="15" y="158"/>
                  </a:cubicBezTo>
                  <a:cubicBezTo>
                    <a:pt x="0" y="217"/>
                    <a:pt x="0" y="290"/>
                    <a:pt x="59" y="363"/>
                  </a:cubicBezTo>
                  <a:cubicBezTo>
                    <a:pt x="92" y="404"/>
                    <a:pt x="139" y="422"/>
                    <a:pt x="187" y="422"/>
                  </a:cubicBezTo>
                  <a:cubicBezTo>
                    <a:pt x="224" y="422"/>
                    <a:pt x="261" y="411"/>
                    <a:pt x="293" y="392"/>
                  </a:cubicBezTo>
                  <a:cubicBezTo>
                    <a:pt x="366" y="363"/>
                    <a:pt x="425" y="246"/>
                    <a:pt x="410" y="173"/>
                  </a:cubicBezTo>
                  <a:cubicBezTo>
                    <a:pt x="410" y="99"/>
                    <a:pt x="352" y="41"/>
                    <a:pt x="293" y="26"/>
                  </a:cubicBezTo>
                  <a:cubicBezTo>
                    <a:pt x="259" y="7"/>
                    <a:pt x="23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160730" y="3697641"/>
              <a:ext cx="763316" cy="287089"/>
            </a:xfrm>
            <a:custGeom>
              <a:rect b="b" l="l" r="r" t="t"/>
              <a:pathLst>
                <a:path extrusionOk="0" h="3948" w="10497">
                  <a:moveTo>
                    <a:pt x="15" y="0"/>
                  </a:moveTo>
                  <a:cubicBezTo>
                    <a:pt x="0" y="0"/>
                    <a:pt x="15" y="30"/>
                    <a:pt x="29" y="117"/>
                  </a:cubicBezTo>
                  <a:cubicBezTo>
                    <a:pt x="59" y="220"/>
                    <a:pt x="88" y="337"/>
                    <a:pt x="132" y="483"/>
                  </a:cubicBezTo>
                  <a:cubicBezTo>
                    <a:pt x="220" y="806"/>
                    <a:pt x="322" y="1259"/>
                    <a:pt x="571" y="1801"/>
                  </a:cubicBezTo>
                  <a:cubicBezTo>
                    <a:pt x="791" y="2357"/>
                    <a:pt x="1171" y="2972"/>
                    <a:pt x="1815" y="3455"/>
                  </a:cubicBezTo>
                  <a:cubicBezTo>
                    <a:pt x="2123" y="3690"/>
                    <a:pt x="2518" y="3880"/>
                    <a:pt x="2943" y="3924"/>
                  </a:cubicBezTo>
                  <a:cubicBezTo>
                    <a:pt x="3063" y="3940"/>
                    <a:pt x="3183" y="3947"/>
                    <a:pt x="3303" y="3947"/>
                  </a:cubicBezTo>
                  <a:cubicBezTo>
                    <a:pt x="3622" y="3947"/>
                    <a:pt x="3941" y="3896"/>
                    <a:pt x="4260" y="3821"/>
                  </a:cubicBezTo>
                  <a:cubicBezTo>
                    <a:pt x="5988" y="3324"/>
                    <a:pt x="7539" y="2870"/>
                    <a:pt x="8667" y="2533"/>
                  </a:cubicBezTo>
                  <a:cubicBezTo>
                    <a:pt x="9223" y="2372"/>
                    <a:pt x="9677" y="2226"/>
                    <a:pt x="10014" y="2138"/>
                  </a:cubicBezTo>
                  <a:cubicBezTo>
                    <a:pt x="10160" y="2094"/>
                    <a:pt x="10277" y="2065"/>
                    <a:pt x="10380" y="2021"/>
                  </a:cubicBezTo>
                  <a:cubicBezTo>
                    <a:pt x="10467" y="1991"/>
                    <a:pt x="10497" y="1977"/>
                    <a:pt x="10497" y="1977"/>
                  </a:cubicBezTo>
                  <a:lnTo>
                    <a:pt x="10497" y="1977"/>
                  </a:lnTo>
                  <a:cubicBezTo>
                    <a:pt x="10497" y="1977"/>
                    <a:pt x="10453" y="1977"/>
                    <a:pt x="10394" y="2006"/>
                  </a:cubicBezTo>
                  <a:cubicBezTo>
                    <a:pt x="10306" y="2021"/>
                    <a:pt x="10175" y="2065"/>
                    <a:pt x="10028" y="2094"/>
                  </a:cubicBezTo>
                  <a:cubicBezTo>
                    <a:pt x="9691" y="2196"/>
                    <a:pt x="9252" y="2313"/>
                    <a:pt x="8696" y="2460"/>
                  </a:cubicBezTo>
                  <a:cubicBezTo>
                    <a:pt x="7539" y="2797"/>
                    <a:pt x="5988" y="3236"/>
                    <a:pt x="4260" y="3704"/>
                  </a:cubicBezTo>
                  <a:cubicBezTo>
                    <a:pt x="3939" y="3790"/>
                    <a:pt x="3625" y="3844"/>
                    <a:pt x="3319" y="3844"/>
                  </a:cubicBezTo>
                  <a:cubicBezTo>
                    <a:pt x="3207" y="3844"/>
                    <a:pt x="3096" y="3837"/>
                    <a:pt x="2987" y="3821"/>
                  </a:cubicBezTo>
                  <a:cubicBezTo>
                    <a:pt x="2562" y="3763"/>
                    <a:pt x="2196" y="3602"/>
                    <a:pt x="1889" y="3382"/>
                  </a:cubicBezTo>
                  <a:cubicBezTo>
                    <a:pt x="1259" y="2928"/>
                    <a:pt x="879" y="2313"/>
                    <a:pt x="644" y="1786"/>
                  </a:cubicBezTo>
                  <a:cubicBezTo>
                    <a:pt x="395" y="1259"/>
                    <a:pt x="249" y="806"/>
                    <a:pt x="161" y="483"/>
                  </a:cubicBezTo>
                  <a:cubicBezTo>
                    <a:pt x="132" y="337"/>
                    <a:pt x="88" y="220"/>
                    <a:pt x="59" y="117"/>
                  </a:cubicBezTo>
                  <a:cubicBezTo>
                    <a:pt x="29" y="3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769612" y="3310120"/>
              <a:ext cx="56501" cy="321557"/>
            </a:xfrm>
            <a:custGeom>
              <a:rect b="b" l="l" r="r" t="t"/>
              <a:pathLst>
                <a:path extrusionOk="0" h="4422" w="777">
                  <a:moveTo>
                    <a:pt x="45" y="1"/>
                  </a:moveTo>
                  <a:cubicBezTo>
                    <a:pt x="1" y="1"/>
                    <a:pt x="147" y="981"/>
                    <a:pt x="352" y="2211"/>
                  </a:cubicBezTo>
                  <a:cubicBezTo>
                    <a:pt x="543" y="3441"/>
                    <a:pt x="733" y="4422"/>
                    <a:pt x="762" y="4422"/>
                  </a:cubicBezTo>
                  <a:cubicBezTo>
                    <a:pt x="777" y="4422"/>
                    <a:pt x="630" y="3426"/>
                    <a:pt x="440" y="2211"/>
                  </a:cubicBezTo>
                  <a:cubicBezTo>
                    <a:pt x="250" y="981"/>
                    <a:pt x="59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868978" y="3875295"/>
              <a:ext cx="920967" cy="522112"/>
            </a:xfrm>
            <a:custGeom>
              <a:rect b="b" l="l" r="r" t="t"/>
              <a:pathLst>
                <a:path extrusionOk="0" h="7180" w="12665">
                  <a:moveTo>
                    <a:pt x="1" y="368"/>
                  </a:moveTo>
                  <a:cubicBezTo>
                    <a:pt x="2" y="385"/>
                    <a:pt x="4" y="402"/>
                    <a:pt x="5" y="419"/>
                  </a:cubicBezTo>
                  <a:lnTo>
                    <a:pt x="5" y="419"/>
                  </a:lnTo>
                  <a:lnTo>
                    <a:pt x="1" y="368"/>
                  </a:lnTo>
                  <a:close/>
                  <a:moveTo>
                    <a:pt x="3622" y="1"/>
                  </a:moveTo>
                  <a:cubicBezTo>
                    <a:pt x="2403" y="1"/>
                    <a:pt x="1184" y="175"/>
                    <a:pt x="17" y="529"/>
                  </a:cubicBezTo>
                  <a:lnTo>
                    <a:pt x="17" y="529"/>
                  </a:lnTo>
                  <a:cubicBezTo>
                    <a:pt x="13" y="492"/>
                    <a:pt x="9" y="455"/>
                    <a:pt x="5" y="419"/>
                  </a:cubicBezTo>
                  <a:lnTo>
                    <a:pt x="5" y="419"/>
                  </a:lnTo>
                  <a:lnTo>
                    <a:pt x="16" y="529"/>
                  </a:lnTo>
                  <a:cubicBezTo>
                    <a:pt x="16" y="529"/>
                    <a:pt x="17" y="529"/>
                    <a:pt x="17" y="529"/>
                  </a:cubicBezTo>
                  <a:lnTo>
                    <a:pt x="17" y="529"/>
                  </a:lnTo>
                  <a:cubicBezTo>
                    <a:pt x="259" y="2661"/>
                    <a:pt x="1627" y="4584"/>
                    <a:pt x="3427" y="5726"/>
                  </a:cubicBezTo>
                  <a:cubicBezTo>
                    <a:pt x="5017" y="6736"/>
                    <a:pt x="6923" y="7180"/>
                    <a:pt x="8825" y="7180"/>
                  </a:cubicBezTo>
                  <a:cubicBezTo>
                    <a:pt x="9129" y="7180"/>
                    <a:pt x="9433" y="7168"/>
                    <a:pt x="9736" y="7146"/>
                  </a:cubicBezTo>
                  <a:cubicBezTo>
                    <a:pt x="10629" y="7073"/>
                    <a:pt x="11625" y="6839"/>
                    <a:pt x="12152" y="6136"/>
                  </a:cubicBezTo>
                  <a:cubicBezTo>
                    <a:pt x="12664" y="5433"/>
                    <a:pt x="12591" y="4438"/>
                    <a:pt x="12196" y="3677"/>
                  </a:cubicBezTo>
                  <a:cubicBezTo>
                    <a:pt x="11771" y="2915"/>
                    <a:pt x="11068" y="2359"/>
                    <a:pt x="10336" y="1905"/>
                  </a:cubicBezTo>
                  <a:cubicBezTo>
                    <a:pt x="8339" y="651"/>
                    <a:pt x="5980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2425793" y="2998226"/>
              <a:ext cx="212990" cy="174667"/>
            </a:xfrm>
            <a:custGeom>
              <a:rect b="b" l="l" r="r" t="t"/>
              <a:pathLst>
                <a:path extrusionOk="0" h="2402" w="2929">
                  <a:moveTo>
                    <a:pt x="235" y="0"/>
                  </a:moveTo>
                  <a:lnTo>
                    <a:pt x="0" y="1084"/>
                  </a:lnTo>
                  <a:lnTo>
                    <a:pt x="483" y="2020"/>
                  </a:lnTo>
                  <a:lnTo>
                    <a:pt x="1918" y="2401"/>
                  </a:lnTo>
                  <a:lnTo>
                    <a:pt x="2928" y="1303"/>
                  </a:lnTo>
                  <a:lnTo>
                    <a:pt x="2928" y="32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2562070" y="3016333"/>
              <a:ext cx="69227" cy="668565"/>
            </a:xfrm>
            <a:custGeom>
              <a:rect b="b" l="l" r="r" t="t"/>
              <a:pathLst>
                <a:path extrusionOk="0" h="9194" w="952">
                  <a:moveTo>
                    <a:pt x="0" y="0"/>
                  </a:moveTo>
                  <a:lnTo>
                    <a:pt x="0" y="88"/>
                  </a:lnTo>
                  <a:lnTo>
                    <a:pt x="0" y="366"/>
                  </a:lnTo>
                  <a:cubicBezTo>
                    <a:pt x="0" y="586"/>
                    <a:pt x="0" y="922"/>
                    <a:pt x="29" y="1347"/>
                  </a:cubicBezTo>
                  <a:cubicBezTo>
                    <a:pt x="59" y="2196"/>
                    <a:pt x="117" y="3338"/>
                    <a:pt x="249" y="4626"/>
                  </a:cubicBezTo>
                  <a:cubicBezTo>
                    <a:pt x="366" y="5900"/>
                    <a:pt x="557" y="7056"/>
                    <a:pt x="703" y="7876"/>
                  </a:cubicBezTo>
                  <a:cubicBezTo>
                    <a:pt x="776" y="8286"/>
                    <a:pt x="835" y="8608"/>
                    <a:pt x="879" y="8857"/>
                  </a:cubicBezTo>
                  <a:cubicBezTo>
                    <a:pt x="906" y="8941"/>
                    <a:pt x="921" y="9024"/>
                    <a:pt x="935" y="9095"/>
                  </a:cubicBezTo>
                  <a:lnTo>
                    <a:pt x="935" y="9095"/>
                  </a:lnTo>
                  <a:cubicBezTo>
                    <a:pt x="930" y="9030"/>
                    <a:pt x="919" y="8951"/>
                    <a:pt x="908" y="8872"/>
                  </a:cubicBezTo>
                  <a:cubicBezTo>
                    <a:pt x="849" y="8608"/>
                    <a:pt x="805" y="8286"/>
                    <a:pt x="732" y="7876"/>
                  </a:cubicBezTo>
                  <a:cubicBezTo>
                    <a:pt x="615" y="7042"/>
                    <a:pt x="439" y="5900"/>
                    <a:pt x="322" y="4626"/>
                  </a:cubicBezTo>
                  <a:cubicBezTo>
                    <a:pt x="191" y="3338"/>
                    <a:pt x="117" y="2196"/>
                    <a:pt x="73" y="1347"/>
                  </a:cubicBezTo>
                  <a:cubicBezTo>
                    <a:pt x="59" y="952"/>
                    <a:pt x="59" y="615"/>
                    <a:pt x="44" y="366"/>
                  </a:cubicBezTo>
                  <a:cubicBezTo>
                    <a:pt x="29" y="249"/>
                    <a:pt x="29" y="161"/>
                    <a:pt x="29" y="88"/>
                  </a:cubicBezTo>
                  <a:cubicBezTo>
                    <a:pt x="0" y="29"/>
                    <a:pt x="0" y="0"/>
                    <a:pt x="0" y="0"/>
                  </a:cubicBezTo>
                  <a:close/>
                  <a:moveTo>
                    <a:pt x="935" y="9095"/>
                  </a:moveTo>
                  <a:cubicBezTo>
                    <a:pt x="936" y="9115"/>
                    <a:pt x="937" y="9133"/>
                    <a:pt x="937" y="9150"/>
                  </a:cubicBezTo>
                  <a:cubicBezTo>
                    <a:pt x="939" y="9151"/>
                    <a:pt x="940" y="9153"/>
                    <a:pt x="941" y="9154"/>
                  </a:cubicBezTo>
                  <a:lnTo>
                    <a:pt x="941" y="9154"/>
                  </a:lnTo>
                  <a:cubicBezTo>
                    <a:pt x="939" y="9141"/>
                    <a:pt x="937" y="9125"/>
                    <a:pt x="937" y="9106"/>
                  </a:cubicBezTo>
                  <a:cubicBezTo>
                    <a:pt x="936" y="9102"/>
                    <a:pt x="936" y="9099"/>
                    <a:pt x="935" y="9095"/>
                  </a:cubicBezTo>
                  <a:close/>
                  <a:moveTo>
                    <a:pt x="941" y="9154"/>
                  </a:moveTo>
                  <a:cubicBezTo>
                    <a:pt x="945" y="9181"/>
                    <a:pt x="952" y="9194"/>
                    <a:pt x="952" y="9194"/>
                  </a:cubicBezTo>
                  <a:cubicBezTo>
                    <a:pt x="952" y="9194"/>
                    <a:pt x="952" y="9170"/>
                    <a:pt x="941" y="9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2591885" y="3186642"/>
              <a:ext cx="28796" cy="28796"/>
            </a:xfrm>
            <a:custGeom>
              <a:rect b="b" l="l" r="r" t="t"/>
              <a:pathLst>
                <a:path extrusionOk="0" h="396" w="396">
                  <a:moveTo>
                    <a:pt x="205" y="74"/>
                  </a:moveTo>
                  <a:cubicBezTo>
                    <a:pt x="215" y="78"/>
                    <a:pt x="224" y="82"/>
                    <a:pt x="234" y="88"/>
                  </a:cubicBezTo>
                  <a:cubicBezTo>
                    <a:pt x="264" y="103"/>
                    <a:pt x="308" y="147"/>
                    <a:pt x="308" y="176"/>
                  </a:cubicBezTo>
                  <a:cubicBezTo>
                    <a:pt x="308" y="220"/>
                    <a:pt x="293" y="264"/>
                    <a:pt x="234" y="293"/>
                  </a:cubicBezTo>
                  <a:cubicBezTo>
                    <a:pt x="213" y="299"/>
                    <a:pt x="193" y="302"/>
                    <a:pt x="176" y="302"/>
                  </a:cubicBezTo>
                  <a:cubicBezTo>
                    <a:pt x="146" y="302"/>
                    <a:pt x="121" y="292"/>
                    <a:pt x="103" y="264"/>
                  </a:cubicBezTo>
                  <a:cubicBezTo>
                    <a:pt x="88" y="249"/>
                    <a:pt x="88" y="191"/>
                    <a:pt x="103" y="161"/>
                  </a:cubicBezTo>
                  <a:cubicBezTo>
                    <a:pt x="146" y="89"/>
                    <a:pt x="204" y="88"/>
                    <a:pt x="205" y="74"/>
                  </a:cubicBezTo>
                  <a:close/>
                  <a:moveTo>
                    <a:pt x="183" y="1"/>
                  </a:moveTo>
                  <a:cubicBezTo>
                    <a:pt x="117" y="1"/>
                    <a:pt x="77" y="44"/>
                    <a:pt x="88" y="44"/>
                  </a:cubicBezTo>
                  <a:cubicBezTo>
                    <a:pt x="92" y="53"/>
                    <a:pt x="101" y="57"/>
                    <a:pt x="113" y="59"/>
                  </a:cubicBezTo>
                  <a:lnTo>
                    <a:pt x="113" y="59"/>
                  </a:lnTo>
                  <a:cubicBezTo>
                    <a:pt x="93" y="71"/>
                    <a:pt x="76" y="92"/>
                    <a:pt x="59" y="118"/>
                  </a:cubicBezTo>
                  <a:cubicBezTo>
                    <a:pt x="15" y="176"/>
                    <a:pt x="0" y="249"/>
                    <a:pt x="29" y="322"/>
                  </a:cubicBezTo>
                  <a:cubicBezTo>
                    <a:pt x="59" y="372"/>
                    <a:pt x="130" y="395"/>
                    <a:pt x="191" y="395"/>
                  </a:cubicBezTo>
                  <a:cubicBezTo>
                    <a:pt x="219" y="395"/>
                    <a:pt x="245" y="390"/>
                    <a:pt x="264" y="381"/>
                  </a:cubicBezTo>
                  <a:cubicBezTo>
                    <a:pt x="351" y="337"/>
                    <a:pt x="395" y="249"/>
                    <a:pt x="381" y="161"/>
                  </a:cubicBezTo>
                  <a:cubicBezTo>
                    <a:pt x="366" y="74"/>
                    <a:pt x="308" y="30"/>
                    <a:pt x="249" y="15"/>
                  </a:cubicBezTo>
                  <a:cubicBezTo>
                    <a:pt x="225" y="5"/>
                    <a:pt x="203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618501" y="3384730"/>
              <a:ext cx="26687" cy="25160"/>
            </a:xfrm>
            <a:custGeom>
              <a:rect b="b" l="l" r="r" t="t"/>
              <a:pathLst>
                <a:path extrusionOk="0" h="346" w="367">
                  <a:moveTo>
                    <a:pt x="152" y="1"/>
                  </a:moveTo>
                  <a:cubicBezTo>
                    <a:pt x="134" y="1"/>
                    <a:pt x="106" y="11"/>
                    <a:pt x="73" y="43"/>
                  </a:cubicBezTo>
                  <a:cubicBezTo>
                    <a:pt x="29" y="73"/>
                    <a:pt x="0" y="116"/>
                    <a:pt x="15" y="190"/>
                  </a:cubicBezTo>
                  <a:cubicBezTo>
                    <a:pt x="29" y="263"/>
                    <a:pt x="88" y="321"/>
                    <a:pt x="161" y="336"/>
                  </a:cubicBezTo>
                  <a:cubicBezTo>
                    <a:pt x="177" y="342"/>
                    <a:pt x="193" y="345"/>
                    <a:pt x="209" y="345"/>
                  </a:cubicBezTo>
                  <a:cubicBezTo>
                    <a:pt x="265" y="345"/>
                    <a:pt x="317" y="309"/>
                    <a:pt x="351" y="263"/>
                  </a:cubicBezTo>
                  <a:cubicBezTo>
                    <a:pt x="366" y="190"/>
                    <a:pt x="366" y="146"/>
                    <a:pt x="351" y="102"/>
                  </a:cubicBezTo>
                  <a:cubicBezTo>
                    <a:pt x="320" y="39"/>
                    <a:pt x="274" y="21"/>
                    <a:pt x="250" y="21"/>
                  </a:cubicBezTo>
                  <a:cubicBezTo>
                    <a:pt x="240" y="21"/>
                    <a:pt x="234" y="24"/>
                    <a:pt x="234" y="29"/>
                  </a:cubicBezTo>
                  <a:cubicBezTo>
                    <a:pt x="220" y="58"/>
                    <a:pt x="249" y="73"/>
                    <a:pt x="278" y="131"/>
                  </a:cubicBezTo>
                  <a:cubicBezTo>
                    <a:pt x="292" y="171"/>
                    <a:pt x="256" y="235"/>
                    <a:pt x="183" y="235"/>
                  </a:cubicBezTo>
                  <a:cubicBezTo>
                    <a:pt x="176" y="235"/>
                    <a:pt x="169" y="235"/>
                    <a:pt x="161" y="234"/>
                  </a:cubicBezTo>
                  <a:cubicBezTo>
                    <a:pt x="88" y="219"/>
                    <a:pt x="73" y="146"/>
                    <a:pt x="103" y="87"/>
                  </a:cubicBezTo>
                  <a:cubicBezTo>
                    <a:pt x="147" y="29"/>
                    <a:pt x="176" y="29"/>
                    <a:pt x="176" y="14"/>
                  </a:cubicBezTo>
                  <a:cubicBezTo>
                    <a:pt x="176" y="7"/>
                    <a:pt x="167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644025" y="3563474"/>
              <a:ext cx="27778" cy="28578"/>
            </a:xfrm>
            <a:custGeom>
              <a:rect b="b" l="l" r="r" t="t"/>
              <a:pathLst>
                <a:path extrusionOk="0" h="393" w="382">
                  <a:moveTo>
                    <a:pt x="179" y="0"/>
                  </a:moveTo>
                  <a:cubicBezTo>
                    <a:pt x="140" y="0"/>
                    <a:pt x="118" y="21"/>
                    <a:pt x="118" y="30"/>
                  </a:cubicBezTo>
                  <a:cubicBezTo>
                    <a:pt x="118" y="45"/>
                    <a:pt x="176" y="45"/>
                    <a:pt x="235" y="118"/>
                  </a:cubicBezTo>
                  <a:cubicBezTo>
                    <a:pt x="264" y="133"/>
                    <a:pt x="293" y="176"/>
                    <a:pt x="293" y="206"/>
                  </a:cubicBezTo>
                  <a:cubicBezTo>
                    <a:pt x="293" y="264"/>
                    <a:pt x="264" y="308"/>
                    <a:pt x="235" y="323"/>
                  </a:cubicBezTo>
                  <a:cubicBezTo>
                    <a:pt x="191" y="323"/>
                    <a:pt x="147" y="308"/>
                    <a:pt x="118" y="279"/>
                  </a:cubicBezTo>
                  <a:cubicBezTo>
                    <a:pt x="103" y="250"/>
                    <a:pt x="103" y="235"/>
                    <a:pt x="118" y="191"/>
                  </a:cubicBezTo>
                  <a:cubicBezTo>
                    <a:pt x="161" y="118"/>
                    <a:pt x="220" y="133"/>
                    <a:pt x="220" y="118"/>
                  </a:cubicBezTo>
                  <a:cubicBezTo>
                    <a:pt x="220" y="118"/>
                    <a:pt x="220" y="103"/>
                    <a:pt x="176" y="103"/>
                  </a:cubicBezTo>
                  <a:cubicBezTo>
                    <a:pt x="172" y="99"/>
                    <a:pt x="165" y="98"/>
                    <a:pt x="156" y="98"/>
                  </a:cubicBezTo>
                  <a:cubicBezTo>
                    <a:pt x="132" y="98"/>
                    <a:pt x="95" y="111"/>
                    <a:pt x="74" y="133"/>
                  </a:cubicBezTo>
                  <a:cubicBezTo>
                    <a:pt x="30" y="176"/>
                    <a:pt x="0" y="250"/>
                    <a:pt x="44" y="323"/>
                  </a:cubicBezTo>
                  <a:cubicBezTo>
                    <a:pt x="77" y="366"/>
                    <a:pt x="132" y="393"/>
                    <a:pt x="194" y="393"/>
                  </a:cubicBezTo>
                  <a:cubicBezTo>
                    <a:pt x="217" y="393"/>
                    <a:pt x="240" y="389"/>
                    <a:pt x="264" y="381"/>
                  </a:cubicBezTo>
                  <a:cubicBezTo>
                    <a:pt x="366" y="337"/>
                    <a:pt x="381" y="250"/>
                    <a:pt x="381" y="176"/>
                  </a:cubicBezTo>
                  <a:cubicBezTo>
                    <a:pt x="366" y="103"/>
                    <a:pt x="308" y="45"/>
                    <a:pt x="264" y="30"/>
                  </a:cubicBezTo>
                  <a:cubicBezTo>
                    <a:pt x="231" y="8"/>
                    <a:pt x="20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133720" y="2557983"/>
              <a:ext cx="439723" cy="403873"/>
            </a:xfrm>
            <a:custGeom>
              <a:rect b="b" l="l" r="r" t="t"/>
              <a:pathLst>
                <a:path extrusionOk="0" h="5554" w="6047">
                  <a:moveTo>
                    <a:pt x="3020" y="0"/>
                  </a:moveTo>
                  <a:cubicBezTo>
                    <a:pt x="2845" y="0"/>
                    <a:pt x="2667" y="17"/>
                    <a:pt x="2489" y="52"/>
                  </a:cubicBezTo>
                  <a:cubicBezTo>
                    <a:pt x="981" y="345"/>
                    <a:pt x="1" y="1809"/>
                    <a:pt x="308" y="3317"/>
                  </a:cubicBezTo>
                  <a:cubicBezTo>
                    <a:pt x="565" y="4627"/>
                    <a:pt x="1723" y="5554"/>
                    <a:pt x="3012" y="5554"/>
                  </a:cubicBezTo>
                  <a:cubicBezTo>
                    <a:pt x="3192" y="5554"/>
                    <a:pt x="3375" y="5536"/>
                    <a:pt x="3558" y="5498"/>
                  </a:cubicBezTo>
                  <a:cubicBezTo>
                    <a:pt x="5066" y="5190"/>
                    <a:pt x="6047" y="3727"/>
                    <a:pt x="5739" y="2233"/>
                  </a:cubicBezTo>
                  <a:cubicBezTo>
                    <a:pt x="5481" y="918"/>
                    <a:pt x="4315" y="0"/>
                    <a:pt x="3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152918" y="2861950"/>
              <a:ext cx="84134" cy="112930"/>
            </a:xfrm>
            <a:custGeom>
              <a:rect b="b" l="l" r="r" t="t"/>
              <a:pathLst>
                <a:path extrusionOk="0" h="1553" w="1157">
                  <a:moveTo>
                    <a:pt x="410" y="0"/>
                  </a:moveTo>
                  <a:lnTo>
                    <a:pt x="0" y="1552"/>
                  </a:lnTo>
                  <a:lnTo>
                    <a:pt x="1157" y="87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306211" y="2633029"/>
              <a:ext cx="102241" cy="228987"/>
            </a:xfrm>
            <a:custGeom>
              <a:rect b="b" l="l" r="r" t="t"/>
              <a:pathLst>
                <a:path extrusionOk="0" h="3149" w="1406">
                  <a:moveTo>
                    <a:pt x="718" y="1"/>
                  </a:moveTo>
                  <a:lnTo>
                    <a:pt x="0" y="1582"/>
                  </a:lnTo>
                  <a:lnTo>
                    <a:pt x="0" y="1582"/>
                  </a:lnTo>
                  <a:lnTo>
                    <a:pt x="293" y="1436"/>
                  </a:lnTo>
                  <a:lnTo>
                    <a:pt x="205" y="3148"/>
                  </a:lnTo>
                  <a:lnTo>
                    <a:pt x="1010" y="3148"/>
                  </a:lnTo>
                  <a:lnTo>
                    <a:pt x="1010" y="1362"/>
                  </a:lnTo>
                  <a:lnTo>
                    <a:pt x="1406" y="15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2"/>
          <p:cNvGrpSpPr/>
          <p:nvPr/>
        </p:nvGrpSpPr>
        <p:grpSpPr>
          <a:xfrm>
            <a:off x="8112775" y="2765510"/>
            <a:ext cx="785377" cy="2421158"/>
            <a:chOff x="8175050" y="2835685"/>
            <a:chExt cx="785377" cy="2421158"/>
          </a:xfrm>
        </p:grpSpPr>
        <p:sp>
          <p:nvSpPr>
            <p:cNvPr id="1124" name="Google Shape;1124;p42"/>
            <p:cNvSpPr/>
            <p:nvPr/>
          </p:nvSpPr>
          <p:spPr>
            <a:xfrm>
              <a:off x="8175050" y="28356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8549759" y="34276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8546273" y="35877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8391999" y="40947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8342683" y="47696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8288168" y="46988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8342683" y="48414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2"/>
          <p:cNvGrpSpPr/>
          <p:nvPr/>
        </p:nvGrpSpPr>
        <p:grpSpPr>
          <a:xfrm>
            <a:off x="172415" y="3135860"/>
            <a:ext cx="868386" cy="2042034"/>
            <a:chOff x="8416475" y="3483007"/>
            <a:chExt cx="727535" cy="1710819"/>
          </a:xfrm>
        </p:grpSpPr>
        <p:sp>
          <p:nvSpPr>
            <p:cNvPr id="1132" name="Google Shape;1132;p42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2"/>
          <p:cNvSpPr txBox="1"/>
          <p:nvPr>
            <p:ph idx="4294967295" type="title"/>
          </p:nvPr>
        </p:nvSpPr>
        <p:spPr>
          <a:xfrm>
            <a:off x="4232775" y="35027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</a:rPr>
              <a:t>03</a:t>
            </a:r>
            <a:endParaRPr sz="5500">
              <a:solidFill>
                <a:schemeClr val="lt2"/>
              </a:solidFill>
            </a:endParaRPr>
          </a:p>
        </p:txBody>
      </p:sp>
      <p:sp>
        <p:nvSpPr>
          <p:cNvPr id="1136" name="Google Shape;113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3"/>
          <p:cNvSpPr txBox="1"/>
          <p:nvPr>
            <p:ph idx="2" type="ctrTitle"/>
          </p:nvPr>
        </p:nvSpPr>
        <p:spPr>
          <a:xfrm flipH="1">
            <a:off x="2145875" y="3666650"/>
            <a:ext cx="25314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issue</a:t>
            </a:r>
            <a:endParaRPr/>
          </a:p>
        </p:txBody>
      </p:sp>
      <p:sp>
        <p:nvSpPr>
          <p:cNvPr id="1142" name="Google Shape;1142;p43"/>
          <p:cNvSpPr txBox="1"/>
          <p:nvPr>
            <p:ph idx="3" type="ctrTitle"/>
          </p:nvPr>
        </p:nvSpPr>
        <p:spPr>
          <a:xfrm flipH="1">
            <a:off x="5368725" y="3663525"/>
            <a:ext cx="36114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Provider issue</a:t>
            </a:r>
            <a:endParaRPr/>
          </a:p>
        </p:txBody>
      </p:sp>
      <p:sp>
        <p:nvSpPr>
          <p:cNvPr id="1143" name="Google Shape;1143;p43"/>
          <p:cNvSpPr txBox="1"/>
          <p:nvPr>
            <p:ph idx="5" type="ctrTitle"/>
          </p:nvPr>
        </p:nvSpPr>
        <p:spPr>
          <a:xfrm flipH="1">
            <a:off x="5368800" y="2040275"/>
            <a:ext cx="2584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issue</a:t>
            </a:r>
            <a:endParaRPr/>
          </a:p>
        </p:txBody>
      </p:sp>
      <p:sp>
        <p:nvSpPr>
          <p:cNvPr id="1144" name="Google Shape;1144;p43"/>
          <p:cNvSpPr txBox="1"/>
          <p:nvPr>
            <p:ph idx="7" type="ctrTitle"/>
          </p:nvPr>
        </p:nvSpPr>
        <p:spPr>
          <a:xfrm flipH="1">
            <a:off x="2145800" y="2040275"/>
            <a:ext cx="24861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issue</a:t>
            </a:r>
            <a:endParaRPr/>
          </a:p>
        </p:txBody>
      </p:sp>
      <p:grpSp>
        <p:nvGrpSpPr>
          <p:cNvPr id="1145" name="Google Shape;1145;p43"/>
          <p:cNvGrpSpPr/>
          <p:nvPr/>
        </p:nvGrpSpPr>
        <p:grpSpPr>
          <a:xfrm>
            <a:off x="4758032" y="1998303"/>
            <a:ext cx="528861" cy="526168"/>
            <a:chOff x="4758032" y="1693503"/>
            <a:chExt cx="528861" cy="526168"/>
          </a:xfrm>
        </p:grpSpPr>
        <p:sp>
          <p:nvSpPr>
            <p:cNvPr id="1146" name="Google Shape;1146;p43"/>
            <p:cNvSpPr/>
            <p:nvPr/>
          </p:nvSpPr>
          <p:spPr>
            <a:xfrm>
              <a:off x="4758032" y="1785519"/>
              <a:ext cx="434152" cy="434152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4974955" y="1993901"/>
              <a:ext cx="217230" cy="17388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57448" y="1693503"/>
              <a:ext cx="129445" cy="126714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57448" y="1693503"/>
              <a:ext cx="86938" cy="126714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4810041" y="1837528"/>
              <a:ext cx="330096" cy="330096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4974955" y="1993901"/>
              <a:ext cx="165182" cy="17388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4853549" y="1881035"/>
              <a:ext cx="243119" cy="243119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974955" y="1993901"/>
              <a:ext cx="121713" cy="17388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4905558" y="1933044"/>
              <a:ext cx="139063" cy="139063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4974955" y="1993901"/>
              <a:ext cx="69935" cy="17388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949065" y="1976552"/>
              <a:ext cx="52047" cy="520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4974955" y="1993901"/>
              <a:ext cx="26697" cy="17388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4962683" y="1952778"/>
              <a:ext cx="62203" cy="58587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002421" y="1711506"/>
              <a:ext cx="267315" cy="260814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43"/>
          <p:cNvGrpSpPr/>
          <p:nvPr/>
        </p:nvGrpSpPr>
        <p:grpSpPr>
          <a:xfrm>
            <a:off x="1587641" y="2035312"/>
            <a:ext cx="452582" cy="452174"/>
            <a:chOff x="1587641" y="1730512"/>
            <a:chExt cx="452582" cy="452174"/>
          </a:xfrm>
        </p:grpSpPr>
        <p:sp>
          <p:nvSpPr>
            <p:cNvPr id="1161" name="Google Shape;1161;p43"/>
            <p:cNvSpPr/>
            <p:nvPr/>
          </p:nvSpPr>
          <p:spPr>
            <a:xfrm>
              <a:off x="1587641" y="1730512"/>
              <a:ext cx="343198" cy="225993"/>
            </a:xfrm>
            <a:custGeom>
              <a:rect b="b" l="l" r="r" t="t"/>
              <a:pathLst>
                <a:path extrusionOk="0" h="7194" w="10925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1814042" y="1730544"/>
              <a:ext cx="226181" cy="342758"/>
            </a:xfrm>
            <a:custGeom>
              <a:rect b="b" l="l" r="r" t="t"/>
              <a:pathLst>
                <a:path extrusionOk="0" h="10911" w="720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697088" y="1956473"/>
              <a:ext cx="342916" cy="226212"/>
            </a:xfrm>
            <a:custGeom>
              <a:rect b="b" l="l" r="r" t="t"/>
              <a:pathLst>
                <a:path extrusionOk="0" h="7201" w="10916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1587861" y="1839707"/>
              <a:ext cx="226212" cy="342978"/>
            </a:xfrm>
            <a:custGeom>
              <a:rect b="b" l="l" r="r" t="t"/>
              <a:pathLst>
                <a:path extrusionOk="0" h="10918" w="7201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3"/>
          <p:cNvGrpSpPr/>
          <p:nvPr/>
        </p:nvGrpSpPr>
        <p:grpSpPr>
          <a:xfrm>
            <a:off x="1584879" y="3662881"/>
            <a:ext cx="452583" cy="489032"/>
            <a:chOff x="1584879" y="3358081"/>
            <a:chExt cx="452583" cy="489032"/>
          </a:xfrm>
        </p:grpSpPr>
        <p:sp>
          <p:nvSpPr>
            <p:cNvPr id="1166" name="Google Shape;1166;p43"/>
            <p:cNvSpPr/>
            <p:nvPr/>
          </p:nvSpPr>
          <p:spPr>
            <a:xfrm>
              <a:off x="1584879" y="3394562"/>
              <a:ext cx="452582" cy="452551"/>
            </a:xfrm>
            <a:custGeom>
              <a:rect b="b" l="l" r="r" t="t"/>
              <a:pathLst>
                <a:path extrusionOk="0" h="20605" w="20605">
                  <a:moveTo>
                    <a:pt x="905" y="0"/>
                  </a:moveTo>
                  <a:cubicBezTo>
                    <a:pt x="400" y="0"/>
                    <a:pt x="1" y="400"/>
                    <a:pt x="1" y="904"/>
                  </a:cubicBezTo>
                  <a:lnTo>
                    <a:pt x="1" y="19700"/>
                  </a:lnTo>
                  <a:cubicBezTo>
                    <a:pt x="1" y="20205"/>
                    <a:pt x="400" y="20604"/>
                    <a:pt x="905" y="20604"/>
                  </a:cubicBezTo>
                  <a:lnTo>
                    <a:pt x="19701" y="20604"/>
                  </a:lnTo>
                  <a:cubicBezTo>
                    <a:pt x="20184" y="20604"/>
                    <a:pt x="20584" y="20205"/>
                    <a:pt x="20605" y="19721"/>
                  </a:cubicBezTo>
                  <a:lnTo>
                    <a:pt x="20605" y="904"/>
                  </a:lnTo>
                  <a:cubicBezTo>
                    <a:pt x="20605" y="400"/>
                    <a:pt x="20184" y="0"/>
                    <a:pt x="19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986656" y="3394562"/>
              <a:ext cx="50805" cy="452537"/>
            </a:xfrm>
            <a:custGeom>
              <a:rect b="b" l="l" r="r" t="t"/>
              <a:pathLst>
                <a:path extrusionOk="0" h="20605" w="2313">
                  <a:moveTo>
                    <a:pt x="0" y="0"/>
                  </a:moveTo>
                  <a:lnTo>
                    <a:pt x="0" y="20604"/>
                  </a:lnTo>
                  <a:lnTo>
                    <a:pt x="1409" y="20604"/>
                  </a:lnTo>
                  <a:cubicBezTo>
                    <a:pt x="1892" y="20604"/>
                    <a:pt x="2313" y="20205"/>
                    <a:pt x="2313" y="19700"/>
                  </a:cubicBezTo>
                  <a:lnTo>
                    <a:pt x="2313" y="904"/>
                  </a:lnTo>
                  <a:cubicBezTo>
                    <a:pt x="2313" y="400"/>
                    <a:pt x="1892" y="0"/>
                    <a:pt x="1409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584879" y="3394562"/>
              <a:ext cx="452582" cy="81747"/>
            </a:xfrm>
            <a:custGeom>
              <a:rect b="b" l="l" r="r" t="t"/>
              <a:pathLst>
                <a:path extrusionOk="0" h="3722" w="20605">
                  <a:moveTo>
                    <a:pt x="905" y="0"/>
                  </a:moveTo>
                  <a:cubicBezTo>
                    <a:pt x="400" y="0"/>
                    <a:pt x="1" y="400"/>
                    <a:pt x="1" y="904"/>
                  </a:cubicBezTo>
                  <a:lnTo>
                    <a:pt x="1" y="3721"/>
                  </a:lnTo>
                  <a:lnTo>
                    <a:pt x="20605" y="3721"/>
                  </a:lnTo>
                  <a:lnTo>
                    <a:pt x="20605" y="904"/>
                  </a:lnTo>
                  <a:cubicBezTo>
                    <a:pt x="20605" y="400"/>
                    <a:pt x="20184" y="0"/>
                    <a:pt x="19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986656" y="3394562"/>
              <a:ext cx="50804" cy="81747"/>
            </a:xfrm>
            <a:custGeom>
              <a:rect b="b" l="l" r="r" t="t"/>
              <a:pathLst>
                <a:path extrusionOk="0" h="3722" w="2313">
                  <a:moveTo>
                    <a:pt x="0" y="0"/>
                  </a:moveTo>
                  <a:lnTo>
                    <a:pt x="0" y="3721"/>
                  </a:lnTo>
                  <a:lnTo>
                    <a:pt x="2313" y="3721"/>
                  </a:lnTo>
                  <a:lnTo>
                    <a:pt x="2313" y="904"/>
                  </a:lnTo>
                  <a:cubicBezTo>
                    <a:pt x="2313" y="400"/>
                    <a:pt x="1892" y="0"/>
                    <a:pt x="1409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631531" y="3358081"/>
              <a:ext cx="42040" cy="72984"/>
            </a:xfrm>
            <a:custGeom>
              <a:rect b="b" l="l" r="r" t="t"/>
              <a:pathLst>
                <a:path extrusionOk="0" h="3323" w="1914">
                  <a:moveTo>
                    <a:pt x="968" y="0"/>
                  </a:moveTo>
                  <a:cubicBezTo>
                    <a:pt x="442" y="0"/>
                    <a:pt x="0" y="442"/>
                    <a:pt x="0" y="967"/>
                  </a:cubicBezTo>
                  <a:lnTo>
                    <a:pt x="0" y="2376"/>
                  </a:lnTo>
                  <a:cubicBezTo>
                    <a:pt x="0" y="2902"/>
                    <a:pt x="442" y="3322"/>
                    <a:pt x="968" y="3322"/>
                  </a:cubicBezTo>
                  <a:cubicBezTo>
                    <a:pt x="1472" y="3322"/>
                    <a:pt x="1914" y="2902"/>
                    <a:pt x="1914" y="2376"/>
                  </a:cubicBezTo>
                  <a:lnTo>
                    <a:pt x="1914" y="967"/>
                  </a:lnTo>
                  <a:cubicBezTo>
                    <a:pt x="1914" y="442"/>
                    <a:pt x="1472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1737269" y="3358081"/>
              <a:ext cx="41601" cy="72984"/>
            </a:xfrm>
            <a:custGeom>
              <a:rect b="b" l="l" r="r" t="t"/>
              <a:pathLst>
                <a:path extrusionOk="0" h="3323" w="1894">
                  <a:moveTo>
                    <a:pt x="947" y="0"/>
                  </a:moveTo>
                  <a:cubicBezTo>
                    <a:pt x="421" y="0"/>
                    <a:pt x="1" y="442"/>
                    <a:pt x="1" y="967"/>
                  </a:cubicBezTo>
                  <a:lnTo>
                    <a:pt x="1" y="2376"/>
                  </a:lnTo>
                  <a:cubicBezTo>
                    <a:pt x="1" y="2902"/>
                    <a:pt x="421" y="3322"/>
                    <a:pt x="947" y="3322"/>
                  </a:cubicBezTo>
                  <a:cubicBezTo>
                    <a:pt x="1473" y="3322"/>
                    <a:pt x="1893" y="2902"/>
                    <a:pt x="1893" y="2376"/>
                  </a:cubicBezTo>
                  <a:lnTo>
                    <a:pt x="1893" y="967"/>
                  </a:lnTo>
                  <a:cubicBezTo>
                    <a:pt x="1893" y="442"/>
                    <a:pt x="1473" y="0"/>
                    <a:pt x="9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843029" y="3358081"/>
              <a:ext cx="41579" cy="72984"/>
            </a:xfrm>
            <a:custGeom>
              <a:rect b="b" l="l" r="r" t="t"/>
              <a:pathLst>
                <a:path extrusionOk="0" h="3323" w="1893">
                  <a:moveTo>
                    <a:pt x="947" y="0"/>
                  </a:moveTo>
                  <a:cubicBezTo>
                    <a:pt x="421" y="0"/>
                    <a:pt x="1" y="442"/>
                    <a:pt x="1" y="967"/>
                  </a:cubicBezTo>
                  <a:lnTo>
                    <a:pt x="1" y="2376"/>
                  </a:lnTo>
                  <a:cubicBezTo>
                    <a:pt x="1" y="2902"/>
                    <a:pt x="421" y="3322"/>
                    <a:pt x="947" y="3322"/>
                  </a:cubicBezTo>
                  <a:cubicBezTo>
                    <a:pt x="1472" y="3322"/>
                    <a:pt x="1893" y="2902"/>
                    <a:pt x="1893" y="2376"/>
                  </a:cubicBezTo>
                  <a:lnTo>
                    <a:pt x="1893" y="967"/>
                  </a:lnTo>
                  <a:cubicBezTo>
                    <a:pt x="1893" y="442"/>
                    <a:pt x="1472" y="0"/>
                    <a:pt x="9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1948328" y="3358081"/>
              <a:ext cx="42040" cy="72984"/>
            </a:xfrm>
            <a:custGeom>
              <a:rect b="b" l="l" r="r" t="t"/>
              <a:pathLst>
                <a:path extrusionOk="0" h="3323" w="1914">
                  <a:moveTo>
                    <a:pt x="967" y="0"/>
                  </a:moveTo>
                  <a:cubicBezTo>
                    <a:pt x="442" y="0"/>
                    <a:pt x="0" y="442"/>
                    <a:pt x="0" y="967"/>
                  </a:cubicBezTo>
                  <a:lnTo>
                    <a:pt x="0" y="2376"/>
                  </a:lnTo>
                  <a:cubicBezTo>
                    <a:pt x="0" y="2902"/>
                    <a:pt x="442" y="3322"/>
                    <a:pt x="967" y="3322"/>
                  </a:cubicBezTo>
                  <a:cubicBezTo>
                    <a:pt x="1493" y="3322"/>
                    <a:pt x="1913" y="2902"/>
                    <a:pt x="1913" y="2376"/>
                  </a:cubicBezTo>
                  <a:lnTo>
                    <a:pt x="1913" y="967"/>
                  </a:lnTo>
                  <a:cubicBezTo>
                    <a:pt x="1913" y="442"/>
                    <a:pt x="1493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3"/>
          <p:cNvGrpSpPr/>
          <p:nvPr/>
        </p:nvGrpSpPr>
        <p:grpSpPr>
          <a:xfrm>
            <a:off x="4776877" y="3690479"/>
            <a:ext cx="491175" cy="452170"/>
            <a:chOff x="4776877" y="3385679"/>
            <a:chExt cx="491175" cy="452170"/>
          </a:xfrm>
        </p:grpSpPr>
        <p:sp>
          <p:nvSpPr>
            <p:cNvPr id="1175" name="Google Shape;1175;p43"/>
            <p:cNvSpPr/>
            <p:nvPr/>
          </p:nvSpPr>
          <p:spPr>
            <a:xfrm>
              <a:off x="4788567" y="3666530"/>
              <a:ext cx="32595" cy="73672"/>
            </a:xfrm>
            <a:custGeom>
              <a:rect b="b" l="l" r="r" t="t"/>
              <a:pathLst>
                <a:path extrusionOk="0" h="2231" w="987">
                  <a:moveTo>
                    <a:pt x="604" y="1"/>
                  </a:moveTo>
                  <a:lnTo>
                    <a:pt x="1" y="2231"/>
                  </a:lnTo>
                  <a:lnTo>
                    <a:pt x="374" y="2231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823639" y="3521795"/>
              <a:ext cx="128994" cy="130866"/>
            </a:xfrm>
            <a:custGeom>
              <a:rect b="b" l="l" r="r" t="t"/>
              <a:pathLst>
                <a:path extrusionOk="0" h="3963" w="3906">
                  <a:moveTo>
                    <a:pt x="633" y="1"/>
                  </a:moveTo>
                  <a:lnTo>
                    <a:pt x="671" y="508"/>
                  </a:lnTo>
                  <a:cubicBezTo>
                    <a:pt x="709" y="958"/>
                    <a:pt x="700" y="1924"/>
                    <a:pt x="211" y="3341"/>
                  </a:cubicBezTo>
                  <a:lnTo>
                    <a:pt x="1" y="3963"/>
                  </a:lnTo>
                  <a:lnTo>
                    <a:pt x="3906" y="3963"/>
                  </a:lnTo>
                  <a:lnTo>
                    <a:pt x="3695" y="3341"/>
                  </a:lnTo>
                  <a:cubicBezTo>
                    <a:pt x="3207" y="1924"/>
                    <a:pt x="3197" y="958"/>
                    <a:pt x="3236" y="508"/>
                  </a:cubicBezTo>
                  <a:lnTo>
                    <a:pt x="32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823639" y="3521795"/>
              <a:ext cx="34808" cy="130866"/>
            </a:xfrm>
            <a:custGeom>
              <a:rect b="b" l="l" r="r" t="t"/>
              <a:pathLst>
                <a:path extrusionOk="0" h="3963" w="1054">
                  <a:moveTo>
                    <a:pt x="633" y="1"/>
                  </a:moveTo>
                  <a:lnTo>
                    <a:pt x="671" y="508"/>
                  </a:lnTo>
                  <a:cubicBezTo>
                    <a:pt x="709" y="958"/>
                    <a:pt x="690" y="1924"/>
                    <a:pt x="211" y="3341"/>
                  </a:cubicBezTo>
                  <a:lnTo>
                    <a:pt x="1" y="3963"/>
                  </a:lnTo>
                  <a:lnTo>
                    <a:pt x="345" y="3963"/>
                  </a:lnTo>
                  <a:lnTo>
                    <a:pt x="556" y="3341"/>
                  </a:lnTo>
                  <a:cubicBezTo>
                    <a:pt x="1034" y="1924"/>
                    <a:pt x="1054" y="958"/>
                    <a:pt x="1015" y="508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4816704" y="3635556"/>
              <a:ext cx="143195" cy="48080"/>
            </a:xfrm>
            <a:custGeom>
              <a:rect b="b" l="l" r="r" t="t"/>
              <a:pathLst>
                <a:path extrusionOk="0" h="1456" w="4336">
                  <a:moveTo>
                    <a:pt x="287" y="1"/>
                  </a:moveTo>
                  <a:cubicBezTo>
                    <a:pt x="268" y="1"/>
                    <a:pt x="249" y="11"/>
                    <a:pt x="240" y="39"/>
                  </a:cubicBezTo>
                  <a:lnTo>
                    <a:pt x="0" y="1398"/>
                  </a:lnTo>
                  <a:cubicBezTo>
                    <a:pt x="0" y="1427"/>
                    <a:pt x="19" y="1456"/>
                    <a:pt x="48" y="1456"/>
                  </a:cubicBezTo>
                  <a:lnTo>
                    <a:pt x="4278" y="1456"/>
                  </a:lnTo>
                  <a:cubicBezTo>
                    <a:pt x="4307" y="1456"/>
                    <a:pt x="4336" y="1427"/>
                    <a:pt x="4326" y="1398"/>
                  </a:cubicBezTo>
                  <a:lnTo>
                    <a:pt x="4087" y="39"/>
                  </a:lnTo>
                  <a:cubicBezTo>
                    <a:pt x="4077" y="11"/>
                    <a:pt x="4058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776877" y="3738485"/>
              <a:ext cx="185862" cy="33649"/>
            </a:xfrm>
            <a:custGeom>
              <a:rect b="b" l="l" r="r" t="t"/>
              <a:pathLst>
                <a:path extrusionOk="0" h="1019" w="5628">
                  <a:moveTo>
                    <a:pt x="5593" y="0"/>
                  </a:moveTo>
                  <a:cubicBezTo>
                    <a:pt x="5590" y="0"/>
                    <a:pt x="5585" y="1"/>
                    <a:pt x="5580" y="4"/>
                  </a:cubicBezTo>
                  <a:lnTo>
                    <a:pt x="48" y="4"/>
                  </a:lnTo>
                  <a:cubicBezTo>
                    <a:pt x="20" y="4"/>
                    <a:pt x="0" y="23"/>
                    <a:pt x="0" y="42"/>
                  </a:cubicBezTo>
                  <a:lnTo>
                    <a:pt x="0" y="970"/>
                  </a:lnTo>
                  <a:cubicBezTo>
                    <a:pt x="0" y="999"/>
                    <a:pt x="20" y="1018"/>
                    <a:pt x="48" y="1018"/>
                  </a:cubicBezTo>
                  <a:lnTo>
                    <a:pt x="5207" y="1018"/>
                  </a:lnTo>
                  <a:cubicBezTo>
                    <a:pt x="5226" y="1018"/>
                    <a:pt x="5245" y="1009"/>
                    <a:pt x="5255" y="990"/>
                  </a:cubicBezTo>
                  <a:lnTo>
                    <a:pt x="5628" y="61"/>
                  </a:lnTo>
                  <a:cubicBezTo>
                    <a:pt x="5628" y="52"/>
                    <a:pt x="5628" y="33"/>
                    <a:pt x="5618" y="23"/>
                  </a:cubicBezTo>
                  <a:cubicBezTo>
                    <a:pt x="5611" y="9"/>
                    <a:pt x="5604" y="0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4788567" y="3666530"/>
              <a:ext cx="191245" cy="73672"/>
            </a:xfrm>
            <a:custGeom>
              <a:rect b="b" l="l" r="r" t="t"/>
              <a:pathLst>
                <a:path extrusionOk="0" h="2231" w="5791">
                  <a:moveTo>
                    <a:pt x="604" y="1"/>
                  </a:moveTo>
                  <a:lnTo>
                    <a:pt x="1" y="2231"/>
                  </a:lnTo>
                  <a:lnTo>
                    <a:pt x="5484" y="2231"/>
                  </a:lnTo>
                  <a:lnTo>
                    <a:pt x="5628" y="1456"/>
                  </a:lnTo>
                  <a:lnTo>
                    <a:pt x="5791" y="1312"/>
                  </a:lnTo>
                  <a:lnTo>
                    <a:pt x="5704" y="1025"/>
                  </a:lnTo>
                  <a:lnTo>
                    <a:pt x="5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4817662" y="3385679"/>
              <a:ext cx="140982" cy="151637"/>
            </a:xfrm>
            <a:custGeom>
              <a:rect b="b" l="l" r="r" t="t"/>
              <a:pathLst>
                <a:path extrusionOk="0" h="4592" w="4269">
                  <a:moveTo>
                    <a:pt x="2133" y="0"/>
                  </a:moveTo>
                  <a:cubicBezTo>
                    <a:pt x="2003" y="0"/>
                    <a:pt x="1871" y="70"/>
                    <a:pt x="1895" y="208"/>
                  </a:cubicBezTo>
                  <a:lnTo>
                    <a:pt x="1895" y="792"/>
                  </a:lnTo>
                  <a:cubicBezTo>
                    <a:pt x="756" y="945"/>
                    <a:pt x="86" y="2161"/>
                    <a:pt x="565" y="3204"/>
                  </a:cubicBezTo>
                  <a:lnTo>
                    <a:pt x="546" y="3204"/>
                  </a:lnTo>
                  <a:cubicBezTo>
                    <a:pt x="239" y="3204"/>
                    <a:pt x="0" y="3453"/>
                    <a:pt x="0" y="3749"/>
                  </a:cubicBezTo>
                  <a:lnTo>
                    <a:pt x="0" y="4046"/>
                  </a:lnTo>
                  <a:cubicBezTo>
                    <a:pt x="0" y="4343"/>
                    <a:pt x="239" y="4592"/>
                    <a:pt x="546" y="4592"/>
                  </a:cubicBezTo>
                  <a:lnTo>
                    <a:pt x="3723" y="4592"/>
                  </a:lnTo>
                  <a:cubicBezTo>
                    <a:pt x="4020" y="4592"/>
                    <a:pt x="4268" y="4343"/>
                    <a:pt x="4268" y="4046"/>
                  </a:cubicBezTo>
                  <a:lnTo>
                    <a:pt x="4268" y="3749"/>
                  </a:lnTo>
                  <a:cubicBezTo>
                    <a:pt x="4268" y="3453"/>
                    <a:pt x="4020" y="3204"/>
                    <a:pt x="3723" y="3204"/>
                  </a:cubicBezTo>
                  <a:lnTo>
                    <a:pt x="3704" y="3204"/>
                  </a:lnTo>
                  <a:cubicBezTo>
                    <a:pt x="4173" y="2161"/>
                    <a:pt x="3512" y="945"/>
                    <a:pt x="2364" y="792"/>
                  </a:cubicBezTo>
                  <a:lnTo>
                    <a:pt x="2364" y="208"/>
                  </a:lnTo>
                  <a:cubicBezTo>
                    <a:pt x="2393" y="70"/>
                    <a:pt x="2263" y="0"/>
                    <a:pt x="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817662" y="3411832"/>
              <a:ext cx="62582" cy="125483"/>
            </a:xfrm>
            <a:custGeom>
              <a:rect b="b" l="l" r="r" t="t"/>
              <a:pathLst>
                <a:path extrusionOk="0" h="3800" w="1895">
                  <a:moveTo>
                    <a:pt x="1895" y="0"/>
                  </a:moveTo>
                  <a:lnTo>
                    <a:pt x="1895" y="0"/>
                  </a:lnTo>
                  <a:cubicBezTo>
                    <a:pt x="756" y="163"/>
                    <a:pt x="86" y="1369"/>
                    <a:pt x="565" y="2421"/>
                  </a:cubicBezTo>
                  <a:lnTo>
                    <a:pt x="546" y="2421"/>
                  </a:lnTo>
                  <a:cubicBezTo>
                    <a:pt x="239" y="2421"/>
                    <a:pt x="0" y="2661"/>
                    <a:pt x="0" y="2957"/>
                  </a:cubicBezTo>
                  <a:lnTo>
                    <a:pt x="0" y="3254"/>
                  </a:lnTo>
                  <a:cubicBezTo>
                    <a:pt x="0" y="3551"/>
                    <a:pt x="239" y="3800"/>
                    <a:pt x="546" y="3800"/>
                  </a:cubicBezTo>
                  <a:lnTo>
                    <a:pt x="890" y="3800"/>
                  </a:lnTo>
                  <a:cubicBezTo>
                    <a:pt x="584" y="3800"/>
                    <a:pt x="345" y="3551"/>
                    <a:pt x="345" y="3254"/>
                  </a:cubicBezTo>
                  <a:lnTo>
                    <a:pt x="345" y="2957"/>
                  </a:lnTo>
                  <a:cubicBezTo>
                    <a:pt x="345" y="2661"/>
                    <a:pt x="584" y="2421"/>
                    <a:pt x="890" y="2421"/>
                  </a:cubicBezTo>
                  <a:lnTo>
                    <a:pt x="909" y="2421"/>
                  </a:lnTo>
                  <a:cubicBezTo>
                    <a:pt x="718" y="1991"/>
                    <a:pt x="708" y="1512"/>
                    <a:pt x="871" y="1082"/>
                  </a:cubicBezTo>
                  <a:cubicBezTo>
                    <a:pt x="1005" y="689"/>
                    <a:pt x="1302" y="287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4822715" y="3491448"/>
              <a:ext cx="89794" cy="20441"/>
            </a:xfrm>
            <a:custGeom>
              <a:rect b="b" l="l" r="r" t="t"/>
              <a:pathLst>
                <a:path extrusionOk="0" h="619" w="2719">
                  <a:moveTo>
                    <a:pt x="431" y="1"/>
                  </a:moveTo>
                  <a:cubicBezTo>
                    <a:pt x="364" y="1"/>
                    <a:pt x="316" y="30"/>
                    <a:pt x="287" y="87"/>
                  </a:cubicBezTo>
                  <a:lnTo>
                    <a:pt x="144" y="116"/>
                  </a:lnTo>
                  <a:cubicBezTo>
                    <a:pt x="67" y="135"/>
                    <a:pt x="0" y="307"/>
                    <a:pt x="0" y="326"/>
                  </a:cubicBezTo>
                  <a:cubicBezTo>
                    <a:pt x="0" y="349"/>
                    <a:pt x="94" y="618"/>
                    <a:pt x="153" y="618"/>
                  </a:cubicBezTo>
                  <a:cubicBezTo>
                    <a:pt x="170" y="618"/>
                    <a:pt x="183" y="598"/>
                    <a:pt x="192" y="546"/>
                  </a:cubicBezTo>
                  <a:cubicBezTo>
                    <a:pt x="201" y="422"/>
                    <a:pt x="306" y="326"/>
                    <a:pt x="440" y="326"/>
                  </a:cubicBezTo>
                  <a:lnTo>
                    <a:pt x="2498" y="326"/>
                  </a:lnTo>
                  <a:cubicBezTo>
                    <a:pt x="2718" y="326"/>
                    <a:pt x="2718" y="1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5092625" y="3521795"/>
              <a:ext cx="128664" cy="130866"/>
            </a:xfrm>
            <a:custGeom>
              <a:rect b="b" l="l" r="r" t="t"/>
              <a:pathLst>
                <a:path extrusionOk="0" h="3963" w="3896">
                  <a:moveTo>
                    <a:pt x="632" y="1"/>
                  </a:moveTo>
                  <a:lnTo>
                    <a:pt x="670" y="508"/>
                  </a:lnTo>
                  <a:cubicBezTo>
                    <a:pt x="708" y="958"/>
                    <a:pt x="689" y="1924"/>
                    <a:pt x="211" y="3341"/>
                  </a:cubicBezTo>
                  <a:lnTo>
                    <a:pt x="0" y="3963"/>
                  </a:lnTo>
                  <a:lnTo>
                    <a:pt x="3895" y="3963"/>
                  </a:lnTo>
                  <a:lnTo>
                    <a:pt x="3685" y="3341"/>
                  </a:lnTo>
                  <a:cubicBezTo>
                    <a:pt x="3206" y="1924"/>
                    <a:pt x="3187" y="958"/>
                    <a:pt x="3225" y="508"/>
                  </a:cubicBezTo>
                  <a:lnTo>
                    <a:pt x="3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5092625" y="3521795"/>
              <a:ext cx="34478" cy="130866"/>
            </a:xfrm>
            <a:custGeom>
              <a:rect b="b" l="l" r="r" t="t"/>
              <a:pathLst>
                <a:path extrusionOk="0" h="3963" w="1044">
                  <a:moveTo>
                    <a:pt x="632" y="1"/>
                  </a:moveTo>
                  <a:lnTo>
                    <a:pt x="670" y="508"/>
                  </a:lnTo>
                  <a:cubicBezTo>
                    <a:pt x="708" y="958"/>
                    <a:pt x="689" y="1924"/>
                    <a:pt x="211" y="3341"/>
                  </a:cubicBezTo>
                  <a:lnTo>
                    <a:pt x="0" y="3963"/>
                  </a:lnTo>
                  <a:lnTo>
                    <a:pt x="345" y="3963"/>
                  </a:lnTo>
                  <a:lnTo>
                    <a:pt x="555" y="3341"/>
                  </a:lnTo>
                  <a:cubicBezTo>
                    <a:pt x="1034" y="1924"/>
                    <a:pt x="1043" y="958"/>
                    <a:pt x="1005" y="50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5085359" y="3635556"/>
              <a:ext cx="143195" cy="48080"/>
            </a:xfrm>
            <a:custGeom>
              <a:rect b="b" l="l" r="r" t="t"/>
              <a:pathLst>
                <a:path extrusionOk="0" h="1456" w="4336">
                  <a:moveTo>
                    <a:pt x="287" y="1"/>
                  </a:moveTo>
                  <a:cubicBezTo>
                    <a:pt x="268" y="1"/>
                    <a:pt x="249" y="11"/>
                    <a:pt x="249" y="39"/>
                  </a:cubicBezTo>
                  <a:lnTo>
                    <a:pt x="10" y="1398"/>
                  </a:lnTo>
                  <a:cubicBezTo>
                    <a:pt x="0" y="1427"/>
                    <a:pt x="19" y="1456"/>
                    <a:pt x="48" y="1456"/>
                  </a:cubicBezTo>
                  <a:lnTo>
                    <a:pt x="4278" y="1456"/>
                  </a:lnTo>
                  <a:cubicBezTo>
                    <a:pt x="4307" y="1456"/>
                    <a:pt x="4335" y="1427"/>
                    <a:pt x="4326" y="1398"/>
                  </a:cubicBezTo>
                  <a:lnTo>
                    <a:pt x="4087" y="39"/>
                  </a:lnTo>
                  <a:cubicBezTo>
                    <a:pt x="4077" y="11"/>
                    <a:pt x="4058" y="1"/>
                    <a:pt x="4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5081859" y="3738915"/>
              <a:ext cx="186193" cy="33220"/>
            </a:xfrm>
            <a:custGeom>
              <a:rect b="b" l="l" r="r" t="t"/>
              <a:pathLst>
                <a:path extrusionOk="0" h="1006" w="5638">
                  <a:moveTo>
                    <a:pt x="58" y="0"/>
                  </a:moveTo>
                  <a:cubicBezTo>
                    <a:pt x="20" y="0"/>
                    <a:pt x="1" y="29"/>
                    <a:pt x="10" y="67"/>
                  </a:cubicBezTo>
                  <a:lnTo>
                    <a:pt x="384" y="977"/>
                  </a:lnTo>
                  <a:cubicBezTo>
                    <a:pt x="393" y="996"/>
                    <a:pt x="412" y="1005"/>
                    <a:pt x="432" y="1005"/>
                  </a:cubicBezTo>
                  <a:lnTo>
                    <a:pt x="5590" y="1005"/>
                  </a:lnTo>
                  <a:cubicBezTo>
                    <a:pt x="5609" y="1005"/>
                    <a:pt x="5638" y="986"/>
                    <a:pt x="5638" y="957"/>
                  </a:cubicBezTo>
                  <a:lnTo>
                    <a:pt x="5638" y="48"/>
                  </a:lnTo>
                  <a:cubicBezTo>
                    <a:pt x="5638" y="20"/>
                    <a:pt x="5609" y="0"/>
                    <a:pt x="5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5065115" y="3666530"/>
              <a:ext cx="191245" cy="73672"/>
            </a:xfrm>
            <a:custGeom>
              <a:rect b="b" l="l" r="r" t="t"/>
              <a:pathLst>
                <a:path extrusionOk="0" h="2231" w="5791">
                  <a:moveTo>
                    <a:pt x="374" y="1"/>
                  </a:moveTo>
                  <a:lnTo>
                    <a:pt x="96" y="1015"/>
                  </a:lnTo>
                  <a:lnTo>
                    <a:pt x="1" y="1302"/>
                  </a:lnTo>
                  <a:lnTo>
                    <a:pt x="163" y="1456"/>
                  </a:lnTo>
                  <a:lnTo>
                    <a:pt x="307" y="2231"/>
                  </a:lnTo>
                  <a:lnTo>
                    <a:pt x="5791" y="2231"/>
                  </a:lnTo>
                  <a:lnTo>
                    <a:pt x="5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5065115" y="3666530"/>
              <a:ext cx="24702" cy="73672"/>
            </a:xfrm>
            <a:custGeom>
              <a:rect b="b" l="l" r="r" t="t"/>
              <a:pathLst>
                <a:path extrusionOk="0" h="2231" w="748">
                  <a:moveTo>
                    <a:pt x="374" y="1"/>
                  </a:moveTo>
                  <a:lnTo>
                    <a:pt x="96" y="1015"/>
                  </a:lnTo>
                  <a:lnTo>
                    <a:pt x="1" y="1302"/>
                  </a:lnTo>
                  <a:lnTo>
                    <a:pt x="163" y="1456"/>
                  </a:lnTo>
                  <a:lnTo>
                    <a:pt x="307" y="2231"/>
                  </a:lnTo>
                  <a:lnTo>
                    <a:pt x="680" y="2231"/>
                  </a:lnTo>
                  <a:lnTo>
                    <a:pt x="546" y="1456"/>
                  </a:lnTo>
                  <a:lnTo>
                    <a:pt x="374" y="1302"/>
                  </a:lnTo>
                  <a:lnTo>
                    <a:pt x="470" y="10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4957983" y="3587542"/>
              <a:ext cx="34808" cy="130866"/>
            </a:xfrm>
            <a:custGeom>
              <a:rect b="b" l="l" r="r" t="t"/>
              <a:pathLst>
                <a:path extrusionOk="0" h="3963" w="1054">
                  <a:moveTo>
                    <a:pt x="632" y="0"/>
                  </a:moveTo>
                  <a:lnTo>
                    <a:pt x="670" y="507"/>
                  </a:lnTo>
                  <a:cubicBezTo>
                    <a:pt x="708" y="957"/>
                    <a:pt x="699" y="1924"/>
                    <a:pt x="211" y="3340"/>
                  </a:cubicBezTo>
                  <a:lnTo>
                    <a:pt x="0" y="3962"/>
                  </a:lnTo>
                  <a:lnTo>
                    <a:pt x="345" y="3962"/>
                  </a:lnTo>
                  <a:lnTo>
                    <a:pt x="555" y="3340"/>
                  </a:lnTo>
                  <a:cubicBezTo>
                    <a:pt x="1043" y="1924"/>
                    <a:pt x="1053" y="957"/>
                    <a:pt x="1015" y="507"/>
                  </a:cubicBezTo>
                  <a:lnTo>
                    <a:pt x="976" y="0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4926379" y="3734787"/>
              <a:ext cx="31010" cy="68620"/>
            </a:xfrm>
            <a:custGeom>
              <a:rect b="b" l="l" r="r" t="t"/>
              <a:pathLst>
                <a:path extrusionOk="0" h="2078" w="939">
                  <a:moveTo>
                    <a:pt x="565" y="1"/>
                  </a:moveTo>
                  <a:lnTo>
                    <a:pt x="0" y="2078"/>
                  </a:lnTo>
                  <a:lnTo>
                    <a:pt x="373" y="2078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5086614" y="3385679"/>
              <a:ext cx="140685" cy="151637"/>
            </a:xfrm>
            <a:custGeom>
              <a:rect b="b" l="l" r="r" t="t"/>
              <a:pathLst>
                <a:path extrusionOk="0" h="4592" w="4260">
                  <a:moveTo>
                    <a:pt x="2126" y="0"/>
                  </a:moveTo>
                  <a:cubicBezTo>
                    <a:pt x="1996" y="0"/>
                    <a:pt x="1867" y="70"/>
                    <a:pt x="1895" y="208"/>
                  </a:cubicBezTo>
                  <a:lnTo>
                    <a:pt x="1895" y="792"/>
                  </a:lnTo>
                  <a:cubicBezTo>
                    <a:pt x="756" y="945"/>
                    <a:pt x="87" y="2161"/>
                    <a:pt x="565" y="3204"/>
                  </a:cubicBezTo>
                  <a:lnTo>
                    <a:pt x="536" y="3204"/>
                  </a:lnTo>
                  <a:cubicBezTo>
                    <a:pt x="240" y="3204"/>
                    <a:pt x="0" y="3453"/>
                    <a:pt x="0" y="3749"/>
                  </a:cubicBezTo>
                  <a:lnTo>
                    <a:pt x="0" y="4046"/>
                  </a:lnTo>
                  <a:cubicBezTo>
                    <a:pt x="0" y="4343"/>
                    <a:pt x="240" y="4592"/>
                    <a:pt x="536" y="4592"/>
                  </a:cubicBezTo>
                  <a:lnTo>
                    <a:pt x="3723" y="4592"/>
                  </a:lnTo>
                  <a:cubicBezTo>
                    <a:pt x="4020" y="4592"/>
                    <a:pt x="4259" y="4343"/>
                    <a:pt x="4259" y="4046"/>
                  </a:cubicBezTo>
                  <a:lnTo>
                    <a:pt x="4259" y="3749"/>
                  </a:lnTo>
                  <a:cubicBezTo>
                    <a:pt x="4259" y="3453"/>
                    <a:pt x="4020" y="3204"/>
                    <a:pt x="3714" y="3204"/>
                  </a:cubicBezTo>
                  <a:lnTo>
                    <a:pt x="3695" y="3204"/>
                  </a:lnTo>
                  <a:cubicBezTo>
                    <a:pt x="4173" y="2161"/>
                    <a:pt x="3503" y="945"/>
                    <a:pt x="2364" y="792"/>
                  </a:cubicBezTo>
                  <a:lnTo>
                    <a:pt x="2364" y="208"/>
                  </a:lnTo>
                  <a:cubicBezTo>
                    <a:pt x="2388" y="70"/>
                    <a:pt x="2257" y="0"/>
                    <a:pt x="2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5086284" y="3411832"/>
              <a:ext cx="62945" cy="125483"/>
            </a:xfrm>
            <a:custGeom>
              <a:rect b="b" l="l" r="r" t="t"/>
              <a:pathLst>
                <a:path extrusionOk="0" h="3800" w="1906">
                  <a:moveTo>
                    <a:pt x="1905" y="0"/>
                  </a:moveTo>
                  <a:lnTo>
                    <a:pt x="1905" y="0"/>
                  </a:lnTo>
                  <a:cubicBezTo>
                    <a:pt x="757" y="163"/>
                    <a:pt x="97" y="1369"/>
                    <a:pt x="565" y="2421"/>
                  </a:cubicBezTo>
                  <a:lnTo>
                    <a:pt x="546" y="2421"/>
                  </a:lnTo>
                  <a:cubicBezTo>
                    <a:pt x="250" y="2421"/>
                    <a:pt x="1" y="2661"/>
                    <a:pt x="1" y="2957"/>
                  </a:cubicBezTo>
                  <a:lnTo>
                    <a:pt x="1" y="3254"/>
                  </a:lnTo>
                  <a:cubicBezTo>
                    <a:pt x="1" y="3551"/>
                    <a:pt x="250" y="3800"/>
                    <a:pt x="546" y="3800"/>
                  </a:cubicBezTo>
                  <a:lnTo>
                    <a:pt x="891" y="3800"/>
                  </a:lnTo>
                  <a:cubicBezTo>
                    <a:pt x="594" y="3800"/>
                    <a:pt x="345" y="3551"/>
                    <a:pt x="345" y="3254"/>
                  </a:cubicBezTo>
                  <a:lnTo>
                    <a:pt x="345" y="2957"/>
                  </a:lnTo>
                  <a:cubicBezTo>
                    <a:pt x="345" y="2661"/>
                    <a:pt x="594" y="2421"/>
                    <a:pt x="891" y="2421"/>
                  </a:cubicBezTo>
                  <a:lnTo>
                    <a:pt x="910" y="2421"/>
                  </a:lnTo>
                  <a:cubicBezTo>
                    <a:pt x="719" y="1991"/>
                    <a:pt x="709" y="1512"/>
                    <a:pt x="881" y="1082"/>
                  </a:cubicBezTo>
                  <a:cubicBezTo>
                    <a:pt x="1006" y="689"/>
                    <a:pt x="1302" y="287"/>
                    <a:pt x="1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5065118" y="3666233"/>
              <a:ext cx="49009" cy="73673"/>
            </a:xfrm>
            <a:custGeom>
              <a:rect b="b" l="l" r="r" t="t"/>
              <a:pathLst>
                <a:path extrusionOk="0" h="2231" w="1484">
                  <a:moveTo>
                    <a:pt x="383" y="0"/>
                  </a:moveTo>
                  <a:lnTo>
                    <a:pt x="105" y="1015"/>
                  </a:lnTo>
                  <a:lnTo>
                    <a:pt x="0" y="1302"/>
                  </a:lnTo>
                  <a:lnTo>
                    <a:pt x="172" y="1455"/>
                  </a:lnTo>
                  <a:lnTo>
                    <a:pt x="316" y="2230"/>
                  </a:lnTo>
                  <a:lnTo>
                    <a:pt x="1483" y="2230"/>
                  </a:lnTo>
                  <a:lnTo>
                    <a:pt x="1436" y="2077"/>
                  </a:lnTo>
                  <a:lnTo>
                    <a:pt x="1139" y="2077"/>
                  </a:lnTo>
                  <a:lnTo>
                    <a:pt x="967" y="1110"/>
                  </a:lnTo>
                  <a:lnTo>
                    <a:pt x="881" y="1110"/>
                  </a:lnTo>
                  <a:lnTo>
                    <a:pt x="833" y="957"/>
                  </a:lnTo>
                  <a:cubicBezTo>
                    <a:pt x="708" y="613"/>
                    <a:pt x="622" y="297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5091337" y="3491448"/>
              <a:ext cx="88869" cy="20441"/>
            </a:xfrm>
            <a:custGeom>
              <a:rect b="b" l="l" r="r" t="t"/>
              <a:pathLst>
                <a:path extrusionOk="0" h="619" w="2691">
                  <a:moveTo>
                    <a:pt x="432" y="1"/>
                  </a:moveTo>
                  <a:cubicBezTo>
                    <a:pt x="365" y="1"/>
                    <a:pt x="317" y="30"/>
                    <a:pt x="288" y="87"/>
                  </a:cubicBezTo>
                  <a:lnTo>
                    <a:pt x="145" y="116"/>
                  </a:lnTo>
                  <a:cubicBezTo>
                    <a:pt x="68" y="135"/>
                    <a:pt x="1" y="307"/>
                    <a:pt x="1" y="326"/>
                  </a:cubicBezTo>
                  <a:cubicBezTo>
                    <a:pt x="1" y="349"/>
                    <a:pt x="95" y="618"/>
                    <a:pt x="154" y="618"/>
                  </a:cubicBezTo>
                  <a:cubicBezTo>
                    <a:pt x="170" y="618"/>
                    <a:pt x="184" y="598"/>
                    <a:pt x="192" y="546"/>
                  </a:cubicBezTo>
                  <a:cubicBezTo>
                    <a:pt x="202" y="422"/>
                    <a:pt x="307" y="326"/>
                    <a:pt x="441" y="326"/>
                  </a:cubicBezTo>
                  <a:lnTo>
                    <a:pt x="2470" y="326"/>
                  </a:lnTo>
                  <a:cubicBezTo>
                    <a:pt x="2690" y="326"/>
                    <a:pt x="2690" y="1"/>
                    <a:pt x="2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4957983" y="3587542"/>
              <a:ext cx="128961" cy="130866"/>
            </a:xfrm>
            <a:custGeom>
              <a:rect b="b" l="l" r="r" t="t"/>
              <a:pathLst>
                <a:path extrusionOk="0" h="3963" w="3905">
                  <a:moveTo>
                    <a:pt x="632" y="0"/>
                  </a:moveTo>
                  <a:lnTo>
                    <a:pt x="670" y="507"/>
                  </a:lnTo>
                  <a:cubicBezTo>
                    <a:pt x="708" y="957"/>
                    <a:pt x="699" y="1924"/>
                    <a:pt x="211" y="3340"/>
                  </a:cubicBezTo>
                  <a:lnTo>
                    <a:pt x="0" y="3962"/>
                  </a:lnTo>
                  <a:lnTo>
                    <a:pt x="3905" y="3962"/>
                  </a:lnTo>
                  <a:lnTo>
                    <a:pt x="3694" y="3340"/>
                  </a:lnTo>
                  <a:cubicBezTo>
                    <a:pt x="3216" y="1924"/>
                    <a:pt x="3197" y="957"/>
                    <a:pt x="3235" y="507"/>
                  </a:cubicBez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4957983" y="3587542"/>
              <a:ext cx="35733" cy="130866"/>
            </a:xfrm>
            <a:custGeom>
              <a:rect b="b" l="l" r="r" t="t"/>
              <a:pathLst>
                <a:path extrusionOk="0" h="3963" w="1082">
                  <a:moveTo>
                    <a:pt x="632" y="0"/>
                  </a:moveTo>
                  <a:lnTo>
                    <a:pt x="670" y="507"/>
                  </a:lnTo>
                  <a:cubicBezTo>
                    <a:pt x="708" y="957"/>
                    <a:pt x="699" y="1924"/>
                    <a:pt x="211" y="3340"/>
                  </a:cubicBezTo>
                  <a:lnTo>
                    <a:pt x="0" y="3962"/>
                  </a:lnTo>
                  <a:lnTo>
                    <a:pt x="383" y="3962"/>
                  </a:lnTo>
                  <a:lnTo>
                    <a:pt x="594" y="3340"/>
                  </a:lnTo>
                  <a:cubicBezTo>
                    <a:pt x="1072" y="1924"/>
                    <a:pt x="1082" y="957"/>
                    <a:pt x="1043" y="507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4951015" y="3700972"/>
              <a:ext cx="143228" cy="48410"/>
            </a:xfrm>
            <a:custGeom>
              <a:rect b="b" l="l" r="r" t="t"/>
              <a:pathLst>
                <a:path extrusionOk="0" h="1466" w="4337">
                  <a:moveTo>
                    <a:pt x="288" y="1"/>
                  </a:moveTo>
                  <a:cubicBezTo>
                    <a:pt x="269" y="1"/>
                    <a:pt x="250" y="20"/>
                    <a:pt x="240" y="49"/>
                  </a:cubicBezTo>
                  <a:lnTo>
                    <a:pt x="1" y="1408"/>
                  </a:lnTo>
                  <a:cubicBezTo>
                    <a:pt x="1" y="1437"/>
                    <a:pt x="20" y="1465"/>
                    <a:pt x="49" y="1465"/>
                  </a:cubicBezTo>
                  <a:lnTo>
                    <a:pt x="4279" y="1465"/>
                  </a:lnTo>
                  <a:cubicBezTo>
                    <a:pt x="4307" y="1465"/>
                    <a:pt x="4336" y="1437"/>
                    <a:pt x="4327" y="1408"/>
                  </a:cubicBezTo>
                  <a:lnTo>
                    <a:pt x="4078" y="49"/>
                  </a:lnTo>
                  <a:cubicBezTo>
                    <a:pt x="4078" y="20"/>
                    <a:pt x="4059" y="1"/>
                    <a:pt x="4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4911187" y="3802746"/>
              <a:ext cx="222222" cy="35102"/>
            </a:xfrm>
            <a:custGeom>
              <a:rect b="b" l="l" r="r" t="t"/>
              <a:pathLst>
                <a:path extrusionOk="0" h="1063" w="6729">
                  <a:moveTo>
                    <a:pt x="49" y="1"/>
                  </a:moveTo>
                  <a:cubicBezTo>
                    <a:pt x="30" y="1"/>
                    <a:pt x="1" y="20"/>
                    <a:pt x="1" y="48"/>
                  </a:cubicBezTo>
                  <a:lnTo>
                    <a:pt x="1" y="1015"/>
                  </a:lnTo>
                  <a:cubicBezTo>
                    <a:pt x="1" y="1044"/>
                    <a:pt x="30" y="1063"/>
                    <a:pt x="49" y="1063"/>
                  </a:cubicBezTo>
                  <a:lnTo>
                    <a:pt x="6691" y="1063"/>
                  </a:lnTo>
                  <a:cubicBezTo>
                    <a:pt x="6710" y="1063"/>
                    <a:pt x="6729" y="1044"/>
                    <a:pt x="6729" y="1015"/>
                  </a:cubicBezTo>
                  <a:lnTo>
                    <a:pt x="6729" y="48"/>
                  </a:lnTo>
                  <a:cubicBezTo>
                    <a:pt x="6729" y="20"/>
                    <a:pt x="6710" y="1"/>
                    <a:pt x="6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4926379" y="3734787"/>
              <a:ext cx="192170" cy="68620"/>
            </a:xfrm>
            <a:custGeom>
              <a:rect b="b" l="l" r="r" t="t"/>
              <a:pathLst>
                <a:path extrusionOk="0" h="2078" w="5819">
                  <a:moveTo>
                    <a:pt x="565" y="1"/>
                  </a:moveTo>
                  <a:lnTo>
                    <a:pt x="0" y="2078"/>
                  </a:lnTo>
                  <a:lnTo>
                    <a:pt x="5819" y="2078"/>
                  </a:lnTo>
                  <a:lnTo>
                    <a:pt x="5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4788567" y="3666530"/>
              <a:ext cx="32595" cy="73672"/>
            </a:xfrm>
            <a:custGeom>
              <a:rect b="b" l="l" r="r" t="t"/>
              <a:pathLst>
                <a:path extrusionOk="0" h="2231" w="987">
                  <a:moveTo>
                    <a:pt x="604" y="1"/>
                  </a:moveTo>
                  <a:lnTo>
                    <a:pt x="1" y="2231"/>
                  </a:lnTo>
                  <a:lnTo>
                    <a:pt x="374" y="2231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4926379" y="3734787"/>
              <a:ext cx="31010" cy="68620"/>
            </a:xfrm>
            <a:custGeom>
              <a:rect b="b" l="l" r="r" t="t"/>
              <a:pathLst>
                <a:path extrusionOk="0" h="2078" w="939">
                  <a:moveTo>
                    <a:pt x="565" y="1"/>
                  </a:moveTo>
                  <a:lnTo>
                    <a:pt x="0" y="2078"/>
                  </a:lnTo>
                  <a:lnTo>
                    <a:pt x="373" y="2078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4952303" y="3451888"/>
              <a:ext cx="140652" cy="151174"/>
            </a:xfrm>
            <a:custGeom>
              <a:rect b="b" l="l" r="r" t="t"/>
              <a:pathLst>
                <a:path extrusionOk="0" h="4578" w="4259">
                  <a:moveTo>
                    <a:pt x="2129" y="0"/>
                  </a:moveTo>
                  <a:cubicBezTo>
                    <a:pt x="2024" y="0"/>
                    <a:pt x="1919" y="65"/>
                    <a:pt x="1895" y="194"/>
                  </a:cubicBezTo>
                  <a:lnTo>
                    <a:pt x="1895" y="778"/>
                  </a:lnTo>
                  <a:cubicBezTo>
                    <a:pt x="756" y="941"/>
                    <a:pt x="86" y="2146"/>
                    <a:pt x="565" y="3199"/>
                  </a:cubicBezTo>
                  <a:lnTo>
                    <a:pt x="536" y="3199"/>
                  </a:lnTo>
                  <a:cubicBezTo>
                    <a:pt x="239" y="3199"/>
                    <a:pt x="0" y="3438"/>
                    <a:pt x="0" y="3735"/>
                  </a:cubicBezTo>
                  <a:lnTo>
                    <a:pt x="0" y="4032"/>
                  </a:lnTo>
                  <a:cubicBezTo>
                    <a:pt x="0" y="4328"/>
                    <a:pt x="239" y="4577"/>
                    <a:pt x="536" y="4577"/>
                  </a:cubicBezTo>
                  <a:lnTo>
                    <a:pt x="3723" y="4577"/>
                  </a:lnTo>
                  <a:cubicBezTo>
                    <a:pt x="4020" y="4577"/>
                    <a:pt x="4259" y="4328"/>
                    <a:pt x="4259" y="4032"/>
                  </a:cubicBezTo>
                  <a:lnTo>
                    <a:pt x="4259" y="3735"/>
                  </a:lnTo>
                  <a:cubicBezTo>
                    <a:pt x="4259" y="3444"/>
                    <a:pt x="4028" y="3199"/>
                    <a:pt x="3730" y="3199"/>
                  </a:cubicBezTo>
                  <a:cubicBezTo>
                    <a:pt x="3725" y="3199"/>
                    <a:pt x="3719" y="3199"/>
                    <a:pt x="3713" y="3199"/>
                  </a:cubicBezTo>
                  <a:lnTo>
                    <a:pt x="3694" y="3199"/>
                  </a:lnTo>
                  <a:cubicBezTo>
                    <a:pt x="4163" y="2146"/>
                    <a:pt x="3503" y="941"/>
                    <a:pt x="2364" y="778"/>
                  </a:cubicBezTo>
                  <a:lnTo>
                    <a:pt x="2364" y="194"/>
                  </a:lnTo>
                  <a:cubicBezTo>
                    <a:pt x="2340" y="65"/>
                    <a:pt x="2235" y="0"/>
                    <a:pt x="2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951973" y="3477546"/>
              <a:ext cx="62615" cy="125516"/>
            </a:xfrm>
            <a:custGeom>
              <a:rect b="b" l="l" r="r" t="t"/>
              <a:pathLst>
                <a:path extrusionOk="0" h="3801" w="1896">
                  <a:moveTo>
                    <a:pt x="1895" y="1"/>
                  </a:moveTo>
                  <a:cubicBezTo>
                    <a:pt x="756" y="164"/>
                    <a:pt x="96" y="1369"/>
                    <a:pt x="565" y="2422"/>
                  </a:cubicBezTo>
                  <a:lnTo>
                    <a:pt x="546" y="2422"/>
                  </a:lnTo>
                  <a:cubicBezTo>
                    <a:pt x="249" y="2422"/>
                    <a:pt x="0" y="2661"/>
                    <a:pt x="0" y="2968"/>
                  </a:cubicBezTo>
                  <a:lnTo>
                    <a:pt x="0" y="3255"/>
                  </a:lnTo>
                  <a:cubicBezTo>
                    <a:pt x="0" y="3561"/>
                    <a:pt x="249" y="3800"/>
                    <a:pt x="546" y="3800"/>
                  </a:cubicBezTo>
                  <a:lnTo>
                    <a:pt x="890" y="3800"/>
                  </a:lnTo>
                  <a:cubicBezTo>
                    <a:pt x="594" y="3800"/>
                    <a:pt x="345" y="3561"/>
                    <a:pt x="345" y="3255"/>
                  </a:cubicBezTo>
                  <a:lnTo>
                    <a:pt x="345" y="2968"/>
                  </a:lnTo>
                  <a:cubicBezTo>
                    <a:pt x="345" y="2661"/>
                    <a:pt x="594" y="2422"/>
                    <a:pt x="890" y="2422"/>
                  </a:cubicBezTo>
                  <a:lnTo>
                    <a:pt x="910" y="2422"/>
                  </a:lnTo>
                  <a:cubicBezTo>
                    <a:pt x="718" y="2001"/>
                    <a:pt x="709" y="1513"/>
                    <a:pt x="871" y="1082"/>
                  </a:cubicBezTo>
                  <a:cubicBezTo>
                    <a:pt x="1005" y="690"/>
                    <a:pt x="1302" y="288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4957026" y="3557195"/>
              <a:ext cx="89794" cy="20441"/>
            </a:xfrm>
            <a:custGeom>
              <a:rect b="b" l="l" r="r" t="t"/>
              <a:pathLst>
                <a:path extrusionOk="0" h="619" w="2719">
                  <a:moveTo>
                    <a:pt x="2498" y="1"/>
                  </a:moveTo>
                  <a:lnTo>
                    <a:pt x="2498" y="10"/>
                  </a:lnTo>
                  <a:lnTo>
                    <a:pt x="431" y="10"/>
                  </a:lnTo>
                  <a:cubicBezTo>
                    <a:pt x="364" y="10"/>
                    <a:pt x="316" y="39"/>
                    <a:pt x="288" y="87"/>
                  </a:cubicBezTo>
                  <a:lnTo>
                    <a:pt x="144" y="115"/>
                  </a:lnTo>
                  <a:cubicBezTo>
                    <a:pt x="68" y="144"/>
                    <a:pt x="1" y="307"/>
                    <a:pt x="1" y="335"/>
                  </a:cubicBezTo>
                  <a:cubicBezTo>
                    <a:pt x="1" y="350"/>
                    <a:pt x="95" y="618"/>
                    <a:pt x="154" y="618"/>
                  </a:cubicBezTo>
                  <a:cubicBezTo>
                    <a:pt x="170" y="618"/>
                    <a:pt x="184" y="598"/>
                    <a:pt x="192" y="546"/>
                  </a:cubicBezTo>
                  <a:cubicBezTo>
                    <a:pt x="201" y="427"/>
                    <a:pt x="297" y="335"/>
                    <a:pt x="422" y="335"/>
                  </a:cubicBezTo>
                  <a:cubicBezTo>
                    <a:pt x="428" y="335"/>
                    <a:pt x="435" y="335"/>
                    <a:pt x="441" y="335"/>
                  </a:cubicBezTo>
                  <a:lnTo>
                    <a:pt x="2498" y="335"/>
                  </a:lnTo>
                  <a:cubicBezTo>
                    <a:pt x="2719" y="335"/>
                    <a:pt x="2719" y="1"/>
                    <a:pt x="2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5189849" y="3491448"/>
              <a:ext cx="35534" cy="10171"/>
            </a:xfrm>
            <a:custGeom>
              <a:rect b="b" l="l" r="r" t="t"/>
              <a:pathLst>
                <a:path extrusionOk="0" h="308" w="1076">
                  <a:moveTo>
                    <a:pt x="206" y="0"/>
                  </a:moveTo>
                  <a:cubicBezTo>
                    <a:pt x="0" y="0"/>
                    <a:pt x="0" y="308"/>
                    <a:pt x="206" y="308"/>
                  </a:cubicBezTo>
                  <a:cubicBezTo>
                    <a:pt x="212" y="308"/>
                    <a:pt x="218" y="308"/>
                    <a:pt x="224" y="307"/>
                  </a:cubicBezTo>
                  <a:lnTo>
                    <a:pt x="1076" y="307"/>
                  </a:lnTo>
                  <a:cubicBezTo>
                    <a:pt x="990" y="125"/>
                    <a:pt x="798" y="1"/>
                    <a:pt x="588" y="1"/>
                  </a:cubicBezTo>
                  <a:lnTo>
                    <a:pt x="224" y="1"/>
                  </a:lnTo>
                  <a:cubicBezTo>
                    <a:pt x="218" y="0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5055505" y="3557459"/>
              <a:ext cx="35567" cy="10237"/>
            </a:xfrm>
            <a:custGeom>
              <a:rect b="b" l="l" r="r" t="t"/>
              <a:pathLst>
                <a:path extrusionOk="0" h="310" w="1077">
                  <a:moveTo>
                    <a:pt x="190" y="0"/>
                  </a:moveTo>
                  <a:cubicBezTo>
                    <a:pt x="1" y="0"/>
                    <a:pt x="3" y="309"/>
                    <a:pt x="198" y="309"/>
                  </a:cubicBezTo>
                  <a:cubicBezTo>
                    <a:pt x="204" y="309"/>
                    <a:pt x="209" y="309"/>
                    <a:pt x="215" y="308"/>
                  </a:cubicBezTo>
                  <a:lnTo>
                    <a:pt x="1076" y="308"/>
                  </a:lnTo>
                  <a:cubicBezTo>
                    <a:pt x="981" y="117"/>
                    <a:pt x="789" y="2"/>
                    <a:pt x="588" y="2"/>
                  </a:cubicBezTo>
                  <a:lnTo>
                    <a:pt x="215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4921194" y="3491448"/>
              <a:ext cx="35534" cy="10171"/>
            </a:xfrm>
            <a:custGeom>
              <a:rect b="b" l="l" r="r" t="t"/>
              <a:pathLst>
                <a:path extrusionOk="0" h="308" w="1076">
                  <a:moveTo>
                    <a:pt x="206" y="0"/>
                  </a:moveTo>
                  <a:cubicBezTo>
                    <a:pt x="1" y="0"/>
                    <a:pt x="1" y="308"/>
                    <a:pt x="206" y="308"/>
                  </a:cubicBezTo>
                  <a:cubicBezTo>
                    <a:pt x="212" y="308"/>
                    <a:pt x="218" y="308"/>
                    <a:pt x="224" y="307"/>
                  </a:cubicBezTo>
                  <a:lnTo>
                    <a:pt x="1076" y="307"/>
                  </a:lnTo>
                  <a:cubicBezTo>
                    <a:pt x="990" y="125"/>
                    <a:pt x="798" y="1"/>
                    <a:pt x="588" y="1"/>
                  </a:cubicBezTo>
                  <a:lnTo>
                    <a:pt x="224" y="1"/>
                  </a:lnTo>
                  <a:cubicBezTo>
                    <a:pt x="218" y="0"/>
                    <a:pt x="212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43"/>
          <p:cNvGrpSpPr/>
          <p:nvPr/>
        </p:nvGrpSpPr>
        <p:grpSpPr>
          <a:xfrm>
            <a:off x="213921" y="161225"/>
            <a:ext cx="887400" cy="856500"/>
            <a:chOff x="213921" y="161225"/>
            <a:chExt cx="887400" cy="856500"/>
          </a:xfrm>
        </p:grpSpPr>
        <p:sp>
          <p:nvSpPr>
            <p:cNvPr id="1210" name="Google Shape;1210;p43"/>
            <p:cNvSpPr/>
            <p:nvPr/>
          </p:nvSpPr>
          <p:spPr>
            <a:xfrm rot="1645945">
              <a:off x="316402" y="284014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1" name="Google Shape;1211;p43"/>
            <p:cNvGrpSpPr/>
            <p:nvPr/>
          </p:nvGrpSpPr>
          <p:grpSpPr>
            <a:xfrm>
              <a:off x="451226" y="421855"/>
              <a:ext cx="470598" cy="335235"/>
              <a:chOff x="393289" y="3285780"/>
              <a:chExt cx="470598" cy="335235"/>
            </a:xfrm>
          </p:grpSpPr>
          <p:sp>
            <p:nvSpPr>
              <p:cNvPr id="1212" name="Google Shape;1212;p43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5" name="Google Shape;1215;p43"/>
          <p:cNvSpPr/>
          <p:nvPr/>
        </p:nvSpPr>
        <p:spPr>
          <a:xfrm rot="-1456987">
            <a:off x="8361828" y="4447048"/>
            <a:ext cx="353803" cy="316884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3"/>
          <p:cNvSpPr txBox="1"/>
          <p:nvPr>
            <p:ph type="title"/>
          </p:nvPr>
        </p:nvSpPr>
        <p:spPr>
          <a:xfrm>
            <a:off x="720000" y="3688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Types of Technological Issue in Business Communication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17" name="Google Shape;121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4"/>
          <p:cNvSpPr txBox="1"/>
          <p:nvPr>
            <p:ph type="title"/>
          </p:nvPr>
        </p:nvSpPr>
        <p:spPr>
          <a:xfrm>
            <a:off x="720000" y="1402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Business Communication Technological Issues in a </a:t>
            </a:r>
            <a:r>
              <a:rPr lang="en">
                <a:solidFill>
                  <a:schemeClr val="lt2"/>
                </a:solidFill>
              </a:rPr>
              <a:t>nutshell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3" name="Google Shape;1223;p44"/>
          <p:cNvSpPr/>
          <p:nvPr/>
        </p:nvSpPr>
        <p:spPr>
          <a:xfrm rot="-1701150">
            <a:off x="8033848" y="265912"/>
            <a:ext cx="292486" cy="26188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44"/>
          <p:cNvGrpSpPr/>
          <p:nvPr/>
        </p:nvGrpSpPr>
        <p:grpSpPr>
          <a:xfrm>
            <a:off x="160871" y="1013051"/>
            <a:ext cx="680400" cy="638700"/>
            <a:chOff x="160871" y="936851"/>
            <a:chExt cx="680400" cy="638700"/>
          </a:xfrm>
        </p:grpSpPr>
        <p:sp>
          <p:nvSpPr>
            <p:cNvPr id="1225" name="Google Shape;1225;p44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44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1227" name="Google Shape;1227;p44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0" name="Google Shape;1230;p44"/>
          <p:cNvGrpSpPr/>
          <p:nvPr/>
        </p:nvGrpSpPr>
        <p:grpSpPr>
          <a:xfrm flipH="1">
            <a:off x="6578" y="3483007"/>
            <a:ext cx="727535" cy="1710819"/>
            <a:chOff x="8416475" y="3483007"/>
            <a:chExt cx="727535" cy="1710819"/>
          </a:xfrm>
        </p:grpSpPr>
        <p:sp>
          <p:nvSpPr>
            <p:cNvPr id="1231" name="Google Shape;1231;p44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44"/>
          <p:cNvSpPr txBox="1"/>
          <p:nvPr>
            <p:ph idx="4294967295" type="ctrTitle"/>
          </p:nvPr>
        </p:nvSpPr>
        <p:spPr>
          <a:xfrm flipH="1">
            <a:off x="1160300" y="2232575"/>
            <a:ext cx="43029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issue</a:t>
            </a:r>
            <a:endParaRPr/>
          </a:p>
        </p:txBody>
      </p:sp>
      <p:sp>
        <p:nvSpPr>
          <p:cNvPr id="1235" name="Google Shape;1235;p44"/>
          <p:cNvSpPr txBox="1"/>
          <p:nvPr>
            <p:ph idx="6" type="subTitle"/>
          </p:nvPr>
        </p:nvSpPr>
        <p:spPr>
          <a:xfrm flipH="1">
            <a:off x="968876" y="2647825"/>
            <a:ext cx="64851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Machine issue, hosting storage issue, network module issue</a:t>
            </a:r>
            <a:endParaRPr b="1" sz="1600"/>
          </a:p>
        </p:txBody>
      </p:sp>
      <p:sp>
        <p:nvSpPr>
          <p:cNvPr id="1236" name="Google Shape;1236;p44"/>
          <p:cNvSpPr txBox="1"/>
          <p:nvPr>
            <p:ph idx="4294967295" type="ctrTitle"/>
          </p:nvPr>
        </p:nvSpPr>
        <p:spPr>
          <a:xfrm flipH="1">
            <a:off x="1229575" y="4135250"/>
            <a:ext cx="58251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Provider issue</a:t>
            </a:r>
            <a:endParaRPr/>
          </a:p>
        </p:txBody>
      </p:sp>
      <p:sp>
        <p:nvSpPr>
          <p:cNvPr id="1237" name="Google Shape;1237;p44"/>
          <p:cNvSpPr txBox="1"/>
          <p:nvPr>
            <p:ph idx="4294967295" type="subTitle"/>
          </p:nvPr>
        </p:nvSpPr>
        <p:spPr>
          <a:xfrm flipH="1">
            <a:off x="1236493" y="4566650"/>
            <a:ext cx="6977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ISP issue, IT department assistance issue, Server site issue</a:t>
            </a:r>
            <a:endParaRPr b="1" sz="1600"/>
          </a:p>
        </p:txBody>
      </p:sp>
      <p:sp>
        <p:nvSpPr>
          <p:cNvPr id="1238" name="Google Shape;1238;p44"/>
          <p:cNvSpPr txBox="1"/>
          <p:nvPr>
            <p:ph idx="4294967295" type="ctrTitle"/>
          </p:nvPr>
        </p:nvSpPr>
        <p:spPr>
          <a:xfrm flipH="1">
            <a:off x="1208800" y="3172675"/>
            <a:ext cx="3984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issue</a:t>
            </a:r>
            <a:endParaRPr/>
          </a:p>
        </p:txBody>
      </p:sp>
      <p:sp>
        <p:nvSpPr>
          <p:cNvPr id="1239" name="Google Shape;1239;p44"/>
          <p:cNvSpPr txBox="1"/>
          <p:nvPr>
            <p:ph idx="4294967295" type="subTitle"/>
          </p:nvPr>
        </p:nvSpPr>
        <p:spPr>
          <a:xfrm flipH="1">
            <a:off x="1229575" y="3616625"/>
            <a:ext cx="76965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Core software bug, Software  Production issue, Maintenance period issue</a:t>
            </a:r>
            <a:endParaRPr b="1" sz="1600"/>
          </a:p>
        </p:txBody>
      </p:sp>
      <p:sp>
        <p:nvSpPr>
          <p:cNvPr id="1240" name="Google Shape;1240;p44"/>
          <p:cNvSpPr txBox="1"/>
          <p:nvPr>
            <p:ph idx="4294967295" type="ctrTitle"/>
          </p:nvPr>
        </p:nvSpPr>
        <p:spPr>
          <a:xfrm flipH="1">
            <a:off x="1160300" y="1407938"/>
            <a:ext cx="37338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issue</a:t>
            </a:r>
            <a:endParaRPr/>
          </a:p>
        </p:txBody>
      </p:sp>
      <p:sp>
        <p:nvSpPr>
          <p:cNvPr id="1241" name="Google Shape;1241;p44"/>
          <p:cNvSpPr txBox="1"/>
          <p:nvPr>
            <p:ph idx="8" type="subTitle"/>
          </p:nvPr>
        </p:nvSpPr>
        <p:spPr>
          <a:xfrm flipH="1">
            <a:off x="1020275" y="1774400"/>
            <a:ext cx="6040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System Design bug, Network issue, internal service issue</a:t>
            </a:r>
            <a:endParaRPr b="1" sz="1600"/>
          </a:p>
        </p:txBody>
      </p:sp>
      <p:sp>
        <p:nvSpPr>
          <p:cNvPr id="1242" name="Google Shape;124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45"/>
          <p:cNvGrpSpPr/>
          <p:nvPr/>
        </p:nvGrpSpPr>
        <p:grpSpPr>
          <a:xfrm>
            <a:off x="174734" y="2365369"/>
            <a:ext cx="1076255" cy="2734405"/>
            <a:chOff x="-2729124" y="1996017"/>
            <a:chExt cx="1194114" cy="3033846"/>
          </a:xfrm>
        </p:grpSpPr>
        <p:sp>
          <p:nvSpPr>
            <p:cNvPr id="1248" name="Google Shape;1248;p45"/>
            <p:cNvSpPr/>
            <p:nvPr/>
          </p:nvSpPr>
          <p:spPr>
            <a:xfrm flipH="1">
              <a:off x="-2729124" y="2498607"/>
              <a:ext cx="1159706" cy="95091"/>
            </a:xfrm>
            <a:custGeom>
              <a:rect b="b" l="l" r="r" t="t"/>
              <a:pathLst>
                <a:path extrusionOk="0" h="1216" w="14830">
                  <a:moveTo>
                    <a:pt x="0" y="1"/>
                  </a:moveTo>
                  <a:lnTo>
                    <a:pt x="0" y="1216"/>
                  </a:lnTo>
                  <a:lnTo>
                    <a:pt x="14830" y="1216"/>
                  </a:lnTo>
                  <a:lnTo>
                    <a:pt x="14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 flipH="1">
              <a:off x="-2558566" y="2586738"/>
              <a:ext cx="90477" cy="2433975"/>
            </a:xfrm>
            <a:custGeom>
              <a:rect b="b" l="l" r="r" t="t"/>
              <a:pathLst>
                <a:path extrusionOk="0" h="31125" w="1157">
                  <a:moveTo>
                    <a:pt x="0" y="1"/>
                  </a:moveTo>
                  <a:lnTo>
                    <a:pt x="0" y="31125"/>
                  </a:lnTo>
                  <a:lnTo>
                    <a:pt x="556" y="3112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 flipH="1">
              <a:off x="-1847653" y="2578762"/>
              <a:ext cx="90556" cy="2451101"/>
            </a:xfrm>
            <a:custGeom>
              <a:rect b="b" l="l" r="r" t="t"/>
              <a:pathLst>
                <a:path extrusionOk="0" h="31344" w="1158">
                  <a:moveTo>
                    <a:pt x="1" y="0"/>
                  </a:moveTo>
                  <a:lnTo>
                    <a:pt x="1" y="31344"/>
                  </a:lnTo>
                  <a:lnTo>
                    <a:pt x="557" y="31344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 flipH="1">
              <a:off x="-2468169" y="3503787"/>
              <a:ext cx="640067" cy="51534"/>
            </a:xfrm>
            <a:custGeom>
              <a:rect b="b" l="l" r="r" t="t"/>
              <a:pathLst>
                <a:path extrusionOk="0" h="659" w="8185">
                  <a:moveTo>
                    <a:pt x="1" y="0"/>
                  </a:moveTo>
                  <a:lnTo>
                    <a:pt x="1" y="659"/>
                  </a:lnTo>
                  <a:lnTo>
                    <a:pt x="8184" y="659"/>
                  </a:lnTo>
                  <a:lnTo>
                    <a:pt x="8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 flipH="1">
              <a:off x="-2647873" y="1996017"/>
              <a:ext cx="720144" cy="496961"/>
            </a:xfrm>
            <a:custGeom>
              <a:rect b="b" l="l" r="r" t="t"/>
              <a:pathLst>
                <a:path extrusionOk="0" h="6355" w="9209">
                  <a:moveTo>
                    <a:pt x="1025" y="1"/>
                  </a:moveTo>
                  <a:lnTo>
                    <a:pt x="0" y="6355"/>
                  </a:lnTo>
                  <a:lnTo>
                    <a:pt x="7993" y="6355"/>
                  </a:lnTo>
                  <a:lnTo>
                    <a:pt x="9208" y="10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 flipH="1">
              <a:off x="-2564278" y="2481481"/>
              <a:ext cx="1029268" cy="34408"/>
            </a:xfrm>
            <a:custGeom>
              <a:rect b="b" l="l" r="r" t="t"/>
              <a:pathLst>
                <a:path extrusionOk="0" h="440" w="13162">
                  <a:moveTo>
                    <a:pt x="5008" y="0"/>
                  </a:moveTo>
                  <a:lnTo>
                    <a:pt x="30" y="117"/>
                  </a:lnTo>
                  <a:lnTo>
                    <a:pt x="1" y="308"/>
                  </a:lnTo>
                  <a:lnTo>
                    <a:pt x="13103" y="439"/>
                  </a:lnTo>
                  <a:lnTo>
                    <a:pt x="13162" y="147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 flipH="1">
              <a:off x="-2355951" y="2208799"/>
              <a:ext cx="74525" cy="102364"/>
            </a:xfrm>
            <a:custGeom>
              <a:rect b="b" l="l" r="r" t="t"/>
              <a:pathLst>
                <a:path extrusionOk="0" h="1309" w="953">
                  <a:moveTo>
                    <a:pt x="561" y="0"/>
                  </a:moveTo>
                  <a:cubicBezTo>
                    <a:pt x="339" y="0"/>
                    <a:pt x="115" y="228"/>
                    <a:pt x="74" y="574"/>
                  </a:cubicBezTo>
                  <a:cubicBezTo>
                    <a:pt x="1" y="940"/>
                    <a:pt x="118" y="1247"/>
                    <a:pt x="338" y="1306"/>
                  </a:cubicBezTo>
                  <a:cubicBezTo>
                    <a:pt x="349" y="1307"/>
                    <a:pt x="361" y="1308"/>
                    <a:pt x="373" y="1308"/>
                  </a:cubicBezTo>
                  <a:cubicBezTo>
                    <a:pt x="583" y="1308"/>
                    <a:pt x="810" y="1067"/>
                    <a:pt x="879" y="735"/>
                  </a:cubicBezTo>
                  <a:cubicBezTo>
                    <a:pt x="952" y="369"/>
                    <a:pt x="821" y="61"/>
                    <a:pt x="601" y="3"/>
                  </a:cubicBezTo>
                  <a:cubicBezTo>
                    <a:pt x="588" y="1"/>
                    <a:pt x="575" y="0"/>
                    <a:pt x="56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 flipH="1">
              <a:off x="-2374250" y="2183071"/>
              <a:ext cx="113390" cy="153741"/>
            </a:xfrm>
            <a:custGeom>
              <a:rect b="b" l="l" r="r" t="t"/>
              <a:pathLst>
                <a:path extrusionOk="0" h="1966" w="1450">
                  <a:moveTo>
                    <a:pt x="838" y="1"/>
                  </a:moveTo>
                  <a:cubicBezTo>
                    <a:pt x="527" y="1"/>
                    <a:pt x="211" y="362"/>
                    <a:pt x="117" y="859"/>
                  </a:cubicBezTo>
                  <a:cubicBezTo>
                    <a:pt x="0" y="1415"/>
                    <a:pt x="205" y="1913"/>
                    <a:pt x="527" y="1957"/>
                  </a:cubicBezTo>
                  <a:cubicBezTo>
                    <a:pt x="554" y="1963"/>
                    <a:pt x="582" y="1966"/>
                    <a:pt x="609" y="1966"/>
                  </a:cubicBezTo>
                  <a:cubicBezTo>
                    <a:pt x="921" y="1966"/>
                    <a:pt x="1238" y="1592"/>
                    <a:pt x="1332" y="1108"/>
                  </a:cubicBezTo>
                  <a:cubicBezTo>
                    <a:pt x="1450" y="551"/>
                    <a:pt x="1245" y="54"/>
                    <a:pt x="923" y="10"/>
                  </a:cubicBezTo>
                  <a:cubicBezTo>
                    <a:pt x="895" y="4"/>
                    <a:pt x="867" y="1"/>
                    <a:pt x="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45"/>
          <p:cNvGrpSpPr/>
          <p:nvPr/>
        </p:nvGrpSpPr>
        <p:grpSpPr>
          <a:xfrm>
            <a:off x="6818689" y="1341699"/>
            <a:ext cx="1867161" cy="3801801"/>
            <a:chOff x="6906614" y="1341699"/>
            <a:chExt cx="1867161" cy="3801801"/>
          </a:xfrm>
        </p:grpSpPr>
        <p:sp>
          <p:nvSpPr>
            <p:cNvPr id="1257" name="Google Shape;1257;p45"/>
            <p:cNvSpPr/>
            <p:nvPr/>
          </p:nvSpPr>
          <p:spPr>
            <a:xfrm>
              <a:off x="7681597" y="2894092"/>
              <a:ext cx="1023398" cy="2163835"/>
            </a:xfrm>
            <a:custGeom>
              <a:rect b="b" l="l" r="r" t="t"/>
              <a:pathLst>
                <a:path extrusionOk="0" h="29470" w="1393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72" y="11844"/>
                    <a:pt x="10102" y="29470"/>
                  </a:cubicBezTo>
                  <a:lnTo>
                    <a:pt x="13938" y="27127"/>
                  </a:lnTo>
                  <a:cubicBezTo>
                    <a:pt x="13938" y="27127"/>
                    <a:pt x="7013" y="12385"/>
                    <a:pt x="4481" y="8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7681597" y="2894092"/>
              <a:ext cx="1023398" cy="2163835"/>
            </a:xfrm>
            <a:custGeom>
              <a:rect b="b" l="l" r="r" t="t"/>
              <a:pathLst>
                <a:path extrusionOk="0" h="29470" w="1393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72" y="11844"/>
                    <a:pt x="10102" y="29470"/>
                  </a:cubicBezTo>
                  <a:lnTo>
                    <a:pt x="13938" y="27127"/>
                  </a:lnTo>
                  <a:cubicBezTo>
                    <a:pt x="13938" y="27127"/>
                    <a:pt x="7013" y="12385"/>
                    <a:pt x="4481" y="8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06614" y="1920203"/>
              <a:ext cx="192520" cy="369842"/>
            </a:xfrm>
            <a:custGeom>
              <a:rect b="b" l="l" r="r" t="t"/>
              <a:pathLst>
                <a:path extrusionOk="0" h="5037" w="2622">
                  <a:moveTo>
                    <a:pt x="2138" y="1"/>
                  </a:moveTo>
                  <a:lnTo>
                    <a:pt x="2138" y="1"/>
                  </a:lnTo>
                  <a:cubicBezTo>
                    <a:pt x="1435" y="74"/>
                    <a:pt x="908" y="367"/>
                    <a:pt x="645" y="674"/>
                  </a:cubicBezTo>
                  <a:cubicBezTo>
                    <a:pt x="411" y="982"/>
                    <a:pt x="162" y="1377"/>
                    <a:pt x="279" y="1758"/>
                  </a:cubicBezTo>
                  <a:cubicBezTo>
                    <a:pt x="411" y="2138"/>
                    <a:pt x="879" y="2343"/>
                    <a:pt x="908" y="2738"/>
                  </a:cubicBezTo>
                  <a:cubicBezTo>
                    <a:pt x="952" y="3163"/>
                    <a:pt x="469" y="3426"/>
                    <a:pt x="235" y="3792"/>
                  </a:cubicBezTo>
                  <a:cubicBezTo>
                    <a:pt x="1" y="4173"/>
                    <a:pt x="45" y="4715"/>
                    <a:pt x="367" y="5037"/>
                  </a:cubicBezTo>
                  <a:lnTo>
                    <a:pt x="2621" y="5037"/>
                  </a:lnTo>
                  <a:cubicBezTo>
                    <a:pt x="2431" y="4920"/>
                    <a:pt x="1889" y="4568"/>
                    <a:pt x="1743" y="4393"/>
                  </a:cubicBezTo>
                  <a:cubicBezTo>
                    <a:pt x="1597" y="4202"/>
                    <a:pt x="1523" y="3968"/>
                    <a:pt x="1597" y="3748"/>
                  </a:cubicBezTo>
                  <a:cubicBezTo>
                    <a:pt x="1699" y="3529"/>
                    <a:pt x="1919" y="3397"/>
                    <a:pt x="2094" y="3236"/>
                  </a:cubicBezTo>
                  <a:cubicBezTo>
                    <a:pt x="2533" y="2841"/>
                    <a:pt x="2592" y="2036"/>
                    <a:pt x="2109" y="1640"/>
                  </a:cubicBezTo>
                  <a:cubicBezTo>
                    <a:pt x="1933" y="1494"/>
                    <a:pt x="1699" y="1421"/>
                    <a:pt x="1509" y="1274"/>
                  </a:cubicBezTo>
                  <a:cubicBezTo>
                    <a:pt x="1055" y="908"/>
                    <a:pt x="1450" y="235"/>
                    <a:pt x="2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7735343" y="1341699"/>
              <a:ext cx="408537" cy="267928"/>
            </a:xfrm>
            <a:custGeom>
              <a:rect b="b" l="l" r="r" t="t"/>
              <a:pathLst>
                <a:path extrusionOk="0" h="3649" w="5564">
                  <a:moveTo>
                    <a:pt x="1949" y="1"/>
                  </a:moveTo>
                  <a:cubicBezTo>
                    <a:pt x="1934" y="1"/>
                    <a:pt x="1919" y="2"/>
                    <a:pt x="1904" y="4"/>
                  </a:cubicBezTo>
                  <a:cubicBezTo>
                    <a:pt x="1597" y="48"/>
                    <a:pt x="1275" y="121"/>
                    <a:pt x="982" y="267"/>
                  </a:cubicBezTo>
                  <a:cubicBezTo>
                    <a:pt x="572" y="487"/>
                    <a:pt x="206" y="853"/>
                    <a:pt x="89" y="1307"/>
                  </a:cubicBezTo>
                  <a:cubicBezTo>
                    <a:pt x="1" y="1790"/>
                    <a:pt x="235" y="2317"/>
                    <a:pt x="674" y="2478"/>
                  </a:cubicBezTo>
                  <a:lnTo>
                    <a:pt x="4671" y="3649"/>
                  </a:lnTo>
                  <a:cubicBezTo>
                    <a:pt x="4890" y="3122"/>
                    <a:pt x="5081" y="2595"/>
                    <a:pt x="5300" y="2053"/>
                  </a:cubicBezTo>
                  <a:cubicBezTo>
                    <a:pt x="5432" y="1760"/>
                    <a:pt x="5564" y="1424"/>
                    <a:pt x="5271" y="1087"/>
                  </a:cubicBezTo>
                  <a:cubicBezTo>
                    <a:pt x="5139" y="941"/>
                    <a:pt x="4934" y="853"/>
                    <a:pt x="4744" y="809"/>
                  </a:cubicBezTo>
                  <a:cubicBezTo>
                    <a:pt x="4683" y="800"/>
                    <a:pt x="4624" y="796"/>
                    <a:pt x="4565" y="796"/>
                  </a:cubicBezTo>
                  <a:cubicBezTo>
                    <a:pt x="4143" y="796"/>
                    <a:pt x="3770" y="1011"/>
                    <a:pt x="3397" y="1204"/>
                  </a:cubicBezTo>
                  <a:cubicBezTo>
                    <a:pt x="3588" y="1102"/>
                    <a:pt x="3763" y="1014"/>
                    <a:pt x="3880" y="853"/>
                  </a:cubicBezTo>
                  <a:cubicBezTo>
                    <a:pt x="3983" y="692"/>
                    <a:pt x="3983" y="428"/>
                    <a:pt x="3822" y="326"/>
                  </a:cubicBezTo>
                  <a:cubicBezTo>
                    <a:pt x="3764" y="268"/>
                    <a:pt x="3682" y="252"/>
                    <a:pt x="3595" y="252"/>
                  </a:cubicBezTo>
                  <a:cubicBezTo>
                    <a:pt x="3529" y="252"/>
                    <a:pt x="3460" y="261"/>
                    <a:pt x="3397" y="267"/>
                  </a:cubicBezTo>
                  <a:cubicBezTo>
                    <a:pt x="2987" y="340"/>
                    <a:pt x="2563" y="443"/>
                    <a:pt x="2138" y="575"/>
                  </a:cubicBezTo>
                  <a:cubicBezTo>
                    <a:pt x="2403" y="407"/>
                    <a:pt x="2243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8370602" y="4874030"/>
              <a:ext cx="334377" cy="269470"/>
            </a:xfrm>
            <a:custGeom>
              <a:rect b="b" l="l" r="r" t="t"/>
              <a:pathLst>
                <a:path extrusionOk="0" h="3670" w="4554">
                  <a:moveTo>
                    <a:pt x="4554" y="0"/>
                  </a:moveTo>
                  <a:lnTo>
                    <a:pt x="718" y="2518"/>
                  </a:lnTo>
                  <a:cubicBezTo>
                    <a:pt x="718" y="2518"/>
                    <a:pt x="1" y="3279"/>
                    <a:pt x="89" y="3645"/>
                  </a:cubicBezTo>
                  <a:cubicBezTo>
                    <a:pt x="93" y="3662"/>
                    <a:pt x="107" y="3670"/>
                    <a:pt x="128" y="3670"/>
                  </a:cubicBezTo>
                  <a:cubicBezTo>
                    <a:pt x="577" y="3670"/>
                    <a:pt x="4554" y="147"/>
                    <a:pt x="4554" y="147"/>
                  </a:cubicBezTo>
                  <a:lnTo>
                    <a:pt x="4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8511428" y="3383166"/>
              <a:ext cx="262348" cy="302952"/>
            </a:xfrm>
            <a:custGeom>
              <a:rect b="b" l="l" r="r" t="t"/>
              <a:pathLst>
                <a:path extrusionOk="0" h="4126" w="3573">
                  <a:moveTo>
                    <a:pt x="2652" y="1"/>
                  </a:moveTo>
                  <a:cubicBezTo>
                    <a:pt x="2053" y="1"/>
                    <a:pt x="191" y="1435"/>
                    <a:pt x="191" y="1435"/>
                  </a:cubicBezTo>
                  <a:cubicBezTo>
                    <a:pt x="191" y="1435"/>
                    <a:pt x="1" y="3455"/>
                    <a:pt x="147" y="3528"/>
                  </a:cubicBezTo>
                  <a:cubicBezTo>
                    <a:pt x="161" y="3534"/>
                    <a:pt x="177" y="3537"/>
                    <a:pt x="195" y="3537"/>
                  </a:cubicBezTo>
                  <a:cubicBezTo>
                    <a:pt x="387" y="3537"/>
                    <a:pt x="735" y="3167"/>
                    <a:pt x="762" y="2562"/>
                  </a:cubicBezTo>
                  <a:cubicBezTo>
                    <a:pt x="762" y="2562"/>
                    <a:pt x="1931" y="4126"/>
                    <a:pt x="2268" y="4126"/>
                  </a:cubicBezTo>
                  <a:cubicBezTo>
                    <a:pt x="2293" y="4126"/>
                    <a:pt x="2313" y="4117"/>
                    <a:pt x="2328" y="4099"/>
                  </a:cubicBezTo>
                  <a:cubicBezTo>
                    <a:pt x="2562" y="3850"/>
                    <a:pt x="1538" y="2489"/>
                    <a:pt x="1538" y="2489"/>
                  </a:cubicBezTo>
                  <a:lnTo>
                    <a:pt x="1538" y="2489"/>
                  </a:lnTo>
                  <a:cubicBezTo>
                    <a:pt x="1538" y="2489"/>
                    <a:pt x="2459" y="3522"/>
                    <a:pt x="2798" y="3522"/>
                  </a:cubicBezTo>
                  <a:cubicBezTo>
                    <a:pt x="2826" y="3522"/>
                    <a:pt x="2851" y="3515"/>
                    <a:pt x="2870" y="3499"/>
                  </a:cubicBezTo>
                  <a:cubicBezTo>
                    <a:pt x="3133" y="3294"/>
                    <a:pt x="2226" y="2138"/>
                    <a:pt x="2226" y="2138"/>
                  </a:cubicBezTo>
                  <a:lnTo>
                    <a:pt x="2226" y="2138"/>
                  </a:lnTo>
                  <a:cubicBezTo>
                    <a:pt x="2226" y="2138"/>
                    <a:pt x="3012" y="3041"/>
                    <a:pt x="3219" y="3041"/>
                  </a:cubicBezTo>
                  <a:cubicBezTo>
                    <a:pt x="3243" y="3041"/>
                    <a:pt x="3259" y="3029"/>
                    <a:pt x="3265" y="3001"/>
                  </a:cubicBezTo>
                  <a:cubicBezTo>
                    <a:pt x="3338" y="2752"/>
                    <a:pt x="2812" y="1845"/>
                    <a:pt x="2811" y="1845"/>
                  </a:cubicBezTo>
                  <a:lnTo>
                    <a:pt x="2811" y="1845"/>
                  </a:lnTo>
                  <a:cubicBezTo>
                    <a:pt x="2812" y="1845"/>
                    <a:pt x="3281" y="2467"/>
                    <a:pt x="3447" y="2467"/>
                  </a:cubicBezTo>
                  <a:cubicBezTo>
                    <a:pt x="3473" y="2467"/>
                    <a:pt x="3491" y="2452"/>
                    <a:pt x="3499" y="2416"/>
                  </a:cubicBezTo>
                  <a:cubicBezTo>
                    <a:pt x="3573" y="2167"/>
                    <a:pt x="2811" y="73"/>
                    <a:pt x="2811" y="73"/>
                  </a:cubicBezTo>
                  <a:cubicBezTo>
                    <a:pt x="2782" y="23"/>
                    <a:pt x="2727" y="1"/>
                    <a:pt x="265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7289296" y="2868247"/>
              <a:ext cx="1087865" cy="2243427"/>
            </a:xfrm>
            <a:custGeom>
              <a:rect b="b" l="l" r="r" t="t"/>
              <a:pathLst>
                <a:path extrusionOk="0" h="30554" w="14816">
                  <a:moveTo>
                    <a:pt x="8843" y="1"/>
                  </a:moveTo>
                  <a:lnTo>
                    <a:pt x="8843" y="1"/>
                  </a:lnTo>
                  <a:cubicBezTo>
                    <a:pt x="9136" y="9531"/>
                    <a:pt x="0" y="28680"/>
                    <a:pt x="0" y="28680"/>
                  </a:cubicBezTo>
                  <a:lnTo>
                    <a:pt x="3455" y="30553"/>
                  </a:lnTo>
                  <a:cubicBezTo>
                    <a:pt x="11507" y="17407"/>
                    <a:pt x="14816" y="2021"/>
                    <a:pt x="14816" y="2021"/>
                  </a:cubicBezTo>
                  <a:lnTo>
                    <a:pt x="8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8122357" y="2681237"/>
              <a:ext cx="163444" cy="177028"/>
            </a:xfrm>
            <a:custGeom>
              <a:rect b="b" l="l" r="r" t="t"/>
              <a:pathLst>
                <a:path extrusionOk="0" h="2411" w="2226">
                  <a:moveTo>
                    <a:pt x="1786" y="1"/>
                  </a:moveTo>
                  <a:cubicBezTo>
                    <a:pt x="1596" y="1"/>
                    <a:pt x="1303" y="30"/>
                    <a:pt x="966" y="44"/>
                  </a:cubicBezTo>
                  <a:cubicBezTo>
                    <a:pt x="805" y="59"/>
                    <a:pt x="600" y="59"/>
                    <a:pt x="395" y="74"/>
                  </a:cubicBezTo>
                  <a:cubicBezTo>
                    <a:pt x="351" y="74"/>
                    <a:pt x="293" y="74"/>
                    <a:pt x="234" y="103"/>
                  </a:cubicBezTo>
                  <a:cubicBezTo>
                    <a:pt x="176" y="103"/>
                    <a:pt x="103" y="132"/>
                    <a:pt x="73" y="191"/>
                  </a:cubicBezTo>
                  <a:cubicBezTo>
                    <a:pt x="0" y="293"/>
                    <a:pt x="0" y="425"/>
                    <a:pt x="0" y="542"/>
                  </a:cubicBezTo>
                  <a:cubicBezTo>
                    <a:pt x="0" y="776"/>
                    <a:pt x="0" y="1011"/>
                    <a:pt x="59" y="1274"/>
                  </a:cubicBezTo>
                  <a:cubicBezTo>
                    <a:pt x="103" y="1523"/>
                    <a:pt x="220" y="1787"/>
                    <a:pt x="425" y="1977"/>
                  </a:cubicBezTo>
                  <a:cubicBezTo>
                    <a:pt x="600" y="2182"/>
                    <a:pt x="864" y="2314"/>
                    <a:pt x="1113" y="2372"/>
                  </a:cubicBezTo>
                  <a:cubicBezTo>
                    <a:pt x="1238" y="2393"/>
                    <a:pt x="1364" y="2411"/>
                    <a:pt x="1485" y="2411"/>
                  </a:cubicBezTo>
                  <a:cubicBezTo>
                    <a:pt x="1618" y="2411"/>
                    <a:pt x="1744" y="2390"/>
                    <a:pt x="1859" y="2328"/>
                  </a:cubicBezTo>
                  <a:cubicBezTo>
                    <a:pt x="1976" y="2284"/>
                    <a:pt x="2064" y="2182"/>
                    <a:pt x="2123" y="2079"/>
                  </a:cubicBezTo>
                  <a:cubicBezTo>
                    <a:pt x="2181" y="1992"/>
                    <a:pt x="2196" y="1874"/>
                    <a:pt x="2211" y="1772"/>
                  </a:cubicBezTo>
                  <a:cubicBezTo>
                    <a:pt x="2225" y="1552"/>
                    <a:pt x="2225" y="1362"/>
                    <a:pt x="2211" y="1186"/>
                  </a:cubicBezTo>
                  <a:cubicBezTo>
                    <a:pt x="2181" y="835"/>
                    <a:pt x="2123" y="542"/>
                    <a:pt x="2064" y="352"/>
                  </a:cubicBezTo>
                  <a:cubicBezTo>
                    <a:pt x="2035" y="264"/>
                    <a:pt x="2006" y="191"/>
                    <a:pt x="1991" y="132"/>
                  </a:cubicBezTo>
                  <a:cubicBezTo>
                    <a:pt x="1976" y="88"/>
                    <a:pt x="1962" y="59"/>
                    <a:pt x="1962" y="59"/>
                  </a:cubicBezTo>
                  <a:lnTo>
                    <a:pt x="1962" y="59"/>
                  </a:lnTo>
                  <a:cubicBezTo>
                    <a:pt x="1932" y="88"/>
                    <a:pt x="1976" y="176"/>
                    <a:pt x="2035" y="352"/>
                  </a:cubicBezTo>
                  <a:cubicBezTo>
                    <a:pt x="2064" y="557"/>
                    <a:pt x="2123" y="835"/>
                    <a:pt x="2137" y="1172"/>
                  </a:cubicBezTo>
                  <a:cubicBezTo>
                    <a:pt x="2137" y="1362"/>
                    <a:pt x="2152" y="1538"/>
                    <a:pt x="2123" y="1743"/>
                  </a:cubicBezTo>
                  <a:cubicBezTo>
                    <a:pt x="2108" y="1933"/>
                    <a:pt x="2006" y="2153"/>
                    <a:pt x="1815" y="2240"/>
                  </a:cubicBezTo>
                  <a:cubicBezTo>
                    <a:pt x="1720" y="2284"/>
                    <a:pt x="1610" y="2303"/>
                    <a:pt x="1493" y="2303"/>
                  </a:cubicBezTo>
                  <a:cubicBezTo>
                    <a:pt x="1376" y="2303"/>
                    <a:pt x="1252" y="2284"/>
                    <a:pt x="1127" y="2255"/>
                  </a:cubicBezTo>
                  <a:cubicBezTo>
                    <a:pt x="893" y="2196"/>
                    <a:pt x="659" y="2094"/>
                    <a:pt x="469" y="1904"/>
                  </a:cubicBezTo>
                  <a:cubicBezTo>
                    <a:pt x="293" y="1728"/>
                    <a:pt x="205" y="1494"/>
                    <a:pt x="146" y="1245"/>
                  </a:cubicBezTo>
                  <a:cubicBezTo>
                    <a:pt x="88" y="1011"/>
                    <a:pt x="88" y="776"/>
                    <a:pt x="88" y="542"/>
                  </a:cubicBezTo>
                  <a:cubicBezTo>
                    <a:pt x="88" y="410"/>
                    <a:pt x="88" y="293"/>
                    <a:pt x="146" y="220"/>
                  </a:cubicBezTo>
                  <a:cubicBezTo>
                    <a:pt x="176" y="147"/>
                    <a:pt x="293" y="147"/>
                    <a:pt x="395" y="147"/>
                  </a:cubicBezTo>
                  <a:cubicBezTo>
                    <a:pt x="600" y="147"/>
                    <a:pt x="791" y="132"/>
                    <a:pt x="966" y="118"/>
                  </a:cubicBezTo>
                  <a:cubicBezTo>
                    <a:pt x="1303" y="74"/>
                    <a:pt x="1567" y="59"/>
                    <a:pt x="1786" y="44"/>
                  </a:cubicBezTo>
                  <a:cubicBezTo>
                    <a:pt x="1991" y="30"/>
                    <a:pt x="2108" y="1"/>
                    <a:pt x="2108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7156033" y="4966323"/>
              <a:ext cx="387023" cy="145308"/>
            </a:xfrm>
            <a:custGeom>
              <a:rect b="b" l="l" r="r" t="t"/>
              <a:pathLst>
                <a:path extrusionOk="0" h="1979" w="5271">
                  <a:moveTo>
                    <a:pt x="558" y="1"/>
                  </a:moveTo>
                  <a:cubicBezTo>
                    <a:pt x="299" y="1"/>
                    <a:pt x="98" y="27"/>
                    <a:pt x="73" y="105"/>
                  </a:cubicBezTo>
                  <a:cubicBezTo>
                    <a:pt x="0" y="339"/>
                    <a:pt x="5270" y="1978"/>
                    <a:pt x="5270" y="1978"/>
                  </a:cubicBezTo>
                  <a:lnTo>
                    <a:pt x="1815" y="105"/>
                  </a:lnTo>
                  <a:cubicBezTo>
                    <a:pt x="1815" y="105"/>
                    <a:pt x="1074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931358" y="2221166"/>
              <a:ext cx="276298" cy="346272"/>
            </a:xfrm>
            <a:custGeom>
              <a:rect b="b" l="l" r="r" t="t"/>
              <a:pathLst>
                <a:path extrusionOk="0" h="4716" w="3763">
                  <a:moveTo>
                    <a:pt x="2335" y="0"/>
                  </a:moveTo>
                  <a:cubicBezTo>
                    <a:pt x="2333" y="0"/>
                    <a:pt x="2330" y="0"/>
                    <a:pt x="2328" y="1"/>
                  </a:cubicBezTo>
                  <a:cubicBezTo>
                    <a:pt x="2153" y="59"/>
                    <a:pt x="2050" y="660"/>
                    <a:pt x="2489" y="1231"/>
                  </a:cubicBezTo>
                  <a:cubicBezTo>
                    <a:pt x="2489" y="1231"/>
                    <a:pt x="1138" y="903"/>
                    <a:pt x="475" y="903"/>
                  </a:cubicBezTo>
                  <a:cubicBezTo>
                    <a:pt x="263" y="903"/>
                    <a:pt x="121" y="937"/>
                    <a:pt x="118" y="1026"/>
                  </a:cubicBezTo>
                  <a:cubicBezTo>
                    <a:pt x="103" y="1406"/>
                    <a:pt x="1889" y="1831"/>
                    <a:pt x="1889" y="1831"/>
                  </a:cubicBezTo>
                  <a:cubicBezTo>
                    <a:pt x="1889" y="1831"/>
                    <a:pt x="1229" y="1726"/>
                    <a:pt x="705" y="1726"/>
                  </a:cubicBezTo>
                  <a:cubicBezTo>
                    <a:pt x="374" y="1726"/>
                    <a:pt x="96" y="1768"/>
                    <a:pt x="74" y="1904"/>
                  </a:cubicBezTo>
                  <a:cubicBezTo>
                    <a:pt x="1" y="2241"/>
                    <a:pt x="1582" y="2577"/>
                    <a:pt x="1582" y="2577"/>
                  </a:cubicBezTo>
                  <a:cubicBezTo>
                    <a:pt x="1582" y="2577"/>
                    <a:pt x="872" y="2460"/>
                    <a:pt x="434" y="2460"/>
                  </a:cubicBezTo>
                  <a:cubicBezTo>
                    <a:pt x="215" y="2460"/>
                    <a:pt x="64" y="2490"/>
                    <a:pt x="103" y="2577"/>
                  </a:cubicBezTo>
                  <a:cubicBezTo>
                    <a:pt x="205" y="2826"/>
                    <a:pt x="1274" y="3222"/>
                    <a:pt x="1274" y="3222"/>
                  </a:cubicBezTo>
                  <a:cubicBezTo>
                    <a:pt x="1274" y="3222"/>
                    <a:pt x="786" y="3104"/>
                    <a:pt x="496" y="3104"/>
                  </a:cubicBezTo>
                  <a:cubicBezTo>
                    <a:pt x="350" y="3104"/>
                    <a:pt x="254" y="3134"/>
                    <a:pt x="293" y="3222"/>
                  </a:cubicBezTo>
                  <a:cubicBezTo>
                    <a:pt x="410" y="3470"/>
                    <a:pt x="2489" y="4700"/>
                    <a:pt x="2489" y="4700"/>
                  </a:cubicBezTo>
                  <a:cubicBezTo>
                    <a:pt x="2511" y="4711"/>
                    <a:pt x="2534" y="4716"/>
                    <a:pt x="2556" y="4716"/>
                  </a:cubicBezTo>
                  <a:cubicBezTo>
                    <a:pt x="3102" y="4716"/>
                    <a:pt x="3763" y="1787"/>
                    <a:pt x="3763" y="1787"/>
                  </a:cubicBezTo>
                  <a:cubicBezTo>
                    <a:pt x="3763" y="1787"/>
                    <a:pt x="2548" y="0"/>
                    <a:pt x="233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111906" y="1936943"/>
              <a:ext cx="905183" cy="810245"/>
            </a:xfrm>
            <a:custGeom>
              <a:rect b="b" l="l" r="r" t="t"/>
              <a:pathLst>
                <a:path extrusionOk="0" h="11035" w="12328">
                  <a:moveTo>
                    <a:pt x="11405" y="1"/>
                  </a:moveTo>
                  <a:cubicBezTo>
                    <a:pt x="10217" y="1"/>
                    <a:pt x="9169" y="841"/>
                    <a:pt x="8946" y="2027"/>
                  </a:cubicBezTo>
                  <a:cubicBezTo>
                    <a:pt x="8533" y="4207"/>
                    <a:pt x="7801" y="7246"/>
                    <a:pt x="6952" y="7246"/>
                  </a:cubicBezTo>
                  <a:cubicBezTo>
                    <a:pt x="6929" y="7246"/>
                    <a:pt x="6905" y="7244"/>
                    <a:pt x="6882" y="7239"/>
                  </a:cubicBezTo>
                  <a:cubicBezTo>
                    <a:pt x="3895" y="6609"/>
                    <a:pt x="1275" y="5658"/>
                    <a:pt x="1275" y="5658"/>
                  </a:cubicBezTo>
                  <a:lnTo>
                    <a:pt x="1" y="8630"/>
                  </a:lnTo>
                  <a:cubicBezTo>
                    <a:pt x="1" y="8630"/>
                    <a:pt x="4305" y="10196"/>
                    <a:pt x="5374" y="10562"/>
                  </a:cubicBezTo>
                  <a:cubicBezTo>
                    <a:pt x="5817" y="10724"/>
                    <a:pt x="6766" y="11035"/>
                    <a:pt x="7793" y="11035"/>
                  </a:cubicBezTo>
                  <a:cubicBezTo>
                    <a:pt x="9280" y="11035"/>
                    <a:pt x="10930" y="10384"/>
                    <a:pt x="11449" y="7693"/>
                  </a:cubicBezTo>
                  <a:cubicBezTo>
                    <a:pt x="12327" y="3096"/>
                    <a:pt x="11918" y="51"/>
                    <a:pt x="11918" y="51"/>
                  </a:cubicBezTo>
                  <a:lnTo>
                    <a:pt x="11581" y="7"/>
                  </a:lnTo>
                  <a:cubicBezTo>
                    <a:pt x="11522" y="3"/>
                    <a:pt x="11463" y="1"/>
                    <a:pt x="1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111906" y="1938056"/>
              <a:ext cx="905183" cy="810245"/>
            </a:xfrm>
            <a:custGeom>
              <a:rect b="b" l="l" r="r" t="t"/>
              <a:pathLst>
                <a:path extrusionOk="0" h="11035" w="12328">
                  <a:moveTo>
                    <a:pt x="11405" y="1"/>
                  </a:moveTo>
                  <a:cubicBezTo>
                    <a:pt x="10217" y="1"/>
                    <a:pt x="9169" y="841"/>
                    <a:pt x="8946" y="2027"/>
                  </a:cubicBezTo>
                  <a:cubicBezTo>
                    <a:pt x="8533" y="4207"/>
                    <a:pt x="7801" y="7246"/>
                    <a:pt x="6952" y="7246"/>
                  </a:cubicBezTo>
                  <a:cubicBezTo>
                    <a:pt x="6929" y="7246"/>
                    <a:pt x="6905" y="7244"/>
                    <a:pt x="6882" y="7239"/>
                  </a:cubicBezTo>
                  <a:cubicBezTo>
                    <a:pt x="3895" y="6609"/>
                    <a:pt x="1275" y="5658"/>
                    <a:pt x="1275" y="5658"/>
                  </a:cubicBezTo>
                  <a:lnTo>
                    <a:pt x="1" y="8630"/>
                  </a:lnTo>
                  <a:cubicBezTo>
                    <a:pt x="1" y="8630"/>
                    <a:pt x="4305" y="10196"/>
                    <a:pt x="5374" y="10562"/>
                  </a:cubicBezTo>
                  <a:cubicBezTo>
                    <a:pt x="5817" y="10724"/>
                    <a:pt x="6766" y="11035"/>
                    <a:pt x="7793" y="11035"/>
                  </a:cubicBezTo>
                  <a:cubicBezTo>
                    <a:pt x="9280" y="11035"/>
                    <a:pt x="10930" y="10384"/>
                    <a:pt x="11449" y="7693"/>
                  </a:cubicBezTo>
                  <a:cubicBezTo>
                    <a:pt x="12327" y="3096"/>
                    <a:pt x="11918" y="51"/>
                    <a:pt x="11918" y="51"/>
                  </a:cubicBezTo>
                  <a:lnTo>
                    <a:pt x="11581" y="7"/>
                  </a:lnTo>
                  <a:cubicBezTo>
                    <a:pt x="11522" y="3"/>
                    <a:pt x="11463" y="1"/>
                    <a:pt x="1140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633285" y="1907941"/>
              <a:ext cx="823388" cy="1153654"/>
            </a:xfrm>
            <a:custGeom>
              <a:rect b="b" l="l" r="r" t="t"/>
              <a:pathLst>
                <a:path extrusionOk="0" h="15712" w="11214">
                  <a:moveTo>
                    <a:pt x="4913" y="0"/>
                  </a:moveTo>
                  <a:cubicBezTo>
                    <a:pt x="4066" y="0"/>
                    <a:pt x="3390" y="49"/>
                    <a:pt x="3162" y="65"/>
                  </a:cubicBezTo>
                  <a:cubicBezTo>
                    <a:pt x="2899" y="109"/>
                    <a:pt x="2137" y="241"/>
                    <a:pt x="1976" y="1207"/>
                  </a:cubicBezTo>
                  <a:cubicBezTo>
                    <a:pt x="1728" y="2539"/>
                    <a:pt x="1391" y="7048"/>
                    <a:pt x="1069" y="8981"/>
                  </a:cubicBezTo>
                  <a:lnTo>
                    <a:pt x="0" y="15071"/>
                  </a:lnTo>
                  <a:cubicBezTo>
                    <a:pt x="150" y="15171"/>
                    <a:pt x="385" y="15210"/>
                    <a:pt x="661" y="15210"/>
                  </a:cubicBezTo>
                  <a:cubicBezTo>
                    <a:pt x="1679" y="15210"/>
                    <a:pt x="3265" y="14676"/>
                    <a:pt x="3265" y="14676"/>
                  </a:cubicBezTo>
                  <a:cubicBezTo>
                    <a:pt x="4499" y="15468"/>
                    <a:pt x="5849" y="15711"/>
                    <a:pt x="7041" y="15711"/>
                  </a:cubicBezTo>
                  <a:cubicBezTo>
                    <a:pt x="8931" y="15711"/>
                    <a:pt x="10423" y="15100"/>
                    <a:pt x="10423" y="15100"/>
                  </a:cubicBezTo>
                  <a:lnTo>
                    <a:pt x="10131" y="10210"/>
                  </a:lnTo>
                  <a:lnTo>
                    <a:pt x="11214" y="2452"/>
                  </a:lnTo>
                  <a:cubicBezTo>
                    <a:pt x="10907" y="1471"/>
                    <a:pt x="9238" y="739"/>
                    <a:pt x="9238" y="739"/>
                  </a:cubicBezTo>
                  <a:cubicBezTo>
                    <a:pt x="8147" y="130"/>
                    <a:pt x="6300" y="0"/>
                    <a:pt x="4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933146" y="1909410"/>
              <a:ext cx="268809" cy="532184"/>
            </a:xfrm>
            <a:custGeom>
              <a:rect b="b" l="l" r="r" t="t"/>
              <a:pathLst>
                <a:path extrusionOk="0" h="7248" w="3661">
                  <a:moveTo>
                    <a:pt x="991" y="1"/>
                  </a:moveTo>
                  <a:cubicBezTo>
                    <a:pt x="423" y="1"/>
                    <a:pt x="1" y="16"/>
                    <a:pt x="1" y="16"/>
                  </a:cubicBezTo>
                  <a:lnTo>
                    <a:pt x="1" y="7248"/>
                  </a:lnTo>
                  <a:lnTo>
                    <a:pt x="3660" y="236"/>
                  </a:lnTo>
                  <a:cubicBezTo>
                    <a:pt x="3133" y="39"/>
                    <a:pt x="1883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757957" y="1452495"/>
              <a:ext cx="427847" cy="542464"/>
            </a:xfrm>
            <a:custGeom>
              <a:rect b="b" l="l" r="r" t="t"/>
              <a:pathLst>
                <a:path extrusionOk="0" h="7388" w="5827">
                  <a:moveTo>
                    <a:pt x="2826" y="1"/>
                  </a:moveTo>
                  <a:cubicBezTo>
                    <a:pt x="2783" y="1"/>
                    <a:pt x="2739" y="1"/>
                    <a:pt x="2694" y="3"/>
                  </a:cubicBezTo>
                  <a:lnTo>
                    <a:pt x="1171" y="32"/>
                  </a:lnTo>
                  <a:cubicBezTo>
                    <a:pt x="1171" y="32"/>
                    <a:pt x="278" y="32"/>
                    <a:pt x="278" y="456"/>
                  </a:cubicBezTo>
                  <a:cubicBezTo>
                    <a:pt x="278" y="456"/>
                    <a:pt x="0" y="5624"/>
                    <a:pt x="1625" y="5697"/>
                  </a:cubicBezTo>
                  <a:lnTo>
                    <a:pt x="2621" y="5697"/>
                  </a:lnTo>
                  <a:lnTo>
                    <a:pt x="2621" y="6429"/>
                  </a:lnTo>
                  <a:cubicBezTo>
                    <a:pt x="2621" y="6664"/>
                    <a:pt x="2753" y="6898"/>
                    <a:pt x="2943" y="7030"/>
                  </a:cubicBezTo>
                  <a:cubicBezTo>
                    <a:pt x="3209" y="7198"/>
                    <a:pt x="3609" y="7388"/>
                    <a:pt x="4014" y="7388"/>
                  </a:cubicBezTo>
                  <a:cubicBezTo>
                    <a:pt x="4277" y="7388"/>
                    <a:pt x="4542" y="7307"/>
                    <a:pt x="4773" y="7088"/>
                  </a:cubicBezTo>
                  <a:cubicBezTo>
                    <a:pt x="5036" y="6825"/>
                    <a:pt x="5139" y="6459"/>
                    <a:pt x="5124" y="6107"/>
                  </a:cubicBezTo>
                  <a:lnTo>
                    <a:pt x="4905" y="3370"/>
                  </a:lnTo>
                  <a:cubicBezTo>
                    <a:pt x="4905" y="3370"/>
                    <a:pt x="5827" y="3179"/>
                    <a:pt x="5651" y="2228"/>
                  </a:cubicBezTo>
                  <a:cubicBezTo>
                    <a:pt x="5558" y="1720"/>
                    <a:pt x="5301" y="1574"/>
                    <a:pt x="5034" y="1574"/>
                  </a:cubicBezTo>
                  <a:cubicBezTo>
                    <a:pt x="4670" y="1574"/>
                    <a:pt x="4290" y="1847"/>
                    <a:pt x="4290" y="1847"/>
                  </a:cubicBezTo>
                  <a:lnTo>
                    <a:pt x="4290" y="676"/>
                  </a:lnTo>
                  <a:cubicBezTo>
                    <a:pt x="4290" y="676"/>
                    <a:pt x="4221" y="1"/>
                    <a:pt x="2826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843936" y="1630033"/>
              <a:ext cx="22615" cy="113956"/>
            </a:xfrm>
            <a:custGeom>
              <a:rect b="b" l="l" r="r" t="t"/>
              <a:pathLst>
                <a:path extrusionOk="0" h="1552" w="308">
                  <a:moveTo>
                    <a:pt x="88" y="0"/>
                  </a:moveTo>
                  <a:cubicBezTo>
                    <a:pt x="59" y="0"/>
                    <a:pt x="44" y="366"/>
                    <a:pt x="0" y="864"/>
                  </a:cubicBezTo>
                  <a:lnTo>
                    <a:pt x="0" y="1186"/>
                  </a:lnTo>
                  <a:cubicBezTo>
                    <a:pt x="0" y="1274"/>
                    <a:pt x="15" y="1391"/>
                    <a:pt x="74" y="1464"/>
                  </a:cubicBezTo>
                  <a:cubicBezTo>
                    <a:pt x="103" y="1537"/>
                    <a:pt x="176" y="1552"/>
                    <a:pt x="235" y="1552"/>
                  </a:cubicBezTo>
                  <a:cubicBezTo>
                    <a:pt x="293" y="1537"/>
                    <a:pt x="308" y="1523"/>
                    <a:pt x="308" y="1523"/>
                  </a:cubicBezTo>
                  <a:cubicBezTo>
                    <a:pt x="308" y="1508"/>
                    <a:pt x="304" y="1508"/>
                    <a:pt x="295" y="1508"/>
                  </a:cubicBezTo>
                  <a:cubicBezTo>
                    <a:pt x="286" y="1508"/>
                    <a:pt x="271" y="1508"/>
                    <a:pt x="249" y="1493"/>
                  </a:cubicBezTo>
                  <a:cubicBezTo>
                    <a:pt x="220" y="1493"/>
                    <a:pt x="191" y="1464"/>
                    <a:pt x="147" y="1406"/>
                  </a:cubicBezTo>
                  <a:cubicBezTo>
                    <a:pt x="88" y="1303"/>
                    <a:pt x="132" y="1083"/>
                    <a:pt x="132" y="835"/>
                  </a:cubicBezTo>
                  <a:cubicBezTo>
                    <a:pt x="132" y="38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7927786" y="1632163"/>
              <a:ext cx="6535" cy="26947"/>
            </a:xfrm>
            <a:custGeom>
              <a:rect b="b" l="l" r="r" t="t"/>
              <a:pathLst>
                <a:path extrusionOk="0" h="367" w="89">
                  <a:moveTo>
                    <a:pt x="44" y="0"/>
                  </a:moveTo>
                  <a:cubicBezTo>
                    <a:pt x="15" y="0"/>
                    <a:pt x="0" y="103"/>
                    <a:pt x="0" y="191"/>
                  </a:cubicBezTo>
                  <a:cubicBezTo>
                    <a:pt x="0" y="279"/>
                    <a:pt x="15" y="366"/>
                    <a:pt x="30" y="366"/>
                  </a:cubicBezTo>
                  <a:cubicBezTo>
                    <a:pt x="44" y="366"/>
                    <a:pt x="88" y="293"/>
                    <a:pt x="88" y="191"/>
                  </a:cubicBezTo>
                  <a:cubicBezTo>
                    <a:pt x="88" y="103"/>
                    <a:pt x="7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805242" y="1631061"/>
              <a:ext cx="6535" cy="26947"/>
            </a:xfrm>
            <a:custGeom>
              <a:rect b="b" l="l" r="r" t="t"/>
              <a:pathLst>
                <a:path extrusionOk="0" h="367" w="89">
                  <a:moveTo>
                    <a:pt x="59" y="1"/>
                  </a:moveTo>
                  <a:cubicBezTo>
                    <a:pt x="15" y="1"/>
                    <a:pt x="0" y="74"/>
                    <a:pt x="0" y="191"/>
                  </a:cubicBezTo>
                  <a:cubicBezTo>
                    <a:pt x="0" y="279"/>
                    <a:pt x="15" y="367"/>
                    <a:pt x="30" y="367"/>
                  </a:cubicBezTo>
                  <a:cubicBezTo>
                    <a:pt x="59" y="367"/>
                    <a:pt x="88" y="294"/>
                    <a:pt x="88" y="191"/>
                  </a:cubicBezTo>
                  <a:cubicBezTo>
                    <a:pt x="88" y="89"/>
                    <a:pt x="8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944967" y="1827763"/>
              <a:ext cx="68873" cy="118361"/>
            </a:xfrm>
            <a:custGeom>
              <a:rect b="b" l="l" r="r" t="t"/>
              <a:pathLst>
                <a:path extrusionOk="0" h="1612" w="938">
                  <a:moveTo>
                    <a:pt x="908" y="1"/>
                  </a:moveTo>
                  <a:lnTo>
                    <a:pt x="908" y="1"/>
                  </a:lnTo>
                  <a:cubicBezTo>
                    <a:pt x="718" y="264"/>
                    <a:pt x="396" y="469"/>
                    <a:pt x="74" y="557"/>
                  </a:cubicBezTo>
                  <a:lnTo>
                    <a:pt x="30" y="542"/>
                  </a:lnTo>
                  <a:lnTo>
                    <a:pt x="30" y="542"/>
                  </a:lnTo>
                  <a:cubicBezTo>
                    <a:pt x="15" y="879"/>
                    <a:pt x="1" y="1099"/>
                    <a:pt x="59" y="1392"/>
                  </a:cubicBezTo>
                  <a:cubicBezTo>
                    <a:pt x="59" y="1406"/>
                    <a:pt x="103" y="1582"/>
                    <a:pt x="103" y="1611"/>
                  </a:cubicBezTo>
                  <a:cubicBezTo>
                    <a:pt x="103" y="1611"/>
                    <a:pt x="249" y="1553"/>
                    <a:pt x="337" y="1494"/>
                  </a:cubicBezTo>
                  <a:cubicBezTo>
                    <a:pt x="586" y="1348"/>
                    <a:pt x="762" y="1113"/>
                    <a:pt x="835" y="835"/>
                  </a:cubicBezTo>
                  <a:cubicBezTo>
                    <a:pt x="938" y="557"/>
                    <a:pt x="938" y="294"/>
                    <a:pt x="908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8081461" y="1602059"/>
              <a:ext cx="52793" cy="75334"/>
            </a:xfrm>
            <a:custGeom>
              <a:rect b="b" l="l" r="r" t="t"/>
              <a:pathLst>
                <a:path extrusionOk="0" h="1026" w="719">
                  <a:moveTo>
                    <a:pt x="660" y="0"/>
                  </a:moveTo>
                  <a:lnTo>
                    <a:pt x="660" y="0"/>
                  </a:lnTo>
                  <a:cubicBezTo>
                    <a:pt x="660" y="0"/>
                    <a:pt x="586" y="1"/>
                    <a:pt x="469" y="44"/>
                  </a:cubicBezTo>
                  <a:cubicBezTo>
                    <a:pt x="347" y="99"/>
                    <a:pt x="200" y="216"/>
                    <a:pt x="97" y="396"/>
                  </a:cubicBezTo>
                  <a:lnTo>
                    <a:pt x="97" y="396"/>
                  </a:lnTo>
                  <a:cubicBezTo>
                    <a:pt x="90" y="401"/>
                    <a:pt x="82" y="406"/>
                    <a:pt x="74" y="410"/>
                  </a:cubicBezTo>
                  <a:lnTo>
                    <a:pt x="85" y="419"/>
                  </a:lnTo>
                  <a:lnTo>
                    <a:pt x="85" y="419"/>
                  </a:lnTo>
                  <a:cubicBezTo>
                    <a:pt x="81" y="426"/>
                    <a:pt x="77" y="433"/>
                    <a:pt x="74" y="440"/>
                  </a:cubicBezTo>
                  <a:lnTo>
                    <a:pt x="1" y="601"/>
                  </a:lnTo>
                  <a:lnTo>
                    <a:pt x="147" y="484"/>
                  </a:lnTo>
                  <a:cubicBezTo>
                    <a:pt x="220" y="454"/>
                    <a:pt x="294" y="396"/>
                    <a:pt x="367" y="381"/>
                  </a:cubicBezTo>
                  <a:cubicBezTo>
                    <a:pt x="386" y="374"/>
                    <a:pt x="405" y="371"/>
                    <a:pt x="422" y="371"/>
                  </a:cubicBezTo>
                  <a:cubicBezTo>
                    <a:pt x="512" y="371"/>
                    <a:pt x="579" y="454"/>
                    <a:pt x="616" y="528"/>
                  </a:cubicBezTo>
                  <a:cubicBezTo>
                    <a:pt x="660" y="630"/>
                    <a:pt x="630" y="732"/>
                    <a:pt x="586" y="806"/>
                  </a:cubicBezTo>
                  <a:cubicBezTo>
                    <a:pt x="513" y="952"/>
                    <a:pt x="411" y="996"/>
                    <a:pt x="425" y="1025"/>
                  </a:cubicBezTo>
                  <a:cubicBezTo>
                    <a:pt x="425" y="1025"/>
                    <a:pt x="542" y="981"/>
                    <a:pt x="630" y="820"/>
                  </a:cubicBezTo>
                  <a:cubicBezTo>
                    <a:pt x="674" y="747"/>
                    <a:pt x="718" y="615"/>
                    <a:pt x="674" y="484"/>
                  </a:cubicBezTo>
                  <a:cubicBezTo>
                    <a:pt x="660" y="440"/>
                    <a:pt x="630" y="366"/>
                    <a:pt x="557" y="323"/>
                  </a:cubicBezTo>
                  <a:cubicBezTo>
                    <a:pt x="505" y="302"/>
                    <a:pt x="446" y="281"/>
                    <a:pt x="385" y="281"/>
                  </a:cubicBezTo>
                  <a:cubicBezTo>
                    <a:pt x="360" y="281"/>
                    <a:pt x="334" y="285"/>
                    <a:pt x="308" y="293"/>
                  </a:cubicBezTo>
                  <a:cubicBezTo>
                    <a:pt x="291" y="296"/>
                    <a:pt x="275" y="301"/>
                    <a:pt x="259" y="306"/>
                  </a:cubicBezTo>
                  <a:lnTo>
                    <a:pt x="259" y="306"/>
                  </a:lnTo>
                  <a:cubicBezTo>
                    <a:pt x="331" y="217"/>
                    <a:pt x="408" y="151"/>
                    <a:pt x="484" y="103"/>
                  </a:cubicBezTo>
                  <a:cubicBezTo>
                    <a:pt x="586" y="30"/>
                    <a:pt x="660" y="15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7857887" y="1736424"/>
              <a:ext cx="66743" cy="52352"/>
            </a:xfrm>
            <a:custGeom>
              <a:rect b="b" l="l" r="r" t="t"/>
              <a:pathLst>
                <a:path extrusionOk="0" h="713" w="909">
                  <a:moveTo>
                    <a:pt x="879" y="0"/>
                  </a:moveTo>
                  <a:cubicBezTo>
                    <a:pt x="850" y="0"/>
                    <a:pt x="850" y="44"/>
                    <a:pt x="821" y="161"/>
                  </a:cubicBezTo>
                  <a:cubicBezTo>
                    <a:pt x="777" y="249"/>
                    <a:pt x="703" y="396"/>
                    <a:pt x="586" y="484"/>
                  </a:cubicBezTo>
                  <a:cubicBezTo>
                    <a:pt x="455" y="586"/>
                    <a:pt x="308" y="615"/>
                    <a:pt x="191" y="615"/>
                  </a:cubicBezTo>
                  <a:cubicBezTo>
                    <a:pt x="123" y="615"/>
                    <a:pt x="67" y="609"/>
                    <a:pt x="38" y="609"/>
                  </a:cubicBezTo>
                  <a:cubicBezTo>
                    <a:pt x="24" y="609"/>
                    <a:pt x="15" y="610"/>
                    <a:pt x="15" y="615"/>
                  </a:cubicBezTo>
                  <a:cubicBezTo>
                    <a:pt x="1" y="630"/>
                    <a:pt x="74" y="674"/>
                    <a:pt x="206" y="703"/>
                  </a:cubicBezTo>
                  <a:cubicBezTo>
                    <a:pt x="230" y="709"/>
                    <a:pt x="257" y="712"/>
                    <a:pt x="286" y="712"/>
                  </a:cubicBezTo>
                  <a:cubicBezTo>
                    <a:pt x="399" y="712"/>
                    <a:pt x="543" y="668"/>
                    <a:pt x="660" y="586"/>
                  </a:cubicBezTo>
                  <a:cubicBezTo>
                    <a:pt x="791" y="454"/>
                    <a:pt x="879" y="293"/>
                    <a:pt x="894" y="176"/>
                  </a:cubicBezTo>
                  <a:cubicBezTo>
                    <a:pt x="908" y="74"/>
                    <a:pt x="894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906273" y="1727393"/>
              <a:ext cx="33408" cy="22028"/>
            </a:xfrm>
            <a:custGeom>
              <a:rect b="b" l="l" r="r" t="t"/>
              <a:pathLst>
                <a:path extrusionOk="0" h="300" w="455">
                  <a:moveTo>
                    <a:pt x="116" y="1"/>
                  </a:moveTo>
                  <a:cubicBezTo>
                    <a:pt x="99" y="1"/>
                    <a:pt x="85" y="3"/>
                    <a:pt x="74" y="6"/>
                  </a:cubicBezTo>
                  <a:cubicBezTo>
                    <a:pt x="15" y="21"/>
                    <a:pt x="1" y="50"/>
                    <a:pt x="1" y="65"/>
                  </a:cubicBezTo>
                  <a:cubicBezTo>
                    <a:pt x="1" y="94"/>
                    <a:pt x="118" y="80"/>
                    <a:pt x="235" y="138"/>
                  </a:cubicBezTo>
                  <a:cubicBezTo>
                    <a:pt x="367" y="182"/>
                    <a:pt x="410" y="299"/>
                    <a:pt x="440" y="299"/>
                  </a:cubicBezTo>
                  <a:cubicBezTo>
                    <a:pt x="454" y="299"/>
                    <a:pt x="454" y="270"/>
                    <a:pt x="440" y="211"/>
                  </a:cubicBezTo>
                  <a:cubicBezTo>
                    <a:pt x="410" y="153"/>
                    <a:pt x="367" y="80"/>
                    <a:pt x="293" y="50"/>
                  </a:cubicBezTo>
                  <a:cubicBezTo>
                    <a:pt x="238" y="17"/>
                    <a:pt x="16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7622491" y="2983302"/>
              <a:ext cx="771844" cy="83998"/>
            </a:xfrm>
            <a:custGeom>
              <a:rect b="b" l="l" r="r" t="t"/>
              <a:pathLst>
                <a:path extrusionOk="0" h="1144" w="10512">
                  <a:moveTo>
                    <a:pt x="30" y="366"/>
                  </a:moveTo>
                  <a:cubicBezTo>
                    <a:pt x="26" y="370"/>
                    <a:pt x="22" y="372"/>
                    <a:pt x="18" y="373"/>
                  </a:cubicBezTo>
                  <a:lnTo>
                    <a:pt x="18" y="373"/>
                  </a:lnTo>
                  <a:cubicBezTo>
                    <a:pt x="7" y="368"/>
                    <a:pt x="1" y="366"/>
                    <a:pt x="1" y="366"/>
                  </a:cubicBezTo>
                  <a:lnTo>
                    <a:pt x="1" y="366"/>
                  </a:lnTo>
                  <a:cubicBezTo>
                    <a:pt x="1" y="366"/>
                    <a:pt x="7" y="373"/>
                    <a:pt x="16" y="373"/>
                  </a:cubicBezTo>
                  <a:cubicBezTo>
                    <a:pt x="17" y="373"/>
                    <a:pt x="18" y="373"/>
                    <a:pt x="18" y="373"/>
                  </a:cubicBezTo>
                  <a:lnTo>
                    <a:pt x="18" y="373"/>
                  </a:lnTo>
                  <a:cubicBezTo>
                    <a:pt x="40" y="381"/>
                    <a:pt x="83" y="397"/>
                    <a:pt x="141" y="424"/>
                  </a:cubicBezTo>
                  <a:lnTo>
                    <a:pt x="141" y="424"/>
                  </a:lnTo>
                  <a:cubicBezTo>
                    <a:pt x="96" y="396"/>
                    <a:pt x="63" y="377"/>
                    <a:pt x="30" y="366"/>
                  </a:cubicBezTo>
                  <a:close/>
                  <a:moveTo>
                    <a:pt x="3397" y="0"/>
                  </a:moveTo>
                  <a:lnTo>
                    <a:pt x="3382" y="15"/>
                  </a:lnTo>
                  <a:cubicBezTo>
                    <a:pt x="2461" y="440"/>
                    <a:pt x="1608" y="660"/>
                    <a:pt x="996" y="660"/>
                  </a:cubicBezTo>
                  <a:cubicBezTo>
                    <a:pt x="976" y="660"/>
                    <a:pt x="957" y="659"/>
                    <a:pt x="938" y="659"/>
                  </a:cubicBezTo>
                  <a:cubicBezTo>
                    <a:pt x="616" y="630"/>
                    <a:pt x="396" y="542"/>
                    <a:pt x="235" y="469"/>
                  </a:cubicBezTo>
                  <a:cubicBezTo>
                    <a:pt x="200" y="451"/>
                    <a:pt x="169" y="437"/>
                    <a:pt x="141" y="424"/>
                  </a:cubicBezTo>
                  <a:lnTo>
                    <a:pt x="141" y="424"/>
                  </a:lnTo>
                  <a:cubicBezTo>
                    <a:pt x="156" y="433"/>
                    <a:pt x="173" y="443"/>
                    <a:pt x="191" y="454"/>
                  </a:cubicBezTo>
                  <a:cubicBezTo>
                    <a:pt x="367" y="527"/>
                    <a:pt x="586" y="659"/>
                    <a:pt x="908" y="674"/>
                  </a:cubicBezTo>
                  <a:cubicBezTo>
                    <a:pt x="947" y="675"/>
                    <a:pt x="986" y="676"/>
                    <a:pt x="1025" y="676"/>
                  </a:cubicBezTo>
                  <a:cubicBezTo>
                    <a:pt x="1649" y="676"/>
                    <a:pt x="2476" y="466"/>
                    <a:pt x="3356" y="91"/>
                  </a:cubicBezTo>
                  <a:lnTo>
                    <a:pt x="3356" y="91"/>
                  </a:lnTo>
                  <a:cubicBezTo>
                    <a:pt x="3795" y="520"/>
                    <a:pt x="4416" y="779"/>
                    <a:pt x="5081" y="952"/>
                  </a:cubicBezTo>
                  <a:cubicBezTo>
                    <a:pt x="5651" y="1086"/>
                    <a:pt x="6213" y="1143"/>
                    <a:pt x="6740" y="1143"/>
                  </a:cubicBezTo>
                  <a:cubicBezTo>
                    <a:pt x="6903" y="1143"/>
                    <a:pt x="7062" y="1138"/>
                    <a:pt x="7218" y="1128"/>
                  </a:cubicBezTo>
                  <a:cubicBezTo>
                    <a:pt x="7877" y="1098"/>
                    <a:pt x="8462" y="981"/>
                    <a:pt x="8960" y="849"/>
                  </a:cubicBezTo>
                  <a:cubicBezTo>
                    <a:pt x="9443" y="732"/>
                    <a:pt x="9824" y="615"/>
                    <a:pt x="10102" y="527"/>
                  </a:cubicBezTo>
                  <a:cubicBezTo>
                    <a:pt x="10219" y="469"/>
                    <a:pt x="10336" y="439"/>
                    <a:pt x="10409" y="410"/>
                  </a:cubicBezTo>
                  <a:cubicBezTo>
                    <a:pt x="10483" y="396"/>
                    <a:pt x="10512" y="381"/>
                    <a:pt x="10512" y="381"/>
                  </a:cubicBezTo>
                  <a:lnTo>
                    <a:pt x="10512" y="381"/>
                  </a:lnTo>
                  <a:cubicBezTo>
                    <a:pt x="10512" y="381"/>
                    <a:pt x="10483" y="381"/>
                    <a:pt x="10409" y="396"/>
                  </a:cubicBezTo>
                  <a:cubicBezTo>
                    <a:pt x="10336" y="439"/>
                    <a:pt x="10219" y="454"/>
                    <a:pt x="10102" y="483"/>
                  </a:cubicBezTo>
                  <a:cubicBezTo>
                    <a:pt x="9838" y="557"/>
                    <a:pt x="9458" y="674"/>
                    <a:pt x="8960" y="776"/>
                  </a:cubicBezTo>
                  <a:cubicBezTo>
                    <a:pt x="8492" y="893"/>
                    <a:pt x="7906" y="996"/>
                    <a:pt x="7247" y="1040"/>
                  </a:cubicBezTo>
                  <a:cubicBezTo>
                    <a:pt x="7125" y="1045"/>
                    <a:pt x="6999" y="1048"/>
                    <a:pt x="6872" y="1048"/>
                  </a:cubicBezTo>
                  <a:cubicBezTo>
                    <a:pt x="6316" y="1048"/>
                    <a:pt x="5720" y="992"/>
                    <a:pt x="5125" y="849"/>
                  </a:cubicBezTo>
                  <a:cubicBezTo>
                    <a:pt x="4466" y="688"/>
                    <a:pt x="3866" y="410"/>
                    <a:pt x="3412" y="15"/>
                  </a:cubicBezTo>
                  <a:lnTo>
                    <a:pt x="3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874040" y="2426458"/>
              <a:ext cx="57051" cy="560159"/>
            </a:xfrm>
            <a:custGeom>
              <a:rect b="b" l="l" r="r" t="t"/>
              <a:pathLst>
                <a:path extrusionOk="0" h="7629" w="777">
                  <a:moveTo>
                    <a:pt x="776" y="1"/>
                  </a:moveTo>
                  <a:cubicBezTo>
                    <a:pt x="776" y="1"/>
                    <a:pt x="762" y="118"/>
                    <a:pt x="732" y="294"/>
                  </a:cubicBezTo>
                  <a:cubicBezTo>
                    <a:pt x="688" y="484"/>
                    <a:pt x="659" y="748"/>
                    <a:pt x="601" y="1099"/>
                  </a:cubicBezTo>
                  <a:cubicBezTo>
                    <a:pt x="513" y="1772"/>
                    <a:pt x="381" y="2724"/>
                    <a:pt x="264" y="3793"/>
                  </a:cubicBezTo>
                  <a:cubicBezTo>
                    <a:pt x="161" y="4847"/>
                    <a:pt x="74" y="5798"/>
                    <a:pt x="30" y="6501"/>
                  </a:cubicBezTo>
                  <a:cubicBezTo>
                    <a:pt x="15" y="6852"/>
                    <a:pt x="0" y="7116"/>
                    <a:pt x="0" y="7321"/>
                  </a:cubicBezTo>
                  <a:lnTo>
                    <a:pt x="0" y="7628"/>
                  </a:lnTo>
                  <a:cubicBezTo>
                    <a:pt x="0" y="7628"/>
                    <a:pt x="15" y="7526"/>
                    <a:pt x="30" y="7321"/>
                  </a:cubicBezTo>
                  <a:cubicBezTo>
                    <a:pt x="44" y="7101"/>
                    <a:pt x="74" y="6823"/>
                    <a:pt x="103" y="6501"/>
                  </a:cubicBezTo>
                  <a:cubicBezTo>
                    <a:pt x="161" y="5828"/>
                    <a:pt x="249" y="4876"/>
                    <a:pt x="366" y="3807"/>
                  </a:cubicBezTo>
                  <a:cubicBezTo>
                    <a:pt x="469" y="2768"/>
                    <a:pt x="586" y="1816"/>
                    <a:pt x="674" y="1114"/>
                  </a:cubicBezTo>
                  <a:cubicBezTo>
                    <a:pt x="703" y="792"/>
                    <a:pt x="747" y="499"/>
                    <a:pt x="762" y="294"/>
                  </a:cubicBezTo>
                  <a:cubicBezTo>
                    <a:pt x="776" y="11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849296" y="1910584"/>
              <a:ext cx="83925" cy="428949"/>
            </a:xfrm>
            <a:custGeom>
              <a:rect b="b" l="l" r="r" t="t"/>
              <a:pathLst>
                <a:path extrusionOk="0" h="5842" w="1143">
                  <a:moveTo>
                    <a:pt x="1143" y="0"/>
                  </a:moveTo>
                  <a:cubicBezTo>
                    <a:pt x="1143" y="0"/>
                    <a:pt x="484" y="1186"/>
                    <a:pt x="235" y="1786"/>
                  </a:cubicBezTo>
                  <a:cubicBezTo>
                    <a:pt x="1" y="2416"/>
                    <a:pt x="1143" y="5841"/>
                    <a:pt x="1143" y="5841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978301" y="1926664"/>
              <a:ext cx="269837" cy="427921"/>
            </a:xfrm>
            <a:custGeom>
              <a:rect b="b" l="l" r="r" t="t"/>
              <a:pathLst>
                <a:path extrusionOk="0" h="5828" w="3675">
                  <a:moveTo>
                    <a:pt x="3045" y="1"/>
                  </a:moveTo>
                  <a:lnTo>
                    <a:pt x="0" y="5827"/>
                  </a:lnTo>
                  <a:cubicBezTo>
                    <a:pt x="0" y="5827"/>
                    <a:pt x="2548" y="3382"/>
                    <a:pt x="3148" y="2694"/>
                  </a:cubicBezTo>
                  <a:cubicBezTo>
                    <a:pt x="3675" y="2094"/>
                    <a:pt x="3163" y="15"/>
                    <a:pt x="304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8112666" y="3102541"/>
              <a:ext cx="173136" cy="125043"/>
            </a:xfrm>
            <a:custGeom>
              <a:rect b="b" l="l" r="r" t="t"/>
              <a:pathLst>
                <a:path extrusionOk="0" h="1703" w="2358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74" y="148"/>
                    <a:pt x="235" y="367"/>
                  </a:cubicBezTo>
                  <a:cubicBezTo>
                    <a:pt x="410" y="587"/>
                    <a:pt x="659" y="850"/>
                    <a:pt x="996" y="1099"/>
                  </a:cubicBezTo>
                  <a:cubicBezTo>
                    <a:pt x="1318" y="1333"/>
                    <a:pt x="1669" y="1494"/>
                    <a:pt x="1918" y="1582"/>
                  </a:cubicBezTo>
                  <a:cubicBezTo>
                    <a:pt x="2140" y="1669"/>
                    <a:pt x="2289" y="1703"/>
                    <a:pt x="2331" y="1703"/>
                  </a:cubicBezTo>
                  <a:cubicBezTo>
                    <a:pt x="2339" y="1703"/>
                    <a:pt x="2343" y="1702"/>
                    <a:pt x="2343" y="1699"/>
                  </a:cubicBezTo>
                  <a:cubicBezTo>
                    <a:pt x="2357" y="1670"/>
                    <a:pt x="1699" y="1494"/>
                    <a:pt x="1040" y="1026"/>
                  </a:cubicBezTo>
                  <a:cubicBezTo>
                    <a:pt x="397" y="555"/>
                    <a:pt x="3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7452663" y="3189695"/>
              <a:ext cx="750404" cy="1883278"/>
            </a:xfrm>
            <a:custGeom>
              <a:rect b="b" l="l" r="r" t="t"/>
              <a:pathLst>
                <a:path extrusionOk="0" h="25649" w="10220">
                  <a:moveTo>
                    <a:pt x="10219" y="0"/>
                  </a:moveTo>
                  <a:cubicBezTo>
                    <a:pt x="10219" y="0"/>
                    <a:pt x="10219" y="15"/>
                    <a:pt x="10190" y="73"/>
                  </a:cubicBezTo>
                  <a:cubicBezTo>
                    <a:pt x="10190" y="132"/>
                    <a:pt x="10175" y="190"/>
                    <a:pt x="10160" y="278"/>
                  </a:cubicBezTo>
                  <a:cubicBezTo>
                    <a:pt x="10117" y="483"/>
                    <a:pt x="10073" y="732"/>
                    <a:pt x="10014" y="1083"/>
                  </a:cubicBezTo>
                  <a:cubicBezTo>
                    <a:pt x="9999" y="1244"/>
                    <a:pt x="9956" y="1449"/>
                    <a:pt x="9926" y="1654"/>
                  </a:cubicBezTo>
                  <a:cubicBezTo>
                    <a:pt x="9882" y="1845"/>
                    <a:pt x="9824" y="2093"/>
                    <a:pt x="9780" y="2328"/>
                  </a:cubicBezTo>
                  <a:cubicBezTo>
                    <a:pt x="9677" y="2796"/>
                    <a:pt x="9575" y="3367"/>
                    <a:pt x="9414" y="3967"/>
                  </a:cubicBezTo>
                  <a:cubicBezTo>
                    <a:pt x="9341" y="4260"/>
                    <a:pt x="9267" y="4597"/>
                    <a:pt x="9165" y="4919"/>
                  </a:cubicBezTo>
                  <a:cubicBezTo>
                    <a:pt x="9077" y="5256"/>
                    <a:pt x="8975" y="5607"/>
                    <a:pt x="8872" y="5944"/>
                  </a:cubicBezTo>
                  <a:cubicBezTo>
                    <a:pt x="8682" y="6661"/>
                    <a:pt x="8448" y="7408"/>
                    <a:pt x="8184" y="8198"/>
                  </a:cubicBezTo>
                  <a:cubicBezTo>
                    <a:pt x="7657" y="9779"/>
                    <a:pt x="7013" y="11492"/>
                    <a:pt x="6266" y="13249"/>
                  </a:cubicBezTo>
                  <a:cubicBezTo>
                    <a:pt x="5505" y="15020"/>
                    <a:pt x="4729" y="16674"/>
                    <a:pt x="3997" y="18153"/>
                  </a:cubicBezTo>
                  <a:cubicBezTo>
                    <a:pt x="3265" y="19632"/>
                    <a:pt x="2563" y="20978"/>
                    <a:pt x="1962" y="22076"/>
                  </a:cubicBezTo>
                  <a:cubicBezTo>
                    <a:pt x="1457" y="23012"/>
                    <a:pt x="1035" y="23783"/>
                    <a:pt x="714" y="24370"/>
                  </a:cubicBezTo>
                  <a:lnTo>
                    <a:pt x="714" y="24370"/>
                  </a:lnTo>
                  <a:cubicBezTo>
                    <a:pt x="1054" y="23783"/>
                    <a:pt x="1480" y="23015"/>
                    <a:pt x="1977" y="22106"/>
                  </a:cubicBezTo>
                  <a:cubicBezTo>
                    <a:pt x="2577" y="20993"/>
                    <a:pt x="3280" y="19676"/>
                    <a:pt x="4027" y="18197"/>
                  </a:cubicBezTo>
                  <a:cubicBezTo>
                    <a:pt x="4773" y="16704"/>
                    <a:pt x="5564" y="15049"/>
                    <a:pt x="6310" y="13293"/>
                  </a:cubicBezTo>
                  <a:cubicBezTo>
                    <a:pt x="7072" y="11536"/>
                    <a:pt x="7701" y="9809"/>
                    <a:pt x="8243" y="8242"/>
                  </a:cubicBezTo>
                  <a:cubicBezTo>
                    <a:pt x="8492" y="7452"/>
                    <a:pt x="8755" y="6705"/>
                    <a:pt x="8931" y="5988"/>
                  </a:cubicBezTo>
                  <a:cubicBezTo>
                    <a:pt x="9048" y="5636"/>
                    <a:pt x="9136" y="5285"/>
                    <a:pt x="9224" y="4963"/>
                  </a:cubicBezTo>
                  <a:cubicBezTo>
                    <a:pt x="9311" y="4626"/>
                    <a:pt x="9385" y="4319"/>
                    <a:pt x="9458" y="4011"/>
                  </a:cubicBezTo>
                  <a:cubicBezTo>
                    <a:pt x="9633" y="3382"/>
                    <a:pt x="9721" y="2840"/>
                    <a:pt x="9824" y="2342"/>
                  </a:cubicBezTo>
                  <a:cubicBezTo>
                    <a:pt x="9868" y="2108"/>
                    <a:pt x="9926" y="1889"/>
                    <a:pt x="9956" y="1669"/>
                  </a:cubicBezTo>
                  <a:cubicBezTo>
                    <a:pt x="9999" y="1449"/>
                    <a:pt x="10014" y="1259"/>
                    <a:pt x="10043" y="1083"/>
                  </a:cubicBezTo>
                  <a:cubicBezTo>
                    <a:pt x="10102" y="732"/>
                    <a:pt x="10146" y="454"/>
                    <a:pt x="10175" y="278"/>
                  </a:cubicBezTo>
                  <a:cubicBezTo>
                    <a:pt x="10190" y="205"/>
                    <a:pt x="10219" y="132"/>
                    <a:pt x="10219" y="73"/>
                  </a:cubicBezTo>
                  <a:lnTo>
                    <a:pt x="10219" y="0"/>
                  </a:lnTo>
                  <a:close/>
                  <a:moveTo>
                    <a:pt x="714" y="24370"/>
                  </a:moveTo>
                  <a:cubicBezTo>
                    <a:pt x="643" y="24492"/>
                    <a:pt x="576" y="24606"/>
                    <a:pt x="513" y="24712"/>
                  </a:cubicBezTo>
                  <a:cubicBezTo>
                    <a:pt x="337" y="25004"/>
                    <a:pt x="206" y="25239"/>
                    <a:pt x="118" y="25400"/>
                  </a:cubicBezTo>
                  <a:cubicBezTo>
                    <a:pt x="74" y="25473"/>
                    <a:pt x="45" y="25531"/>
                    <a:pt x="1" y="25590"/>
                  </a:cubicBezTo>
                  <a:cubicBezTo>
                    <a:pt x="30" y="25634"/>
                    <a:pt x="30" y="25648"/>
                    <a:pt x="30" y="25648"/>
                  </a:cubicBezTo>
                  <a:cubicBezTo>
                    <a:pt x="30" y="25648"/>
                    <a:pt x="30" y="25634"/>
                    <a:pt x="59" y="25590"/>
                  </a:cubicBezTo>
                  <a:cubicBezTo>
                    <a:pt x="74" y="25531"/>
                    <a:pt x="118" y="25473"/>
                    <a:pt x="147" y="25400"/>
                  </a:cubicBezTo>
                  <a:cubicBezTo>
                    <a:pt x="250" y="25239"/>
                    <a:pt x="367" y="24990"/>
                    <a:pt x="542" y="24682"/>
                  </a:cubicBezTo>
                  <a:cubicBezTo>
                    <a:pt x="596" y="24585"/>
                    <a:pt x="653" y="24480"/>
                    <a:pt x="714" y="2437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8238440" y="2085773"/>
              <a:ext cx="497748" cy="1430760"/>
            </a:xfrm>
            <a:custGeom>
              <a:rect b="b" l="l" r="r" t="t"/>
              <a:pathLst>
                <a:path extrusionOk="0" h="19486" w="6779">
                  <a:moveTo>
                    <a:pt x="3016" y="0"/>
                  </a:moveTo>
                  <a:cubicBezTo>
                    <a:pt x="1098" y="483"/>
                    <a:pt x="0" y="2460"/>
                    <a:pt x="571" y="4348"/>
                  </a:cubicBezTo>
                  <a:cubicBezTo>
                    <a:pt x="1230" y="6529"/>
                    <a:pt x="2006" y="9091"/>
                    <a:pt x="2255" y="10028"/>
                  </a:cubicBezTo>
                  <a:cubicBezTo>
                    <a:pt x="2577" y="11156"/>
                    <a:pt x="3850" y="19485"/>
                    <a:pt x="3850" y="19485"/>
                  </a:cubicBezTo>
                  <a:lnTo>
                    <a:pt x="6778" y="17787"/>
                  </a:lnTo>
                  <a:cubicBezTo>
                    <a:pt x="6778" y="17787"/>
                    <a:pt x="6500" y="12605"/>
                    <a:pt x="5666" y="8799"/>
                  </a:cubicBezTo>
                  <a:cubicBezTo>
                    <a:pt x="4934" y="5519"/>
                    <a:pt x="3016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8288955" y="2078798"/>
              <a:ext cx="167703" cy="700328"/>
            </a:xfrm>
            <a:custGeom>
              <a:rect b="b" l="l" r="r" t="t"/>
              <a:pathLst>
                <a:path extrusionOk="0" h="9538" w="2284">
                  <a:moveTo>
                    <a:pt x="1731" y="1"/>
                  </a:moveTo>
                  <a:cubicBezTo>
                    <a:pt x="1460" y="1"/>
                    <a:pt x="1069" y="82"/>
                    <a:pt x="732" y="344"/>
                  </a:cubicBezTo>
                  <a:cubicBezTo>
                    <a:pt x="527" y="505"/>
                    <a:pt x="322" y="725"/>
                    <a:pt x="191" y="1003"/>
                  </a:cubicBezTo>
                  <a:cubicBezTo>
                    <a:pt x="73" y="1281"/>
                    <a:pt x="0" y="1588"/>
                    <a:pt x="15" y="1940"/>
                  </a:cubicBezTo>
                  <a:cubicBezTo>
                    <a:pt x="29" y="2291"/>
                    <a:pt x="88" y="2628"/>
                    <a:pt x="161" y="2979"/>
                  </a:cubicBezTo>
                  <a:cubicBezTo>
                    <a:pt x="234" y="3331"/>
                    <a:pt x="308" y="3697"/>
                    <a:pt x="381" y="4077"/>
                  </a:cubicBezTo>
                  <a:cubicBezTo>
                    <a:pt x="674" y="5585"/>
                    <a:pt x="952" y="6932"/>
                    <a:pt x="1142" y="7942"/>
                  </a:cubicBezTo>
                  <a:cubicBezTo>
                    <a:pt x="1245" y="8440"/>
                    <a:pt x="1332" y="8820"/>
                    <a:pt x="1391" y="9113"/>
                  </a:cubicBezTo>
                  <a:cubicBezTo>
                    <a:pt x="1420" y="9245"/>
                    <a:pt x="1450" y="9333"/>
                    <a:pt x="1464" y="9421"/>
                  </a:cubicBezTo>
                  <a:cubicBezTo>
                    <a:pt x="1479" y="9494"/>
                    <a:pt x="1493" y="9538"/>
                    <a:pt x="1493" y="9538"/>
                  </a:cubicBezTo>
                  <a:cubicBezTo>
                    <a:pt x="1493" y="9538"/>
                    <a:pt x="1493" y="9494"/>
                    <a:pt x="1479" y="9435"/>
                  </a:cubicBezTo>
                  <a:cubicBezTo>
                    <a:pt x="1464" y="9347"/>
                    <a:pt x="1450" y="9230"/>
                    <a:pt x="1420" y="9113"/>
                  </a:cubicBezTo>
                  <a:cubicBezTo>
                    <a:pt x="1376" y="8820"/>
                    <a:pt x="1303" y="8425"/>
                    <a:pt x="1201" y="7942"/>
                  </a:cubicBezTo>
                  <a:cubicBezTo>
                    <a:pt x="1025" y="6932"/>
                    <a:pt x="761" y="5556"/>
                    <a:pt x="469" y="4063"/>
                  </a:cubicBezTo>
                  <a:cubicBezTo>
                    <a:pt x="395" y="3697"/>
                    <a:pt x="322" y="3301"/>
                    <a:pt x="249" y="2965"/>
                  </a:cubicBezTo>
                  <a:cubicBezTo>
                    <a:pt x="176" y="2613"/>
                    <a:pt x="103" y="2262"/>
                    <a:pt x="103" y="1940"/>
                  </a:cubicBezTo>
                  <a:cubicBezTo>
                    <a:pt x="73" y="1281"/>
                    <a:pt x="381" y="695"/>
                    <a:pt x="761" y="403"/>
                  </a:cubicBezTo>
                  <a:cubicBezTo>
                    <a:pt x="1101" y="136"/>
                    <a:pt x="1451" y="40"/>
                    <a:pt x="1711" y="40"/>
                  </a:cubicBezTo>
                  <a:cubicBezTo>
                    <a:pt x="1765" y="40"/>
                    <a:pt x="1814" y="44"/>
                    <a:pt x="1859" y="51"/>
                  </a:cubicBezTo>
                  <a:cubicBezTo>
                    <a:pt x="2113" y="78"/>
                    <a:pt x="2257" y="141"/>
                    <a:pt x="2280" y="141"/>
                  </a:cubicBezTo>
                  <a:cubicBezTo>
                    <a:pt x="2283" y="141"/>
                    <a:pt x="2284" y="140"/>
                    <a:pt x="2284" y="139"/>
                  </a:cubicBezTo>
                  <a:cubicBezTo>
                    <a:pt x="2284" y="125"/>
                    <a:pt x="2255" y="125"/>
                    <a:pt x="2181" y="81"/>
                  </a:cubicBezTo>
                  <a:cubicBezTo>
                    <a:pt x="2138" y="81"/>
                    <a:pt x="2108" y="66"/>
                    <a:pt x="2050" y="51"/>
                  </a:cubicBezTo>
                  <a:cubicBezTo>
                    <a:pt x="1991" y="37"/>
                    <a:pt x="1933" y="7"/>
                    <a:pt x="1859" y="7"/>
                  </a:cubicBezTo>
                  <a:cubicBezTo>
                    <a:pt x="1821" y="3"/>
                    <a:pt x="177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8111564" y="2824634"/>
              <a:ext cx="200010" cy="8884"/>
            </a:xfrm>
            <a:custGeom>
              <a:rect b="b" l="l" r="r" t="t"/>
              <a:pathLst>
                <a:path extrusionOk="0" h="121" w="2724">
                  <a:moveTo>
                    <a:pt x="616" y="0"/>
                  </a:moveTo>
                  <a:cubicBezTo>
                    <a:pt x="242" y="0"/>
                    <a:pt x="1" y="11"/>
                    <a:pt x="1" y="39"/>
                  </a:cubicBezTo>
                  <a:cubicBezTo>
                    <a:pt x="1" y="53"/>
                    <a:pt x="601" y="82"/>
                    <a:pt x="1348" y="112"/>
                  </a:cubicBezTo>
                  <a:cubicBezTo>
                    <a:pt x="1632" y="117"/>
                    <a:pt x="1892" y="120"/>
                    <a:pt x="2108" y="120"/>
                  </a:cubicBezTo>
                  <a:cubicBezTo>
                    <a:pt x="2482" y="120"/>
                    <a:pt x="2724" y="110"/>
                    <a:pt x="2724" y="82"/>
                  </a:cubicBezTo>
                  <a:cubicBezTo>
                    <a:pt x="2724" y="68"/>
                    <a:pt x="2123" y="39"/>
                    <a:pt x="1377" y="9"/>
                  </a:cubicBezTo>
                  <a:cubicBezTo>
                    <a:pt x="1093" y="4"/>
                    <a:pt x="832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7628953" y="2459792"/>
              <a:ext cx="47359" cy="172108"/>
            </a:xfrm>
            <a:custGeom>
              <a:rect b="b" l="l" r="r" t="t"/>
              <a:pathLst>
                <a:path extrusionOk="0" h="2344" w="645">
                  <a:moveTo>
                    <a:pt x="15" y="1"/>
                  </a:moveTo>
                  <a:lnTo>
                    <a:pt x="15" y="1"/>
                  </a:lnTo>
                  <a:cubicBezTo>
                    <a:pt x="1" y="30"/>
                    <a:pt x="279" y="484"/>
                    <a:pt x="440" y="1143"/>
                  </a:cubicBezTo>
                  <a:cubicBezTo>
                    <a:pt x="601" y="1801"/>
                    <a:pt x="571" y="2343"/>
                    <a:pt x="601" y="2343"/>
                  </a:cubicBezTo>
                  <a:cubicBezTo>
                    <a:pt x="601" y="2343"/>
                    <a:pt x="645" y="2226"/>
                    <a:pt x="645" y="1977"/>
                  </a:cubicBezTo>
                  <a:cubicBezTo>
                    <a:pt x="645" y="1758"/>
                    <a:pt x="615" y="1450"/>
                    <a:pt x="528" y="1128"/>
                  </a:cubicBezTo>
                  <a:cubicBezTo>
                    <a:pt x="454" y="777"/>
                    <a:pt x="323" y="499"/>
                    <a:pt x="220" y="294"/>
                  </a:cubicBezTo>
                  <a:cubicBezTo>
                    <a:pt x="118" y="118"/>
                    <a:pt x="30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7764639" y="1428119"/>
              <a:ext cx="330926" cy="159039"/>
            </a:xfrm>
            <a:custGeom>
              <a:rect b="b" l="l" r="r" t="t"/>
              <a:pathLst>
                <a:path extrusionOk="0" h="2166" w="4507">
                  <a:moveTo>
                    <a:pt x="100" y="1125"/>
                  </a:moveTo>
                  <a:lnTo>
                    <a:pt x="122" y="1142"/>
                  </a:lnTo>
                  <a:lnTo>
                    <a:pt x="122" y="1142"/>
                  </a:lnTo>
                  <a:cubicBezTo>
                    <a:pt x="121" y="1141"/>
                    <a:pt x="119" y="1139"/>
                    <a:pt x="118" y="1137"/>
                  </a:cubicBezTo>
                  <a:lnTo>
                    <a:pt x="118" y="1137"/>
                  </a:lnTo>
                  <a:cubicBezTo>
                    <a:pt x="112" y="1133"/>
                    <a:pt x="106" y="1129"/>
                    <a:pt x="100" y="1125"/>
                  </a:cubicBezTo>
                  <a:close/>
                  <a:moveTo>
                    <a:pt x="122" y="1142"/>
                  </a:moveTo>
                  <a:cubicBezTo>
                    <a:pt x="148" y="1172"/>
                    <a:pt x="180" y="1196"/>
                    <a:pt x="217" y="1213"/>
                  </a:cubicBezTo>
                  <a:lnTo>
                    <a:pt x="122" y="1142"/>
                  </a:lnTo>
                  <a:close/>
                  <a:moveTo>
                    <a:pt x="1846" y="1"/>
                  </a:moveTo>
                  <a:cubicBezTo>
                    <a:pt x="1409" y="1"/>
                    <a:pt x="979" y="63"/>
                    <a:pt x="568" y="232"/>
                  </a:cubicBezTo>
                  <a:cubicBezTo>
                    <a:pt x="363" y="335"/>
                    <a:pt x="173" y="437"/>
                    <a:pt x="70" y="642"/>
                  </a:cubicBezTo>
                  <a:cubicBezTo>
                    <a:pt x="0" y="805"/>
                    <a:pt x="14" y="1014"/>
                    <a:pt x="118" y="1137"/>
                  </a:cubicBezTo>
                  <a:lnTo>
                    <a:pt x="118" y="1137"/>
                  </a:lnTo>
                  <a:cubicBezTo>
                    <a:pt x="283" y="1243"/>
                    <a:pt x="480" y="1283"/>
                    <a:pt x="686" y="1283"/>
                  </a:cubicBezTo>
                  <a:cubicBezTo>
                    <a:pt x="880" y="1283"/>
                    <a:pt x="1082" y="1247"/>
                    <a:pt x="1271" y="1198"/>
                  </a:cubicBezTo>
                  <a:cubicBezTo>
                    <a:pt x="1651" y="1081"/>
                    <a:pt x="2017" y="876"/>
                    <a:pt x="2398" y="803"/>
                  </a:cubicBezTo>
                  <a:cubicBezTo>
                    <a:pt x="2553" y="890"/>
                    <a:pt x="2731" y="932"/>
                    <a:pt x="2909" y="932"/>
                  </a:cubicBezTo>
                  <a:cubicBezTo>
                    <a:pt x="3153" y="932"/>
                    <a:pt x="3398" y="853"/>
                    <a:pt x="3584" y="701"/>
                  </a:cubicBezTo>
                  <a:cubicBezTo>
                    <a:pt x="3628" y="1081"/>
                    <a:pt x="3730" y="1462"/>
                    <a:pt x="3906" y="1813"/>
                  </a:cubicBezTo>
                  <a:cubicBezTo>
                    <a:pt x="3935" y="1886"/>
                    <a:pt x="4082" y="2150"/>
                    <a:pt x="4155" y="2165"/>
                  </a:cubicBezTo>
                  <a:cubicBezTo>
                    <a:pt x="4158" y="2165"/>
                    <a:pt x="4162" y="2165"/>
                    <a:pt x="4165" y="2165"/>
                  </a:cubicBezTo>
                  <a:cubicBezTo>
                    <a:pt x="4290" y="2165"/>
                    <a:pt x="4360" y="1913"/>
                    <a:pt x="4389" y="1813"/>
                  </a:cubicBezTo>
                  <a:cubicBezTo>
                    <a:pt x="4506" y="1418"/>
                    <a:pt x="4491" y="832"/>
                    <a:pt x="4213" y="510"/>
                  </a:cubicBezTo>
                  <a:cubicBezTo>
                    <a:pt x="4023" y="305"/>
                    <a:pt x="3759" y="261"/>
                    <a:pt x="3481" y="203"/>
                  </a:cubicBezTo>
                  <a:cubicBezTo>
                    <a:pt x="2945" y="97"/>
                    <a:pt x="2391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915204" y="2281373"/>
              <a:ext cx="197880" cy="230114"/>
            </a:xfrm>
            <a:custGeom>
              <a:rect b="b" l="l" r="r" t="t"/>
              <a:pathLst>
                <a:path extrusionOk="0" h="3134" w="2695">
                  <a:moveTo>
                    <a:pt x="1" y="1"/>
                  </a:moveTo>
                  <a:lnTo>
                    <a:pt x="469" y="3134"/>
                  </a:lnTo>
                  <a:lnTo>
                    <a:pt x="2255" y="3134"/>
                  </a:lnTo>
                  <a:cubicBezTo>
                    <a:pt x="2124" y="3134"/>
                    <a:pt x="2695" y="1"/>
                    <a:pt x="2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1" name="Google Shape;1291;p45"/>
          <p:cNvSpPr txBox="1"/>
          <p:nvPr>
            <p:ph idx="4294967295" type="title"/>
          </p:nvPr>
        </p:nvSpPr>
        <p:spPr>
          <a:xfrm>
            <a:off x="1045500" y="2365375"/>
            <a:ext cx="63012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Technological Issues in Business Communication in 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Globalization Perspective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292" name="Google Shape;1292;p45"/>
          <p:cNvSpPr txBox="1"/>
          <p:nvPr>
            <p:ph type="title"/>
          </p:nvPr>
        </p:nvSpPr>
        <p:spPr>
          <a:xfrm>
            <a:off x="3333025" y="1111824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93" name="Google Shape;129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6"/>
          <p:cNvSpPr txBox="1"/>
          <p:nvPr>
            <p:ph type="title"/>
          </p:nvPr>
        </p:nvSpPr>
        <p:spPr>
          <a:xfrm>
            <a:off x="1552625" y="212200"/>
            <a:ext cx="57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Business Communication </a:t>
            </a:r>
            <a:r>
              <a:rPr lang="en">
                <a:solidFill>
                  <a:schemeClr val="lt2"/>
                </a:solidFill>
              </a:rPr>
              <a:t>System </a:t>
            </a:r>
            <a:r>
              <a:rPr lang="en">
                <a:solidFill>
                  <a:schemeClr val="lt2"/>
                </a:solidFill>
              </a:rPr>
              <a:t> Issues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99" name="Google Shape;1299;p46"/>
          <p:cNvSpPr/>
          <p:nvPr/>
        </p:nvSpPr>
        <p:spPr>
          <a:xfrm rot="-1701150">
            <a:off x="8033848" y="265912"/>
            <a:ext cx="292486" cy="26188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46"/>
          <p:cNvGrpSpPr/>
          <p:nvPr/>
        </p:nvGrpSpPr>
        <p:grpSpPr>
          <a:xfrm>
            <a:off x="160871" y="1013051"/>
            <a:ext cx="680400" cy="638700"/>
            <a:chOff x="160871" y="936851"/>
            <a:chExt cx="680400" cy="638700"/>
          </a:xfrm>
        </p:grpSpPr>
        <p:sp>
          <p:nvSpPr>
            <p:cNvPr id="1301" name="Google Shape;1301;p46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2" name="Google Shape;1302;p46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1303" name="Google Shape;1303;p46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6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6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6" name="Google Shape;1306;p46"/>
          <p:cNvGrpSpPr/>
          <p:nvPr/>
        </p:nvGrpSpPr>
        <p:grpSpPr>
          <a:xfrm flipH="1">
            <a:off x="6578" y="3483007"/>
            <a:ext cx="727535" cy="1710819"/>
            <a:chOff x="8416475" y="3483007"/>
            <a:chExt cx="727535" cy="1710819"/>
          </a:xfrm>
        </p:grpSpPr>
        <p:sp>
          <p:nvSpPr>
            <p:cNvPr id="1307" name="Google Shape;1307;p46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46"/>
          <p:cNvSpPr txBox="1"/>
          <p:nvPr>
            <p:ph idx="8" type="subTitle"/>
          </p:nvPr>
        </p:nvSpPr>
        <p:spPr>
          <a:xfrm flipH="1">
            <a:off x="1552625" y="2071550"/>
            <a:ext cx="69090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Giant</a:t>
            </a:r>
            <a:r>
              <a:rPr b="1" lang="en" sz="2100"/>
              <a:t> corporate </a:t>
            </a:r>
            <a:r>
              <a:rPr b="1" lang="en" sz="2100"/>
              <a:t>office uses several system utilities for internal and external communication such as office network hub or star model. </a:t>
            </a:r>
            <a:endParaRPr b="1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Network issue in those model is considered as system technological issue.</a:t>
            </a:r>
            <a:endParaRPr b="1" sz="2100"/>
          </a:p>
        </p:txBody>
      </p:sp>
      <p:grpSp>
        <p:nvGrpSpPr>
          <p:cNvPr id="1311" name="Google Shape;1311;p46"/>
          <p:cNvGrpSpPr/>
          <p:nvPr/>
        </p:nvGrpSpPr>
        <p:grpSpPr>
          <a:xfrm>
            <a:off x="292626" y="2238131"/>
            <a:ext cx="1259988" cy="1177550"/>
            <a:chOff x="1652959" y="3049601"/>
            <a:chExt cx="560568" cy="523891"/>
          </a:xfrm>
        </p:grpSpPr>
        <p:sp>
          <p:nvSpPr>
            <p:cNvPr id="1312" name="Google Shape;1312;p46"/>
            <p:cNvSpPr/>
            <p:nvPr/>
          </p:nvSpPr>
          <p:spPr>
            <a:xfrm>
              <a:off x="1652959" y="3159039"/>
              <a:ext cx="560568" cy="414453"/>
            </a:xfrm>
            <a:custGeom>
              <a:rect b="b" l="l" r="r" t="t"/>
              <a:pathLst>
                <a:path extrusionOk="0" h="9964" w="13476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652959" y="3159039"/>
              <a:ext cx="280284" cy="414453"/>
            </a:xfrm>
            <a:custGeom>
              <a:rect b="b" l="l" r="r" t="t"/>
              <a:pathLst>
                <a:path extrusionOk="0" h="9964" w="6738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701504" y="3207623"/>
              <a:ext cx="463854" cy="317703"/>
            </a:xfrm>
            <a:custGeom>
              <a:rect b="b" l="l" r="r" t="t"/>
              <a:pathLst>
                <a:path extrusionOk="0" h="7638" w="11151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701504" y="3207623"/>
              <a:ext cx="231740" cy="317328"/>
            </a:xfrm>
            <a:custGeom>
              <a:rect b="b" l="l" r="r" t="t"/>
              <a:pathLst>
                <a:path extrusionOk="0" h="7629" w="5571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151F29">
                <a:alpha val="12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823346" y="3049601"/>
              <a:ext cx="220176" cy="183559"/>
            </a:xfrm>
            <a:custGeom>
              <a:rect b="b" l="l" r="r" t="t"/>
              <a:pathLst>
                <a:path extrusionOk="0" h="4413" w="5293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872682" y="3285241"/>
              <a:ext cx="217430" cy="154900"/>
            </a:xfrm>
            <a:custGeom>
              <a:rect b="b" l="l" r="r" t="t"/>
              <a:pathLst>
                <a:path extrusionOk="0" h="3724" w="5227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1808620" y="3399879"/>
              <a:ext cx="64102" cy="54697"/>
            </a:xfrm>
            <a:custGeom>
              <a:rect b="b" l="l" r="r" t="t"/>
              <a:pathLst>
                <a:path extrusionOk="0" h="1315" w="1541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1750133" y="3271598"/>
              <a:ext cx="62563" cy="55446"/>
            </a:xfrm>
            <a:custGeom>
              <a:rect b="b" l="l" r="r" t="t"/>
              <a:pathLst>
                <a:path extrusionOk="0" h="1333" w="1504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066198" y="3417724"/>
              <a:ext cx="62604" cy="55405"/>
            </a:xfrm>
            <a:custGeom>
              <a:rect b="b" l="l" r="r" t="t"/>
              <a:pathLst>
                <a:path extrusionOk="0" h="1332" w="1505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908165" y="3296056"/>
              <a:ext cx="62895" cy="55238"/>
            </a:xfrm>
            <a:custGeom>
              <a:rect b="b" l="l" r="r" t="t"/>
              <a:pathLst>
                <a:path extrusionOk="0" h="1328" w="1512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1823346" y="3049601"/>
              <a:ext cx="110317" cy="183559"/>
            </a:xfrm>
            <a:custGeom>
              <a:rect b="b" l="l" r="r" t="t"/>
              <a:pathLst>
                <a:path extrusionOk="0" h="4413" w="2652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1900179" y="3146768"/>
              <a:ext cx="58153" cy="50164"/>
            </a:xfrm>
            <a:custGeom>
              <a:rect b="b" l="l" r="r" t="t"/>
              <a:pathLst>
                <a:path extrusionOk="0" h="1206" w="1398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4" name="Google Shape;1324;p46"/>
          <p:cNvSpPr txBox="1"/>
          <p:nvPr>
            <p:ph idx="6" type="subTitle"/>
          </p:nvPr>
        </p:nvSpPr>
        <p:spPr>
          <a:xfrm flipH="1">
            <a:off x="1444701" y="1286800"/>
            <a:ext cx="64851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Big Corporate office requires system services for </a:t>
            </a:r>
            <a:r>
              <a:rPr b="1" lang="en" sz="1600"/>
              <a:t>internal and External Communication.</a:t>
            </a:r>
            <a:endParaRPr b="1" sz="1600"/>
          </a:p>
        </p:txBody>
      </p:sp>
      <p:sp>
        <p:nvSpPr>
          <p:cNvPr id="1325" name="Google Shape;132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/>
          <p:nvPr>
            <p:ph type="title"/>
          </p:nvPr>
        </p:nvSpPr>
        <p:spPr>
          <a:xfrm rot="192402">
            <a:off x="705235" y="391958"/>
            <a:ext cx="7733509" cy="57210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“Black Tuesday”-from history</a:t>
            </a:r>
            <a:endParaRPr sz="3000"/>
          </a:p>
        </p:txBody>
      </p:sp>
      <p:sp>
        <p:nvSpPr>
          <p:cNvPr id="582" name="Google Shape;582;p29"/>
          <p:cNvSpPr/>
          <p:nvPr/>
        </p:nvSpPr>
        <p:spPr>
          <a:xfrm>
            <a:off x="5397049" y="5240237"/>
            <a:ext cx="361988" cy="3200"/>
          </a:xfrm>
          <a:custGeom>
            <a:rect b="b" l="l" r="r" t="t"/>
            <a:pathLst>
              <a:path extrusionOk="0" h="44" w="4978">
                <a:moveTo>
                  <a:pt x="2489" y="0"/>
                </a:moveTo>
                <a:cubicBezTo>
                  <a:pt x="1113" y="0"/>
                  <a:pt x="0" y="0"/>
                  <a:pt x="0" y="29"/>
                </a:cubicBezTo>
                <a:cubicBezTo>
                  <a:pt x="0" y="44"/>
                  <a:pt x="1113" y="44"/>
                  <a:pt x="2489" y="44"/>
                </a:cubicBezTo>
                <a:cubicBezTo>
                  <a:pt x="3865" y="44"/>
                  <a:pt x="4978" y="44"/>
                  <a:pt x="4978" y="29"/>
                </a:cubicBezTo>
                <a:cubicBezTo>
                  <a:pt x="4978" y="0"/>
                  <a:pt x="3865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5435372" y="5211077"/>
            <a:ext cx="30905" cy="12726"/>
          </a:xfrm>
          <a:custGeom>
            <a:rect b="b" l="l" r="r" t="t"/>
            <a:pathLst>
              <a:path extrusionOk="0" h="175" w="425">
                <a:moveTo>
                  <a:pt x="18" y="0"/>
                </a:moveTo>
                <a:cubicBezTo>
                  <a:pt x="7" y="0"/>
                  <a:pt x="0" y="2"/>
                  <a:pt x="0" y="6"/>
                </a:cubicBezTo>
                <a:cubicBezTo>
                  <a:pt x="0" y="20"/>
                  <a:pt x="88" y="50"/>
                  <a:pt x="205" y="94"/>
                </a:cubicBezTo>
                <a:cubicBezTo>
                  <a:pt x="312" y="129"/>
                  <a:pt x="390" y="175"/>
                  <a:pt x="416" y="175"/>
                </a:cubicBezTo>
                <a:cubicBezTo>
                  <a:pt x="422" y="175"/>
                  <a:pt x="425" y="172"/>
                  <a:pt x="425" y="167"/>
                </a:cubicBezTo>
                <a:cubicBezTo>
                  <a:pt x="425" y="152"/>
                  <a:pt x="337" y="94"/>
                  <a:pt x="220" y="64"/>
                </a:cubicBezTo>
                <a:cubicBezTo>
                  <a:pt x="141" y="20"/>
                  <a:pt x="55" y="0"/>
                  <a:pt x="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5425773" y="5219876"/>
            <a:ext cx="25597" cy="23560"/>
          </a:xfrm>
          <a:custGeom>
            <a:rect b="b" l="l" r="r" t="t"/>
            <a:pathLst>
              <a:path extrusionOk="0" h="324" w="352">
                <a:moveTo>
                  <a:pt x="38" y="0"/>
                </a:moveTo>
                <a:cubicBezTo>
                  <a:pt x="15" y="0"/>
                  <a:pt x="0" y="7"/>
                  <a:pt x="0" y="17"/>
                </a:cubicBezTo>
                <a:cubicBezTo>
                  <a:pt x="0" y="17"/>
                  <a:pt x="132" y="31"/>
                  <a:pt x="220" y="119"/>
                </a:cubicBezTo>
                <a:cubicBezTo>
                  <a:pt x="337" y="207"/>
                  <a:pt x="337" y="324"/>
                  <a:pt x="352" y="324"/>
                </a:cubicBezTo>
                <a:cubicBezTo>
                  <a:pt x="352" y="324"/>
                  <a:pt x="352" y="192"/>
                  <a:pt x="235" y="104"/>
                </a:cubicBezTo>
                <a:cubicBezTo>
                  <a:pt x="166" y="26"/>
                  <a:pt x="85" y="0"/>
                  <a:pt x="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5545033" y="5226348"/>
            <a:ext cx="71336" cy="2182"/>
          </a:xfrm>
          <a:custGeom>
            <a:rect b="b" l="l" r="r" t="t"/>
            <a:pathLst>
              <a:path extrusionOk="0" h="30" w="981">
                <a:moveTo>
                  <a:pt x="483" y="1"/>
                </a:moveTo>
                <a:cubicBezTo>
                  <a:pt x="220" y="1"/>
                  <a:pt x="0" y="1"/>
                  <a:pt x="0" y="15"/>
                </a:cubicBezTo>
                <a:cubicBezTo>
                  <a:pt x="0" y="30"/>
                  <a:pt x="220" y="30"/>
                  <a:pt x="483" y="30"/>
                </a:cubicBezTo>
                <a:cubicBezTo>
                  <a:pt x="761" y="30"/>
                  <a:pt x="981" y="30"/>
                  <a:pt x="981" y="15"/>
                </a:cubicBezTo>
                <a:cubicBezTo>
                  <a:pt x="981" y="15"/>
                  <a:pt x="761" y="1"/>
                  <a:pt x="4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5584375" y="5240237"/>
            <a:ext cx="362060" cy="3200"/>
          </a:xfrm>
          <a:custGeom>
            <a:rect b="b" l="l" r="r" t="t"/>
            <a:pathLst>
              <a:path extrusionOk="0" h="44" w="4979">
                <a:moveTo>
                  <a:pt x="2489" y="0"/>
                </a:moveTo>
                <a:cubicBezTo>
                  <a:pt x="1113" y="0"/>
                  <a:pt x="1" y="0"/>
                  <a:pt x="1" y="29"/>
                </a:cubicBezTo>
                <a:cubicBezTo>
                  <a:pt x="1" y="44"/>
                  <a:pt x="1099" y="44"/>
                  <a:pt x="2489" y="44"/>
                </a:cubicBezTo>
                <a:cubicBezTo>
                  <a:pt x="3866" y="44"/>
                  <a:pt x="4978" y="44"/>
                  <a:pt x="4978" y="29"/>
                </a:cubicBezTo>
                <a:cubicBezTo>
                  <a:pt x="4978" y="0"/>
                  <a:pt x="3866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5731268" y="5226348"/>
            <a:ext cx="71409" cy="2182"/>
          </a:xfrm>
          <a:custGeom>
            <a:rect b="b" l="l" r="r" t="t"/>
            <a:pathLst>
              <a:path extrusionOk="0" h="30" w="982">
                <a:moveTo>
                  <a:pt x="484" y="1"/>
                </a:moveTo>
                <a:cubicBezTo>
                  <a:pt x="221" y="1"/>
                  <a:pt x="1" y="1"/>
                  <a:pt x="1" y="15"/>
                </a:cubicBezTo>
                <a:cubicBezTo>
                  <a:pt x="1" y="30"/>
                  <a:pt x="235" y="30"/>
                  <a:pt x="484" y="30"/>
                </a:cubicBezTo>
                <a:cubicBezTo>
                  <a:pt x="762" y="30"/>
                  <a:pt x="982" y="30"/>
                  <a:pt x="982" y="15"/>
                </a:cubicBezTo>
                <a:cubicBezTo>
                  <a:pt x="982" y="15"/>
                  <a:pt x="762" y="1"/>
                  <a:pt x="4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29"/>
          <p:cNvGrpSpPr/>
          <p:nvPr/>
        </p:nvGrpSpPr>
        <p:grpSpPr>
          <a:xfrm>
            <a:off x="8112775" y="2765510"/>
            <a:ext cx="785377" cy="2421158"/>
            <a:chOff x="8175050" y="2835685"/>
            <a:chExt cx="785377" cy="2421158"/>
          </a:xfrm>
        </p:grpSpPr>
        <p:sp>
          <p:nvSpPr>
            <p:cNvPr id="589" name="Google Shape;589;p29"/>
            <p:cNvSpPr/>
            <p:nvPr/>
          </p:nvSpPr>
          <p:spPr>
            <a:xfrm>
              <a:off x="8175050" y="28356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549759" y="34276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8546273" y="35877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391999" y="40947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8342683" y="47696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288168" y="46988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8342683" y="48414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Google Shape;5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">
            <a:off x="1359600" y="1237550"/>
            <a:ext cx="5221172" cy="3915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29"/>
          <p:cNvGrpSpPr/>
          <p:nvPr/>
        </p:nvGrpSpPr>
        <p:grpSpPr>
          <a:xfrm>
            <a:off x="172415" y="3135860"/>
            <a:ext cx="868386" cy="2042034"/>
            <a:chOff x="8416475" y="3483007"/>
            <a:chExt cx="727535" cy="1710819"/>
          </a:xfrm>
        </p:grpSpPr>
        <p:sp>
          <p:nvSpPr>
            <p:cNvPr id="599" name="Google Shape;599;p29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9"/>
          <p:cNvSpPr txBox="1"/>
          <p:nvPr>
            <p:ph type="title"/>
          </p:nvPr>
        </p:nvSpPr>
        <p:spPr>
          <a:xfrm rot="-623">
            <a:off x="6134979" y="1319675"/>
            <a:ext cx="33129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Name of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The 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Place ?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7"/>
          <p:cNvSpPr txBox="1"/>
          <p:nvPr>
            <p:ph type="title"/>
          </p:nvPr>
        </p:nvSpPr>
        <p:spPr>
          <a:xfrm>
            <a:off x="1334900" y="212200"/>
            <a:ext cx="62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Business Communication </a:t>
            </a:r>
            <a:r>
              <a:rPr lang="en">
                <a:solidFill>
                  <a:schemeClr val="lt2"/>
                </a:solidFill>
              </a:rPr>
              <a:t>Hardware issue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31" name="Google Shape;1331;p47"/>
          <p:cNvSpPr/>
          <p:nvPr/>
        </p:nvSpPr>
        <p:spPr>
          <a:xfrm rot="-1701150">
            <a:off x="8033848" y="265912"/>
            <a:ext cx="292486" cy="26188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2" name="Google Shape;1332;p47"/>
          <p:cNvGrpSpPr/>
          <p:nvPr/>
        </p:nvGrpSpPr>
        <p:grpSpPr>
          <a:xfrm>
            <a:off x="160871" y="1013051"/>
            <a:ext cx="680400" cy="638700"/>
            <a:chOff x="160871" y="936851"/>
            <a:chExt cx="680400" cy="638700"/>
          </a:xfrm>
        </p:grpSpPr>
        <p:sp>
          <p:nvSpPr>
            <p:cNvPr id="1333" name="Google Shape;1333;p47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4" name="Google Shape;1334;p47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1335" name="Google Shape;1335;p47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8" name="Google Shape;1338;p47"/>
          <p:cNvGrpSpPr/>
          <p:nvPr/>
        </p:nvGrpSpPr>
        <p:grpSpPr>
          <a:xfrm flipH="1">
            <a:off x="6578" y="3483007"/>
            <a:ext cx="727535" cy="1710819"/>
            <a:chOff x="8416475" y="3483007"/>
            <a:chExt cx="727535" cy="1710819"/>
          </a:xfrm>
        </p:grpSpPr>
        <p:sp>
          <p:nvSpPr>
            <p:cNvPr id="1339" name="Google Shape;1339;p47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47"/>
          <p:cNvSpPr txBox="1"/>
          <p:nvPr>
            <p:ph idx="6" type="subTitle"/>
          </p:nvPr>
        </p:nvSpPr>
        <p:spPr>
          <a:xfrm flipH="1">
            <a:off x="1139901" y="1439200"/>
            <a:ext cx="64851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Hardware or machine problem is highly notable.</a:t>
            </a:r>
            <a:endParaRPr b="1" sz="1600"/>
          </a:p>
        </p:txBody>
      </p:sp>
      <p:sp>
        <p:nvSpPr>
          <p:cNvPr id="1343" name="Google Shape;1343;p47"/>
          <p:cNvSpPr txBox="1"/>
          <p:nvPr>
            <p:ph idx="6" type="subTitle"/>
          </p:nvPr>
        </p:nvSpPr>
        <p:spPr>
          <a:xfrm flipH="1">
            <a:off x="1329450" y="2323325"/>
            <a:ext cx="6485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Communication device issue.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Server Storage shortage or </a:t>
            </a:r>
            <a:r>
              <a:rPr b="1" lang="en" sz="2100"/>
              <a:t>website</a:t>
            </a:r>
            <a:r>
              <a:rPr b="1" lang="en" sz="2100"/>
              <a:t> server down.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Remote communication network module such as : local tower malfunction.</a:t>
            </a:r>
            <a:endParaRPr b="1" sz="2100"/>
          </a:p>
        </p:txBody>
      </p:sp>
      <p:grpSp>
        <p:nvGrpSpPr>
          <p:cNvPr id="1344" name="Google Shape;1344;p47"/>
          <p:cNvGrpSpPr/>
          <p:nvPr/>
        </p:nvGrpSpPr>
        <p:grpSpPr>
          <a:xfrm>
            <a:off x="7361353" y="2445786"/>
            <a:ext cx="1637509" cy="2538766"/>
            <a:chOff x="5430948" y="1484877"/>
            <a:chExt cx="2254591" cy="3495478"/>
          </a:xfrm>
        </p:grpSpPr>
        <p:sp>
          <p:nvSpPr>
            <p:cNvPr id="1345" name="Google Shape;1345;p47"/>
            <p:cNvSpPr/>
            <p:nvPr/>
          </p:nvSpPr>
          <p:spPr>
            <a:xfrm flipH="1">
              <a:off x="5430948" y="1618423"/>
              <a:ext cx="1372218" cy="3361932"/>
            </a:xfrm>
            <a:custGeom>
              <a:rect b="b" l="l" r="r" t="t"/>
              <a:pathLst>
                <a:path extrusionOk="0" h="31543" w="12875">
                  <a:moveTo>
                    <a:pt x="275" y="1"/>
                  </a:moveTo>
                  <a:lnTo>
                    <a:pt x="0" y="31542"/>
                  </a:lnTo>
                  <a:lnTo>
                    <a:pt x="12874" y="31297"/>
                  </a:lnTo>
                  <a:lnTo>
                    <a:pt x="12874" y="449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7"/>
            <p:cNvSpPr/>
            <p:nvPr/>
          </p:nvSpPr>
          <p:spPr>
            <a:xfrm flipH="1">
              <a:off x="6079274" y="2195879"/>
              <a:ext cx="649925" cy="486762"/>
            </a:xfrm>
            <a:custGeom>
              <a:rect b="b" l="l" r="r" t="t"/>
              <a:pathLst>
                <a:path extrusionOk="0" h="4567" w="6098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7"/>
            <p:cNvSpPr/>
            <p:nvPr/>
          </p:nvSpPr>
          <p:spPr>
            <a:xfrm flipH="1">
              <a:off x="6387290" y="2751806"/>
              <a:ext cx="506788" cy="34000"/>
            </a:xfrm>
            <a:custGeom>
              <a:rect b="b" l="l" r="r" t="t"/>
              <a:pathLst>
                <a:path extrusionOk="0" h="319" w="4755">
                  <a:moveTo>
                    <a:pt x="1" y="1"/>
                  </a:moveTo>
                  <a:lnTo>
                    <a:pt x="1" y="203"/>
                  </a:lnTo>
                  <a:lnTo>
                    <a:pt x="4755" y="319"/>
                  </a:lnTo>
                  <a:lnTo>
                    <a:pt x="4755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7"/>
            <p:cNvSpPr/>
            <p:nvPr/>
          </p:nvSpPr>
          <p:spPr>
            <a:xfrm flipH="1">
              <a:off x="5430950" y="1646134"/>
              <a:ext cx="613048" cy="3314183"/>
            </a:xfrm>
            <a:custGeom>
              <a:rect b="b" l="l" r="r" t="t"/>
              <a:pathLst>
                <a:path extrusionOk="0" h="31095" w="5752">
                  <a:moveTo>
                    <a:pt x="102" y="1"/>
                  </a:moveTo>
                  <a:lnTo>
                    <a:pt x="1" y="31094"/>
                  </a:lnTo>
                  <a:lnTo>
                    <a:pt x="5751" y="31037"/>
                  </a:lnTo>
                  <a:lnTo>
                    <a:pt x="5751" y="189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7"/>
            <p:cNvSpPr/>
            <p:nvPr/>
          </p:nvSpPr>
          <p:spPr>
            <a:xfrm flipH="1">
              <a:off x="6079274" y="1663080"/>
              <a:ext cx="649925" cy="485270"/>
            </a:xfrm>
            <a:custGeom>
              <a:rect b="b" l="l" r="r" t="t"/>
              <a:pathLst>
                <a:path extrusionOk="0" h="4553" w="6098">
                  <a:moveTo>
                    <a:pt x="0" y="1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7"/>
            <p:cNvSpPr/>
            <p:nvPr/>
          </p:nvSpPr>
          <p:spPr>
            <a:xfrm flipH="1">
              <a:off x="6305651" y="1789379"/>
              <a:ext cx="200264" cy="77059"/>
            </a:xfrm>
            <a:custGeom>
              <a:rect b="b" l="l" r="r" t="t"/>
              <a:pathLst>
                <a:path extrusionOk="0" h="723" w="1879">
                  <a:moveTo>
                    <a:pt x="1878" y="0"/>
                  </a:moveTo>
                  <a:lnTo>
                    <a:pt x="0" y="58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7"/>
            <p:cNvSpPr/>
            <p:nvPr/>
          </p:nvSpPr>
          <p:spPr>
            <a:xfrm flipH="1">
              <a:off x="6299469" y="1927934"/>
              <a:ext cx="206445" cy="29417"/>
            </a:xfrm>
            <a:custGeom>
              <a:rect b="b" l="l" r="r" t="t"/>
              <a:pathLst>
                <a:path extrusionOk="0" h="276" w="1937">
                  <a:moveTo>
                    <a:pt x="0" y="1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7"/>
            <p:cNvSpPr/>
            <p:nvPr/>
          </p:nvSpPr>
          <p:spPr>
            <a:xfrm flipH="1">
              <a:off x="6305651" y="2323776"/>
              <a:ext cx="200264" cy="78658"/>
            </a:xfrm>
            <a:custGeom>
              <a:rect b="b" l="l" r="r" t="t"/>
              <a:pathLst>
                <a:path extrusionOk="0" h="738" w="1879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7"/>
            <p:cNvSpPr/>
            <p:nvPr/>
          </p:nvSpPr>
          <p:spPr>
            <a:xfrm flipH="1">
              <a:off x="6299469" y="2462332"/>
              <a:ext cx="206445" cy="27818"/>
            </a:xfrm>
            <a:custGeom>
              <a:rect b="b" l="l" r="r" t="t"/>
              <a:pathLst>
                <a:path extrusionOk="0" h="261" w="1937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F8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7"/>
            <p:cNvSpPr/>
            <p:nvPr/>
          </p:nvSpPr>
          <p:spPr>
            <a:xfrm flipH="1">
              <a:off x="6079274" y="3366245"/>
              <a:ext cx="649925" cy="486762"/>
            </a:xfrm>
            <a:custGeom>
              <a:rect b="b" l="l" r="r" t="t"/>
              <a:pathLst>
                <a:path extrusionOk="0" h="4567" w="6098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7"/>
            <p:cNvSpPr/>
            <p:nvPr/>
          </p:nvSpPr>
          <p:spPr>
            <a:xfrm flipH="1">
              <a:off x="6305651" y="3494142"/>
              <a:ext cx="200264" cy="78658"/>
            </a:xfrm>
            <a:custGeom>
              <a:rect b="b" l="l" r="r" t="t"/>
              <a:pathLst>
                <a:path extrusionOk="0" h="738" w="1879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7"/>
            <p:cNvSpPr/>
            <p:nvPr/>
          </p:nvSpPr>
          <p:spPr>
            <a:xfrm flipH="1">
              <a:off x="6299469" y="3631206"/>
              <a:ext cx="206445" cy="29310"/>
            </a:xfrm>
            <a:custGeom>
              <a:rect b="b" l="l" r="r" t="t"/>
              <a:pathLst>
                <a:path extrusionOk="0" h="275" w="1937">
                  <a:moveTo>
                    <a:pt x="0" y="0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7"/>
            <p:cNvSpPr/>
            <p:nvPr/>
          </p:nvSpPr>
          <p:spPr>
            <a:xfrm flipH="1">
              <a:off x="6079274" y="3914498"/>
              <a:ext cx="649925" cy="488254"/>
            </a:xfrm>
            <a:custGeom>
              <a:rect b="b" l="l" r="r" t="t"/>
              <a:pathLst>
                <a:path extrusionOk="0" h="4581" w="6098">
                  <a:moveTo>
                    <a:pt x="0" y="1"/>
                  </a:moveTo>
                  <a:lnTo>
                    <a:pt x="0" y="4581"/>
                  </a:lnTo>
                  <a:lnTo>
                    <a:pt x="6097" y="4581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7"/>
            <p:cNvSpPr/>
            <p:nvPr/>
          </p:nvSpPr>
          <p:spPr>
            <a:xfrm flipH="1">
              <a:off x="6305651" y="4042289"/>
              <a:ext cx="200264" cy="78658"/>
            </a:xfrm>
            <a:custGeom>
              <a:rect b="b" l="l" r="r" t="t"/>
              <a:pathLst>
                <a:path extrusionOk="0" h="738" w="1879">
                  <a:moveTo>
                    <a:pt x="1878" y="1"/>
                  </a:moveTo>
                  <a:lnTo>
                    <a:pt x="0" y="59"/>
                  </a:lnTo>
                  <a:lnTo>
                    <a:pt x="0" y="738"/>
                  </a:lnTo>
                  <a:lnTo>
                    <a:pt x="1878" y="738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7"/>
            <p:cNvSpPr/>
            <p:nvPr/>
          </p:nvSpPr>
          <p:spPr>
            <a:xfrm flipH="1">
              <a:off x="6299469" y="4180951"/>
              <a:ext cx="206445" cy="27818"/>
            </a:xfrm>
            <a:custGeom>
              <a:rect b="b" l="l" r="r" t="t"/>
              <a:pathLst>
                <a:path extrusionOk="0" h="261" w="1937">
                  <a:moveTo>
                    <a:pt x="0" y="0"/>
                  </a:moveTo>
                  <a:lnTo>
                    <a:pt x="0" y="260"/>
                  </a:lnTo>
                  <a:lnTo>
                    <a:pt x="1936" y="26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 flipH="1">
              <a:off x="6079274" y="4451986"/>
              <a:ext cx="649925" cy="485164"/>
            </a:xfrm>
            <a:custGeom>
              <a:rect b="b" l="l" r="r" t="t"/>
              <a:pathLst>
                <a:path extrusionOk="0" h="4552" w="6098">
                  <a:moveTo>
                    <a:pt x="0" y="0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 flipH="1">
              <a:off x="6305651" y="4579777"/>
              <a:ext cx="200264" cy="77166"/>
            </a:xfrm>
            <a:custGeom>
              <a:rect b="b" l="l" r="r" t="t"/>
              <a:pathLst>
                <a:path extrusionOk="0" h="724" w="1879">
                  <a:moveTo>
                    <a:pt x="1878" y="1"/>
                  </a:moveTo>
                  <a:lnTo>
                    <a:pt x="0" y="44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 flipH="1">
              <a:off x="6299469" y="4718332"/>
              <a:ext cx="206445" cy="27925"/>
            </a:xfrm>
            <a:custGeom>
              <a:rect b="b" l="l" r="r" t="t"/>
              <a:pathLst>
                <a:path extrusionOk="0" h="262" w="1937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7"/>
            <p:cNvSpPr/>
            <p:nvPr/>
          </p:nvSpPr>
          <p:spPr>
            <a:xfrm flipH="1">
              <a:off x="6211752" y="2757987"/>
              <a:ext cx="756185" cy="67893"/>
            </a:xfrm>
            <a:custGeom>
              <a:rect b="b" l="l" r="r" t="t"/>
              <a:pathLst>
                <a:path extrusionOk="0" h="637" w="7095">
                  <a:moveTo>
                    <a:pt x="0" y="1"/>
                  </a:moveTo>
                  <a:lnTo>
                    <a:pt x="0" y="189"/>
                  </a:lnTo>
                  <a:lnTo>
                    <a:pt x="7095" y="636"/>
                  </a:lnTo>
                  <a:lnTo>
                    <a:pt x="7095" y="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7"/>
            <p:cNvSpPr/>
            <p:nvPr/>
          </p:nvSpPr>
          <p:spPr>
            <a:xfrm flipH="1">
              <a:off x="6431946" y="2773442"/>
              <a:ext cx="649925" cy="485164"/>
            </a:xfrm>
            <a:custGeom>
              <a:rect b="b" l="l" r="r" t="t"/>
              <a:pathLst>
                <a:path extrusionOk="0" h="4552" w="6098">
                  <a:moveTo>
                    <a:pt x="0" y="0"/>
                  </a:moveTo>
                  <a:lnTo>
                    <a:pt x="0" y="4552"/>
                  </a:lnTo>
                  <a:lnTo>
                    <a:pt x="6098" y="4552"/>
                  </a:lnTo>
                  <a:lnTo>
                    <a:pt x="6098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7"/>
            <p:cNvSpPr/>
            <p:nvPr/>
          </p:nvSpPr>
          <p:spPr>
            <a:xfrm flipH="1">
              <a:off x="6658323" y="2901232"/>
              <a:ext cx="200264" cy="78658"/>
            </a:xfrm>
            <a:custGeom>
              <a:rect b="b" l="l" r="r" t="t"/>
              <a:pathLst>
                <a:path extrusionOk="0" h="738" w="1879">
                  <a:moveTo>
                    <a:pt x="1879" y="0"/>
                  </a:moveTo>
                  <a:lnTo>
                    <a:pt x="0" y="44"/>
                  </a:lnTo>
                  <a:lnTo>
                    <a:pt x="0" y="737"/>
                  </a:lnTo>
                  <a:lnTo>
                    <a:pt x="1879" y="737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7"/>
            <p:cNvSpPr/>
            <p:nvPr/>
          </p:nvSpPr>
          <p:spPr>
            <a:xfrm flipH="1">
              <a:off x="6652141" y="3039788"/>
              <a:ext cx="206445" cy="27818"/>
            </a:xfrm>
            <a:custGeom>
              <a:rect b="b" l="l" r="r" t="t"/>
              <a:pathLst>
                <a:path extrusionOk="0" h="261" w="1937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 flipH="1">
              <a:off x="6102403" y="2796463"/>
              <a:ext cx="335834" cy="462142"/>
            </a:xfrm>
            <a:custGeom>
              <a:rect b="b" l="l" r="r" t="t"/>
              <a:pathLst>
                <a:path extrusionOk="0" h="4336" w="3151">
                  <a:moveTo>
                    <a:pt x="1" y="1"/>
                  </a:moveTo>
                  <a:lnTo>
                    <a:pt x="59" y="4336"/>
                  </a:lnTo>
                  <a:lnTo>
                    <a:pt x="3049" y="4336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 flipH="1">
              <a:off x="6113166" y="3258492"/>
              <a:ext cx="660796" cy="209541"/>
            </a:xfrm>
            <a:custGeom>
              <a:rect b="b" l="l" r="r" t="t"/>
              <a:pathLst>
                <a:path extrusionOk="0" h="1966" w="6200">
                  <a:moveTo>
                    <a:pt x="1" y="1"/>
                  </a:moveTo>
                  <a:lnTo>
                    <a:pt x="1" y="1966"/>
                  </a:lnTo>
                  <a:lnTo>
                    <a:pt x="6199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 flipH="1">
              <a:off x="6787709" y="1484877"/>
              <a:ext cx="820879" cy="671470"/>
            </a:xfrm>
            <a:custGeom>
              <a:rect b="b" l="l" r="r" t="t"/>
              <a:pathLst>
                <a:path extrusionOk="0" h="6300" w="7702">
                  <a:moveTo>
                    <a:pt x="5111" y="1"/>
                  </a:moveTo>
                  <a:cubicBezTo>
                    <a:pt x="4951" y="1"/>
                    <a:pt x="4818" y="55"/>
                    <a:pt x="4740" y="184"/>
                  </a:cubicBezTo>
                  <a:cubicBezTo>
                    <a:pt x="4549" y="94"/>
                    <a:pt x="4366" y="55"/>
                    <a:pt x="4195" y="55"/>
                  </a:cubicBezTo>
                  <a:cubicBezTo>
                    <a:pt x="3601" y="55"/>
                    <a:pt x="3149" y="524"/>
                    <a:pt x="2992" y="950"/>
                  </a:cubicBezTo>
                  <a:cubicBezTo>
                    <a:pt x="2847" y="1340"/>
                    <a:pt x="2789" y="1398"/>
                    <a:pt x="2674" y="1817"/>
                  </a:cubicBezTo>
                  <a:cubicBezTo>
                    <a:pt x="2544" y="2236"/>
                    <a:pt x="2284" y="2641"/>
                    <a:pt x="1879" y="2756"/>
                  </a:cubicBezTo>
                  <a:cubicBezTo>
                    <a:pt x="1735" y="2785"/>
                    <a:pt x="1590" y="2785"/>
                    <a:pt x="1460" y="2829"/>
                  </a:cubicBezTo>
                  <a:cubicBezTo>
                    <a:pt x="1316" y="2857"/>
                    <a:pt x="1171" y="2930"/>
                    <a:pt x="1113" y="3060"/>
                  </a:cubicBezTo>
                  <a:cubicBezTo>
                    <a:pt x="1012" y="3320"/>
                    <a:pt x="1301" y="3594"/>
                    <a:pt x="1243" y="3898"/>
                  </a:cubicBezTo>
                  <a:cubicBezTo>
                    <a:pt x="1200" y="4115"/>
                    <a:pt x="969" y="4230"/>
                    <a:pt x="752" y="4288"/>
                  </a:cubicBezTo>
                  <a:cubicBezTo>
                    <a:pt x="535" y="4360"/>
                    <a:pt x="304" y="4418"/>
                    <a:pt x="174" y="4591"/>
                  </a:cubicBezTo>
                  <a:cubicBezTo>
                    <a:pt x="1" y="4851"/>
                    <a:pt x="116" y="5227"/>
                    <a:pt x="333" y="5458"/>
                  </a:cubicBezTo>
                  <a:cubicBezTo>
                    <a:pt x="638" y="5786"/>
                    <a:pt x="1086" y="5981"/>
                    <a:pt x="1529" y="5981"/>
                  </a:cubicBezTo>
                  <a:cubicBezTo>
                    <a:pt x="1652" y="5981"/>
                    <a:pt x="1774" y="5966"/>
                    <a:pt x="1894" y="5935"/>
                  </a:cubicBezTo>
                  <a:cubicBezTo>
                    <a:pt x="2284" y="5848"/>
                    <a:pt x="2630" y="5588"/>
                    <a:pt x="3006" y="5400"/>
                  </a:cubicBezTo>
                  <a:cubicBezTo>
                    <a:pt x="3248" y="5293"/>
                    <a:pt x="3513" y="5213"/>
                    <a:pt x="3765" y="5213"/>
                  </a:cubicBezTo>
                  <a:cubicBezTo>
                    <a:pt x="3919" y="5213"/>
                    <a:pt x="4069" y="5243"/>
                    <a:pt x="4205" y="5314"/>
                  </a:cubicBezTo>
                  <a:cubicBezTo>
                    <a:pt x="4422" y="5429"/>
                    <a:pt x="4567" y="5646"/>
                    <a:pt x="4740" y="5805"/>
                  </a:cubicBezTo>
                  <a:cubicBezTo>
                    <a:pt x="5102" y="6127"/>
                    <a:pt x="5576" y="6299"/>
                    <a:pt x="6047" y="6299"/>
                  </a:cubicBezTo>
                  <a:cubicBezTo>
                    <a:pt x="6083" y="6299"/>
                    <a:pt x="6120" y="6298"/>
                    <a:pt x="6156" y="6296"/>
                  </a:cubicBezTo>
                  <a:cubicBezTo>
                    <a:pt x="6662" y="6238"/>
                    <a:pt x="7153" y="5964"/>
                    <a:pt x="7456" y="5559"/>
                  </a:cubicBezTo>
                  <a:cubicBezTo>
                    <a:pt x="7601" y="5372"/>
                    <a:pt x="7688" y="5140"/>
                    <a:pt x="7702" y="4924"/>
                  </a:cubicBezTo>
                  <a:cubicBezTo>
                    <a:pt x="7702" y="4692"/>
                    <a:pt x="7615" y="4447"/>
                    <a:pt x="7442" y="4331"/>
                  </a:cubicBezTo>
                  <a:cubicBezTo>
                    <a:pt x="7240" y="4201"/>
                    <a:pt x="6907" y="4143"/>
                    <a:pt x="6878" y="3912"/>
                  </a:cubicBezTo>
                  <a:cubicBezTo>
                    <a:pt x="6835" y="3753"/>
                    <a:pt x="6980" y="3609"/>
                    <a:pt x="7095" y="3493"/>
                  </a:cubicBezTo>
                  <a:cubicBezTo>
                    <a:pt x="7196" y="3363"/>
                    <a:pt x="7326" y="3204"/>
                    <a:pt x="7254" y="3060"/>
                  </a:cubicBezTo>
                  <a:cubicBezTo>
                    <a:pt x="7167" y="2857"/>
                    <a:pt x="6864" y="2886"/>
                    <a:pt x="6691" y="2713"/>
                  </a:cubicBezTo>
                  <a:cubicBezTo>
                    <a:pt x="6589" y="2612"/>
                    <a:pt x="6575" y="2424"/>
                    <a:pt x="6604" y="2265"/>
                  </a:cubicBezTo>
                  <a:cubicBezTo>
                    <a:pt x="6647" y="2121"/>
                    <a:pt x="6719" y="1976"/>
                    <a:pt x="6763" y="1817"/>
                  </a:cubicBezTo>
                  <a:cubicBezTo>
                    <a:pt x="6864" y="1528"/>
                    <a:pt x="6792" y="1254"/>
                    <a:pt x="6647" y="950"/>
                  </a:cubicBezTo>
                  <a:cubicBezTo>
                    <a:pt x="6438" y="564"/>
                    <a:pt x="5630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 flipH="1">
              <a:off x="6168589" y="2408188"/>
              <a:ext cx="264745" cy="305359"/>
            </a:xfrm>
            <a:custGeom>
              <a:rect b="b" l="l" r="r" t="t"/>
              <a:pathLst>
                <a:path extrusionOk="0" h="2865" w="2484">
                  <a:moveTo>
                    <a:pt x="1216" y="0"/>
                  </a:moveTo>
                  <a:cubicBezTo>
                    <a:pt x="1076" y="0"/>
                    <a:pt x="70" y="870"/>
                    <a:pt x="70" y="870"/>
                  </a:cubicBezTo>
                  <a:cubicBezTo>
                    <a:pt x="70" y="870"/>
                    <a:pt x="0" y="2865"/>
                    <a:pt x="358" y="2865"/>
                  </a:cubicBezTo>
                  <a:cubicBezTo>
                    <a:pt x="363" y="2865"/>
                    <a:pt x="369" y="2865"/>
                    <a:pt x="374" y="2864"/>
                  </a:cubicBezTo>
                  <a:cubicBezTo>
                    <a:pt x="374" y="2864"/>
                    <a:pt x="1862" y="2459"/>
                    <a:pt x="1963" y="2315"/>
                  </a:cubicBezTo>
                  <a:cubicBezTo>
                    <a:pt x="2079" y="2170"/>
                    <a:pt x="1371" y="2141"/>
                    <a:pt x="1371" y="2141"/>
                  </a:cubicBezTo>
                  <a:cubicBezTo>
                    <a:pt x="1371" y="2141"/>
                    <a:pt x="2093" y="2098"/>
                    <a:pt x="2209" y="1953"/>
                  </a:cubicBezTo>
                  <a:cubicBezTo>
                    <a:pt x="2310" y="1809"/>
                    <a:pt x="1299" y="1708"/>
                    <a:pt x="1299" y="1708"/>
                  </a:cubicBezTo>
                  <a:lnTo>
                    <a:pt x="1299" y="1708"/>
                  </a:lnTo>
                  <a:cubicBezTo>
                    <a:pt x="1299" y="1708"/>
                    <a:pt x="1381" y="1711"/>
                    <a:pt x="1499" y="1711"/>
                  </a:cubicBezTo>
                  <a:cubicBezTo>
                    <a:pt x="1795" y="1711"/>
                    <a:pt x="2314" y="1689"/>
                    <a:pt x="2324" y="1534"/>
                  </a:cubicBezTo>
                  <a:cubicBezTo>
                    <a:pt x="2353" y="1303"/>
                    <a:pt x="1226" y="1188"/>
                    <a:pt x="1226" y="1188"/>
                  </a:cubicBezTo>
                  <a:lnTo>
                    <a:pt x="1226" y="1188"/>
                  </a:lnTo>
                  <a:cubicBezTo>
                    <a:pt x="1226" y="1188"/>
                    <a:pt x="1305" y="1191"/>
                    <a:pt x="1422" y="1191"/>
                  </a:cubicBezTo>
                  <a:cubicBezTo>
                    <a:pt x="1755" y="1191"/>
                    <a:pt x="2397" y="1167"/>
                    <a:pt x="2440" y="985"/>
                  </a:cubicBezTo>
                  <a:cubicBezTo>
                    <a:pt x="2483" y="754"/>
                    <a:pt x="937" y="725"/>
                    <a:pt x="937" y="725"/>
                  </a:cubicBezTo>
                  <a:cubicBezTo>
                    <a:pt x="1299" y="451"/>
                    <a:pt x="1327" y="46"/>
                    <a:pt x="1226" y="3"/>
                  </a:cubicBezTo>
                  <a:cubicBezTo>
                    <a:pt x="1224" y="1"/>
                    <a:pt x="1220" y="0"/>
                    <a:pt x="121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rect b="b" l="l" r="r" t="t"/>
              <a:pathLst>
                <a:path extrusionOk="0" h="7535" w="705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 flipH="1">
              <a:off x="6810730" y="2819591"/>
              <a:ext cx="874809" cy="2122271"/>
            </a:xfrm>
            <a:custGeom>
              <a:rect b="b" l="l" r="r" t="t"/>
              <a:pathLst>
                <a:path extrusionOk="0" h="19912" w="8208">
                  <a:moveTo>
                    <a:pt x="2269" y="1"/>
                  </a:moveTo>
                  <a:lnTo>
                    <a:pt x="0" y="19911"/>
                  </a:lnTo>
                  <a:lnTo>
                    <a:pt x="2355" y="19911"/>
                  </a:lnTo>
                  <a:lnTo>
                    <a:pt x="4956" y="2284"/>
                  </a:lnTo>
                  <a:lnTo>
                    <a:pt x="3945" y="19911"/>
                  </a:lnTo>
                  <a:lnTo>
                    <a:pt x="6372" y="19911"/>
                  </a:lnTo>
                  <a:lnTo>
                    <a:pt x="8207" y="109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rect b="b" l="l" r="r" t="t"/>
              <a:pathLst>
                <a:path extrusionOk="0" h="7535" w="705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7"/>
            <p:cNvSpPr/>
            <p:nvPr/>
          </p:nvSpPr>
          <p:spPr>
            <a:xfrm flipH="1">
              <a:off x="6790693" y="1947012"/>
              <a:ext cx="759382" cy="1064226"/>
            </a:xfrm>
            <a:custGeom>
              <a:rect b="b" l="l" r="r" t="t"/>
              <a:pathLst>
                <a:path extrusionOk="0" h="9985" w="7125">
                  <a:moveTo>
                    <a:pt x="4005" y="1"/>
                  </a:moveTo>
                  <a:cubicBezTo>
                    <a:pt x="3042" y="1"/>
                    <a:pt x="1882" y="95"/>
                    <a:pt x="1258" y="443"/>
                  </a:cubicBezTo>
                  <a:cubicBezTo>
                    <a:pt x="1258" y="443"/>
                    <a:pt x="189" y="906"/>
                    <a:pt x="1" y="1541"/>
                  </a:cubicBezTo>
                  <a:lnTo>
                    <a:pt x="2081" y="6035"/>
                  </a:lnTo>
                  <a:lnTo>
                    <a:pt x="507" y="9560"/>
                  </a:lnTo>
                  <a:cubicBezTo>
                    <a:pt x="507" y="9560"/>
                    <a:pt x="2767" y="9984"/>
                    <a:pt x="4728" y="9984"/>
                  </a:cubicBezTo>
                  <a:cubicBezTo>
                    <a:pt x="5708" y="9984"/>
                    <a:pt x="6614" y="9878"/>
                    <a:pt x="7124" y="9560"/>
                  </a:cubicBezTo>
                  <a:lnTo>
                    <a:pt x="5910" y="5789"/>
                  </a:lnTo>
                  <a:cubicBezTo>
                    <a:pt x="7052" y="3405"/>
                    <a:pt x="6199" y="111"/>
                    <a:pt x="5607" y="111"/>
                  </a:cubicBezTo>
                  <a:cubicBezTo>
                    <a:pt x="5549" y="111"/>
                    <a:pt x="5607" y="111"/>
                    <a:pt x="5549" y="96"/>
                  </a:cubicBezTo>
                  <a:cubicBezTo>
                    <a:pt x="5391" y="58"/>
                    <a:pt x="4758" y="1"/>
                    <a:pt x="4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 flipH="1">
              <a:off x="7067269" y="1946799"/>
              <a:ext cx="247159" cy="489427"/>
            </a:xfrm>
            <a:custGeom>
              <a:rect b="b" l="l" r="r" t="t"/>
              <a:pathLst>
                <a:path extrusionOk="0" h="4592" w="2319">
                  <a:moveTo>
                    <a:pt x="1659" y="0"/>
                  </a:moveTo>
                  <a:cubicBezTo>
                    <a:pt x="1095" y="0"/>
                    <a:pt x="321" y="26"/>
                    <a:pt x="0" y="156"/>
                  </a:cubicBezTo>
                  <a:lnTo>
                    <a:pt x="2312" y="4592"/>
                  </a:lnTo>
                  <a:lnTo>
                    <a:pt x="2312" y="12"/>
                  </a:lnTo>
                  <a:cubicBezTo>
                    <a:pt x="2318" y="12"/>
                    <a:pt x="2035" y="0"/>
                    <a:pt x="1659" y="0"/>
                  </a:cubicBez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 flipH="1">
              <a:off x="6921681" y="1527509"/>
              <a:ext cx="395838" cy="501044"/>
            </a:xfrm>
            <a:custGeom>
              <a:rect b="b" l="l" r="r" t="t"/>
              <a:pathLst>
                <a:path extrusionOk="0" h="4701" w="3714">
                  <a:moveTo>
                    <a:pt x="1948" y="1"/>
                  </a:moveTo>
                  <a:cubicBezTo>
                    <a:pt x="1011" y="1"/>
                    <a:pt x="983" y="435"/>
                    <a:pt x="983" y="435"/>
                  </a:cubicBezTo>
                  <a:lnTo>
                    <a:pt x="983" y="1172"/>
                  </a:lnTo>
                  <a:cubicBezTo>
                    <a:pt x="983" y="1172"/>
                    <a:pt x="747" y="1002"/>
                    <a:pt x="518" y="1002"/>
                  </a:cubicBezTo>
                  <a:cubicBezTo>
                    <a:pt x="346" y="1002"/>
                    <a:pt x="178" y="1097"/>
                    <a:pt x="116" y="1432"/>
                  </a:cubicBezTo>
                  <a:cubicBezTo>
                    <a:pt x="1" y="2038"/>
                    <a:pt x="579" y="2154"/>
                    <a:pt x="579" y="2154"/>
                  </a:cubicBezTo>
                  <a:lnTo>
                    <a:pt x="434" y="3888"/>
                  </a:lnTo>
                  <a:cubicBezTo>
                    <a:pt x="420" y="4105"/>
                    <a:pt x="492" y="4336"/>
                    <a:pt x="651" y="4509"/>
                  </a:cubicBezTo>
                  <a:cubicBezTo>
                    <a:pt x="802" y="4649"/>
                    <a:pt x="970" y="4700"/>
                    <a:pt x="1137" y="4700"/>
                  </a:cubicBezTo>
                  <a:cubicBezTo>
                    <a:pt x="1400" y="4700"/>
                    <a:pt x="1658" y="4572"/>
                    <a:pt x="1836" y="4466"/>
                  </a:cubicBezTo>
                  <a:cubicBezTo>
                    <a:pt x="1980" y="4394"/>
                    <a:pt x="2052" y="4249"/>
                    <a:pt x="2052" y="4090"/>
                  </a:cubicBezTo>
                  <a:lnTo>
                    <a:pt x="2052" y="3613"/>
                  </a:lnTo>
                  <a:lnTo>
                    <a:pt x="2674" y="3613"/>
                  </a:lnTo>
                  <a:cubicBezTo>
                    <a:pt x="3714" y="3556"/>
                    <a:pt x="3526" y="290"/>
                    <a:pt x="3526" y="290"/>
                  </a:cubicBezTo>
                  <a:cubicBezTo>
                    <a:pt x="3526" y="30"/>
                    <a:pt x="2948" y="16"/>
                    <a:pt x="2948" y="16"/>
                  </a:cubicBezTo>
                  <a:lnTo>
                    <a:pt x="1995" y="1"/>
                  </a:lnTo>
                  <a:cubicBezTo>
                    <a:pt x="1979" y="1"/>
                    <a:pt x="1964" y="1"/>
                    <a:pt x="1948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 flipH="1">
              <a:off x="7003215" y="1692390"/>
              <a:ext cx="18651" cy="101680"/>
            </a:xfrm>
            <a:custGeom>
              <a:rect b="b" l="l" r="r" t="t"/>
              <a:pathLst>
                <a:path extrusionOk="0" h="954" w="175">
                  <a:moveTo>
                    <a:pt x="145" y="0"/>
                  </a:moveTo>
                  <a:cubicBezTo>
                    <a:pt x="116" y="0"/>
                    <a:pt x="102" y="231"/>
                    <a:pt x="116" y="520"/>
                  </a:cubicBezTo>
                  <a:cubicBezTo>
                    <a:pt x="116" y="665"/>
                    <a:pt x="145" y="809"/>
                    <a:pt x="102" y="882"/>
                  </a:cubicBezTo>
                  <a:cubicBezTo>
                    <a:pt x="87" y="910"/>
                    <a:pt x="59" y="925"/>
                    <a:pt x="30" y="925"/>
                  </a:cubicBezTo>
                  <a:lnTo>
                    <a:pt x="1" y="925"/>
                  </a:lnTo>
                  <a:cubicBezTo>
                    <a:pt x="1" y="925"/>
                    <a:pt x="1" y="954"/>
                    <a:pt x="30" y="954"/>
                  </a:cubicBezTo>
                  <a:cubicBezTo>
                    <a:pt x="73" y="954"/>
                    <a:pt x="102" y="954"/>
                    <a:pt x="145" y="896"/>
                  </a:cubicBezTo>
                  <a:cubicBezTo>
                    <a:pt x="174" y="838"/>
                    <a:pt x="174" y="795"/>
                    <a:pt x="174" y="723"/>
                  </a:cubicBezTo>
                  <a:lnTo>
                    <a:pt x="174" y="520"/>
                  </a:lnTo>
                  <a:cubicBezTo>
                    <a:pt x="174" y="231"/>
                    <a:pt x="16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 flipH="1">
              <a:off x="7077182" y="1693882"/>
              <a:ext cx="9379" cy="24727"/>
            </a:xfrm>
            <a:custGeom>
              <a:rect b="b" l="l" r="r" t="t"/>
              <a:pathLst>
                <a:path extrusionOk="0" h="232" w="88">
                  <a:moveTo>
                    <a:pt x="44" y="1"/>
                  </a:moveTo>
                  <a:cubicBezTo>
                    <a:pt x="30" y="1"/>
                    <a:pt x="30" y="58"/>
                    <a:pt x="1" y="131"/>
                  </a:cubicBezTo>
                  <a:cubicBezTo>
                    <a:pt x="1" y="174"/>
                    <a:pt x="30" y="232"/>
                    <a:pt x="44" y="232"/>
                  </a:cubicBezTo>
                  <a:cubicBezTo>
                    <a:pt x="88" y="232"/>
                    <a:pt x="88" y="174"/>
                    <a:pt x="88" y="102"/>
                  </a:cubicBezTo>
                  <a:cubicBezTo>
                    <a:pt x="88" y="58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 flipH="1">
              <a:off x="6964740" y="1692390"/>
              <a:ext cx="7780" cy="24727"/>
            </a:xfrm>
            <a:custGeom>
              <a:rect b="b" l="l" r="r" t="t"/>
              <a:pathLst>
                <a:path extrusionOk="0" h="232" w="73">
                  <a:moveTo>
                    <a:pt x="43" y="0"/>
                  </a:moveTo>
                  <a:cubicBezTo>
                    <a:pt x="15" y="0"/>
                    <a:pt x="0" y="44"/>
                    <a:pt x="0" y="116"/>
                  </a:cubicBezTo>
                  <a:cubicBezTo>
                    <a:pt x="0" y="174"/>
                    <a:pt x="15" y="231"/>
                    <a:pt x="43" y="231"/>
                  </a:cubicBezTo>
                  <a:cubicBezTo>
                    <a:pt x="72" y="231"/>
                    <a:pt x="72" y="174"/>
                    <a:pt x="72" y="101"/>
                  </a:cubicBezTo>
                  <a:cubicBezTo>
                    <a:pt x="72" y="44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 flipH="1">
              <a:off x="7095620" y="1872512"/>
              <a:ext cx="61710" cy="109460"/>
            </a:xfrm>
            <a:custGeom>
              <a:rect b="b" l="l" r="r" t="t"/>
              <a:pathLst>
                <a:path extrusionOk="0" h="1027" w="579">
                  <a:moveTo>
                    <a:pt x="0" y="1"/>
                  </a:moveTo>
                  <a:cubicBezTo>
                    <a:pt x="0" y="189"/>
                    <a:pt x="0" y="362"/>
                    <a:pt x="44" y="550"/>
                  </a:cubicBezTo>
                  <a:cubicBezTo>
                    <a:pt x="101" y="723"/>
                    <a:pt x="203" y="868"/>
                    <a:pt x="361" y="954"/>
                  </a:cubicBezTo>
                  <a:cubicBezTo>
                    <a:pt x="419" y="998"/>
                    <a:pt x="506" y="1027"/>
                    <a:pt x="506" y="1027"/>
                  </a:cubicBezTo>
                  <a:cubicBezTo>
                    <a:pt x="506" y="1012"/>
                    <a:pt x="549" y="911"/>
                    <a:pt x="549" y="882"/>
                  </a:cubicBezTo>
                  <a:cubicBezTo>
                    <a:pt x="578" y="723"/>
                    <a:pt x="578" y="579"/>
                    <a:pt x="549" y="362"/>
                  </a:cubicBezTo>
                  <a:cubicBezTo>
                    <a:pt x="333" y="304"/>
                    <a:pt x="145" y="189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 flipH="1">
              <a:off x="7220425" y="1664679"/>
              <a:ext cx="47854" cy="69385"/>
            </a:xfrm>
            <a:custGeom>
              <a:rect b="b" l="l" r="r" t="t"/>
              <a:pathLst>
                <a:path extrusionOk="0" h="651" w="449">
                  <a:moveTo>
                    <a:pt x="30" y="0"/>
                  </a:moveTo>
                  <a:cubicBezTo>
                    <a:pt x="30" y="15"/>
                    <a:pt x="73" y="43"/>
                    <a:pt x="145" y="72"/>
                  </a:cubicBezTo>
                  <a:cubicBezTo>
                    <a:pt x="181" y="90"/>
                    <a:pt x="226" y="134"/>
                    <a:pt x="267" y="189"/>
                  </a:cubicBezTo>
                  <a:lnTo>
                    <a:pt x="267" y="189"/>
                  </a:lnTo>
                  <a:cubicBezTo>
                    <a:pt x="256" y="184"/>
                    <a:pt x="245" y="179"/>
                    <a:pt x="232" y="174"/>
                  </a:cubicBezTo>
                  <a:cubicBezTo>
                    <a:pt x="211" y="168"/>
                    <a:pt x="192" y="165"/>
                    <a:pt x="174" y="165"/>
                  </a:cubicBezTo>
                  <a:cubicBezTo>
                    <a:pt x="143" y="165"/>
                    <a:pt x="115" y="175"/>
                    <a:pt x="88" y="202"/>
                  </a:cubicBezTo>
                  <a:cubicBezTo>
                    <a:pt x="59" y="217"/>
                    <a:pt x="30" y="275"/>
                    <a:pt x="15" y="304"/>
                  </a:cubicBezTo>
                  <a:cubicBezTo>
                    <a:pt x="1" y="405"/>
                    <a:pt x="15" y="477"/>
                    <a:pt x="59" y="520"/>
                  </a:cubicBezTo>
                  <a:cubicBezTo>
                    <a:pt x="131" y="636"/>
                    <a:pt x="203" y="650"/>
                    <a:pt x="203" y="650"/>
                  </a:cubicBezTo>
                  <a:cubicBezTo>
                    <a:pt x="203" y="650"/>
                    <a:pt x="145" y="593"/>
                    <a:pt x="88" y="491"/>
                  </a:cubicBezTo>
                  <a:cubicBezTo>
                    <a:pt x="73" y="448"/>
                    <a:pt x="44" y="376"/>
                    <a:pt x="73" y="332"/>
                  </a:cubicBezTo>
                  <a:cubicBezTo>
                    <a:pt x="86" y="281"/>
                    <a:pt x="134" y="229"/>
                    <a:pt x="195" y="229"/>
                  </a:cubicBezTo>
                  <a:cubicBezTo>
                    <a:pt x="203" y="229"/>
                    <a:pt x="210" y="230"/>
                    <a:pt x="218" y="231"/>
                  </a:cubicBezTo>
                  <a:cubicBezTo>
                    <a:pt x="247" y="260"/>
                    <a:pt x="304" y="275"/>
                    <a:pt x="333" y="304"/>
                  </a:cubicBezTo>
                  <a:lnTo>
                    <a:pt x="449" y="376"/>
                  </a:lnTo>
                  <a:lnTo>
                    <a:pt x="391" y="275"/>
                  </a:lnTo>
                  <a:cubicBezTo>
                    <a:pt x="333" y="145"/>
                    <a:pt x="232" y="72"/>
                    <a:pt x="160" y="43"/>
                  </a:cubicBezTo>
                  <a:cubicBezTo>
                    <a:pt x="88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 flipH="1">
              <a:off x="7014086" y="1787887"/>
              <a:ext cx="61603" cy="48921"/>
            </a:xfrm>
            <a:custGeom>
              <a:rect b="b" l="l" r="r" t="t"/>
              <a:pathLst>
                <a:path extrusionOk="0" h="459" w="578">
                  <a:moveTo>
                    <a:pt x="29" y="0"/>
                  </a:moveTo>
                  <a:cubicBezTo>
                    <a:pt x="14" y="0"/>
                    <a:pt x="0" y="58"/>
                    <a:pt x="14" y="130"/>
                  </a:cubicBezTo>
                  <a:cubicBezTo>
                    <a:pt x="29" y="202"/>
                    <a:pt x="87" y="303"/>
                    <a:pt x="173" y="376"/>
                  </a:cubicBezTo>
                  <a:cubicBezTo>
                    <a:pt x="259" y="429"/>
                    <a:pt x="337" y="459"/>
                    <a:pt x="401" y="459"/>
                  </a:cubicBezTo>
                  <a:cubicBezTo>
                    <a:pt x="423" y="459"/>
                    <a:pt x="444" y="455"/>
                    <a:pt x="462" y="448"/>
                  </a:cubicBezTo>
                  <a:cubicBezTo>
                    <a:pt x="535" y="448"/>
                    <a:pt x="578" y="419"/>
                    <a:pt x="578" y="419"/>
                  </a:cubicBezTo>
                  <a:cubicBezTo>
                    <a:pt x="578" y="405"/>
                    <a:pt x="567" y="397"/>
                    <a:pt x="545" y="397"/>
                  </a:cubicBezTo>
                  <a:cubicBezTo>
                    <a:pt x="524" y="397"/>
                    <a:pt x="491" y="405"/>
                    <a:pt x="448" y="419"/>
                  </a:cubicBezTo>
                  <a:cubicBezTo>
                    <a:pt x="390" y="419"/>
                    <a:pt x="289" y="376"/>
                    <a:pt x="217" y="332"/>
                  </a:cubicBezTo>
                  <a:cubicBezTo>
                    <a:pt x="145" y="260"/>
                    <a:pt x="87" y="188"/>
                    <a:pt x="72" y="116"/>
                  </a:cubicBezTo>
                  <a:cubicBezTo>
                    <a:pt x="58" y="43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 flipH="1">
              <a:off x="7057678" y="1782558"/>
              <a:ext cx="33466" cy="20784"/>
            </a:xfrm>
            <a:custGeom>
              <a:rect b="b" l="l" r="r" t="t"/>
              <a:pathLst>
                <a:path extrusionOk="0" h="195" w="314">
                  <a:moveTo>
                    <a:pt x="192" y="1"/>
                  </a:moveTo>
                  <a:cubicBezTo>
                    <a:pt x="165" y="1"/>
                    <a:pt x="134" y="12"/>
                    <a:pt x="102" y="36"/>
                  </a:cubicBezTo>
                  <a:cubicBezTo>
                    <a:pt x="58" y="64"/>
                    <a:pt x="29" y="108"/>
                    <a:pt x="15" y="137"/>
                  </a:cubicBezTo>
                  <a:cubicBezTo>
                    <a:pt x="1" y="180"/>
                    <a:pt x="15" y="195"/>
                    <a:pt x="15" y="195"/>
                  </a:cubicBezTo>
                  <a:cubicBezTo>
                    <a:pt x="29" y="195"/>
                    <a:pt x="73" y="122"/>
                    <a:pt x="145" y="79"/>
                  </a:cubicBezTo>
                  <a:cubicBezTo>
                    <a:pt x="232" y="50"/>
                    <a:pt x="304" y="50"/>
                    <a:pt x="304" y="36"/>
                  </a:cubicBezTo>
                  <a:cubicBezTo>
                    <a:pt x="314" y="26"/>
                    <a:pt x="310" y="9"/>
                    <a:pt x="288" y="9"/>
                  </a:cubicBezTo>
                  <a:cubicBezTo>
                    <a:pt x="278" y="9"/>
                    <a:pt x="264" y="12"/>
                    <a:pt x="246" y="21"/>
                  </a:cubicBezTo>
                  <a:cubicBezTo>
                    <a:pt x="233" y="8"/>
                    <a:pt x="21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 flipH="1">
              <a:off x="6810730" y="2674854"/>
              <a:ext cx="754693" cy="1324501"/>
            </a:xfrm>
            <a:custGeom>
              <a:rect b="b" l="l" r="r" t="t"/>
              <a:pathLst>
                <a:path extrusionOk="0" h="12427" w="7081">
                  <a:moveTo>
                    <a:pt x="6401" y="0"/>
                  </a:moveTo>
                  <a:lnTo>
                    <a:pt x="651" y="2630"/>
                  </a:lnTo>
                  <a:cubicBezTo>
                    <a:pt x="651" y="2630"/>
                    <a:pt x="390" y="4234"/>
                    <a:pt x="390" y="8063"/>
                  </a:cubicBezTo>
                  <a:lnTo>
                    <a:pt x="0" y="11444"/>
                  </a:lnTo>
                  <a:lnTo>
                    <a:pt x="6112" y="12426"/>
                  </a:lnTo>
                  <a:lnTo>
                    <a:pt x="7080" y="2486"/>
                  </a:lnTo>
                  <a:cubicBezTo>
                    <a:pt x="7066" y="1778"/>
                    <a:pt x="6430" y="564"/>
                    <a:pt x="6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 flipH="1">
              <a:off x="6781528" y="2930435"/>
              <a:ext cx="714619" cy="81322"/>
            </a:xfrm>
            <a:custGeom>
              <a:rect b="b" l="l" r="r" t="t"/>
              <a:pathLst>
                <a:path extrusionOk="0" h="763" w="6705">
                  <a:moveTo>
                    <a:pt x="4537" y="1"/>
                  </a:moveTo>
                  <a:lnTo>
                    <a:pt x="4523" y="30"/>
                  </a:lnTo>
                  <a:cubicBezTo>
                    <a:pt x="4248" y="276"/>
                    <a:pt x="3844" y="434"/>
                    <a:pt x="3439" y="550"/>
                  </a:cubicBezTo>
                  <a:cubicBezTo>
                    <a:pt x="3100" y="627"/>
                    <a:pt x="2744" y="662"/>
                    <a:pt x="2410" y="662"/>
                  </a:cubicBezTo>
                  <a:cubicBezTo>
                    <a:pt x="2302" y="662"/>
                    <a:pt x="2197" y="658"/>
                    <a:pt x="2096" y="651"/>
                  </a:cubicBezTo>
                  <a:cubicBezTo>
                    <a:pt x="1677" y="637"/>
                    <a:pt x="1301" y="564"/>
                    <a:pt x="997" y="492"/>
                  </a:cubicBezTo>
                  <a:cubicBezTo>
                    <a:pt x="694" y="420"/>
                    <a:pt x="434" y="362"/>
                    <a:pt x="275" y="319"/>
                  </a:cubicBezTo>
                  <a:cubicBezTo>
                    <a:pt x="203" y="290"/>
                    <a:pt x="131" y="276"/>
                    <a:pt x="73" y="261"/>
                  </a:cubicBezTo>
                  <a:cubicBezTo>
                    <a:pt x="29" y="247"/>
                    <a:pt x="1" y="247"/>
                    <a:pt x="1" y="247"/>
                  </a:cubicBezTo>
                  <a:lnTo>
                    <a:pt x="1" y="247"/>
                  </a:lnTo>
                  <a:cubicBezTo>
                    <a:pt x="1" y="261"/>
                    <a:pt x="44" y="261"/>
                    <a:pt x="73" y="276"/>
                  </a:cubicBezTo>
                  <a:cubicBezTo>
                    <a:pt x="131" y="304"/>
                    <a:pt x="203" y="333"/>
                    <a:pt x="275" y="348"/>
                  </a:cubicBezTo>
                  <a:cubicBezTo>
                    <a:pt x="434" y="406"/>
                    <a:pt x="694" y="492"/>
                    <a:pt x="997" y="564"/>
                  </a:cubicBezTo>
                  <a:cubicBezTo>
                    <a:pt x="1301" y="637"/>
                    <a:pt x="1691" y="738"/>
                    <a:pt x="2096" y="752"/>
                  </a:cubicBezTo>
                  <a:cubicBezTo>
                    <a:pt x="2195" y="759"/>
                    <a:pt x="2297" y="763"/>
                    <a:pt x="2401" y="763"/>
                  </a:cubicBezTo>
                  <a:cubicBezTo>
                    <a:pt x="2739" y="763"/>
                    <a:pt x="3101" y="725"/>
                    <a:pt x="3454" y="637"/>
                  </a:cubicBezTo>
                  <a:cubicBezTo>
                    <a:pt x="3868" y="537"/>
                    <a:pt x="4255" y="352"/>
                    <a:pt x="4543" y="96"/>
                  </a:cubicBezTo>
                  <a:lnTo>
                    <a:pt x="4543" y="96"/>
                  </a:lnTo>
                  <a:cubicBezTo>
                    <a:pt x="5112" y="338"/>
                    <a:pt x="5641" y="464"/>
                    <a:pt x="6048" y="464"/>
                  </a:cubicBezTo>
                  <a:cubicBezTo>
                    <a:pt x="6070" y="464"/>
                    <a:pt x="6091" y="464"/>
                    <a:pt x="6112" y="463"/>
                  </a:cubicBezTo>
                  <a:cubicBezTo>
                    <a:pt x="6315" y="463"/>
                    <a:pt x="6474" y="391"/>
                    <a:pt x="6560" y="333"/>
                  </a:cubicBezTo>
                  <a:cubicBezTo>
                    <a:pt x="6618" y="319"/>
                    <a:pt x="6647" y="304"/>
                    <a:pt x="6676" y="276"/>
                  </a:cubicBezTo>
                  <a:cubicBezTo>
                    <a:pt x="6690" y="276"/>
                    <a:pt x="6705" y="261"/>
                    <a:pt x="6705" y="261"/>
                  </a:cubicBezTo>
                  <a:lnTo>
                    <a:pt x="6705" y="261"/>
                  </a:lnTo>
                  <a:cubicBezTo>
                    <a:pt x="6705" y="261"/>
                    <a:pt x="6647" y="276"/>
                    <a:pt x="6560" y="304"/>
                  </a:cubicBezTo>
                  <a:cubicBezTo>
                    <a:pt x="6459" y="333"/>
                    <a:pt x="6315" y="391"/>
                    <a:pt x="6112" y="406"/>
                  </a:cubicBezTo>
                  <a:cubicBezTo>
                    <a:pt x="6094" y="406"/>
                    <a:pt x="6075" y="407"/>
                    <a:pt x="6056" y="407"/>
                  </a:cubicBezTo>
                  <a:cubicBezTo>
                    <a:pt x="5658" y="407"/>
                    <a:pt x="5131" y="263"/>
                    <a:pt x="45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 flipH="1">
              <a:off x="7010996" y="2417674"/>
              <a:ext cx="55528" cy="519057"/>
            </a:xfrm>
            <a:custGeom>
              <a:rect b="b" l="l" r="r" t="t"/>
              <a:pathLst>
                <a:path extrusionOk="0" h="4870" w="521">
                  <a:moveTo>
                    <a:pt x="1" y="1"/>
                  </a:moveTo>
                  <a:cubicBezTo>
                    <a:pt x="1" y="1"/>
                    <a:pt x="1" y="73"/>
                    <a:pt x="15" y="188"/>
                  </a:cubicBezTo>
                  <a:cubicBezTo>
                    <a:pt x="44" y="347"/>
                    <a:pt x="59" y="506"/>
                    <a:pt x="73" y="723"/>
                  </a:cubicBezTo>
                  <a:cubicBezTo>
                    <a:pt x="131" y="1171"/>
                    <a:pt x="203" y="1763"/>
                    <a:pt x="275" y="2442"/>
                  </a:cubicBezTo>
                  <a:cubicBezTo>
                    <a:pt x="348" y="3107"/>
                    <a:pt x="405" y="3714"/>
                    <a:pt x="434" y="4147"/>
                  </a:cubicBezTo>
                  <a:cubicBezTo>
                    <a:pt x="449" y="4364"/>
                    <a:pt x="478" y="4552"/>
                    <a:pt x="492" y="4682"/>
                  </a:cubicBezTo>
                  <a:cubicBezTo>
                    <a:pt x="492" y="4798"/>
                    <a:pt x="506" y="4870"/>
                    <a:pt x="506" y="4870"/>
                  </a:cubicBezTo>
                  <a:cubicBezTo>
                    <a:pt x="506" y="4870"/>
                    <a:pt x="506" y="4826"/>
                    <a:pt x="521" y="4653"/>
                  </a:cubicBezTo>
                  <a:cubicBezTo>
                    <a:pt x="506" y="4537"/>
                    <a:pt x="506" y="4350"/>
                    <a:pt x="492" y="4133"/>
                  </a:cubicBezTo>
                  <a:cubicBezTo>
                    <a:pt x="478" y="3699"/>
                    <a:pt x="420" y="3093"/>
                    <a:pt x="348" y="2413"/>
                  </a:cubicBezTo>
                  <a:cubicBezTo>
                    <a:pt x="275" y="1749"/>
                    <a:pt x="203" y="1142"/>
                    <a:pt x="131" y="709"/>
                  </a:cubicBezTo>
                  <a:cubicBezTo>
                    <a:pt x="87" y="463"/>
                    <a:pt x="59" y="304"/>
                    <a:pt x="44" y="174"/>
                  </a:cubicBezTo>
                  <a:cubicBezTo>
                    <a:pt x="15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 flipH="1">
              <a:off x="7226499" y="2696384"/>
              <a:ext cx="154115" cy="162858"/>
            </a:xfrm>
            <a:custGeom>
              <a:rect b="b" l="l" r="r" t="t"/>
              <a:pathLst>
                <a:path extrusionOk="0" h="1528" w="1446">
                  <a:moveTo>
                    <a:pt x="101" y="1"/>
                  </a:moveTo>
                  <a:cubicBezTo>
                    <a:pt x="101" y="1"/>
                    <a:pt x="174" y="1"/>
                    <a:pt x="289" y="15"/>
                  </a:cubicBezTo>
                  <a:cubicBezTo>
                    <a:pt x="419" y="44"/>
                    <a:pt x="593" y="59"/>
                    <a:pt x="824" y="73"/>
                  </a:cubicBezTo>
                  <a:cubicBezTo>
                    <a:pt x="925" y="87"/>
                    <a:pt x="1055" y="87"/>
                    <a:pt x="1185" y="116"/>
                  </a:cubicBezTo>
                  <a:cubicBezTo>
                    <a:pt x="1257" y="116"/>
                    <a:pt x="1301" y="116"/>
                    <a:pt x="1344" y="160"/>
                  </a:cubicBezTo>
                  <a:cubicBezTo>
                    <a:pt x="1373" y="217"/>
                    <a:pt x="1373" y="290"/>
                    <a:pt x="1373" y="362"/>
                  </a:cubicBezTo>
                  <a:cubicBezTo>
                    <a:pt x="1373" y="506"/>
                    <a:pt x="1373" y="665"/>
                    <a:pt x="1344" y="810"/>
                  </a:cubicBezTo>
                  <a:cubicBezTo>
                    <a:pt x="1301" y="954"/>
                    <a:pt x="1228" y="1128"/>
                    <a:pt x="1127" y="1229"/>
                  </a:cubicBezTo>
                  <a:cubicBezTo>
                    <a:pt x="1012" y="1344"/>
                    <a:pt x="853" y="1417"/>
                    <a:pt x="708" y="1446"/>
                  </a:cubicBezTo>
                  <a:cubicBezTo>
                    <a:pt x="641" y="1466"/>
                    <a:pt x="571" y="1477"/>
                    <a:pt x="502" y="1477"/>
                  </a:cubicBezTo>
                  <a:cubicBezTo>
                    <a:pt x="422" y="1477"/>
                    <a:pt x="344" y="1462"/>
                    <a:pt x="275" y="1431"/>
                  </a:cubicBezTo>
                  <a:cubicBezTo>
                    <a:pt x="145" y="1359"/>
                    <a:pt x="101" y="1229"/>
                    <a:pt x="72" y="1099"/>
                  </a:cubicBezTo>
                  <a:cubicBezTo>
                    <a:pt x="44" y="983"/>
                    <a:pt x="58" y="853"/>
                    <a:pt x="58" y="738"/>
                  </a:cubicBezTo>
                  <a:cubicBezTo>
                    <a:pt x="72" y="506"/>
                    <a:pt x="116" y="348"/>
                    <a:pt x="130" y="217"/>
                  </a:cubicBezTo>
                  <a:cubicBezTo>
                    <a:pt x="145" y="116"/>
                    <a:pt x="174" y="44"/>
                    <a:pt x="174" y="44"/>
                  </a:cubicBezTo>
                  <a:lnTo>
                    <a:pt x="174" y="44"/>
                  </a:lnTo>
                  <a:cubicBezTo>
                    <a:pt x="174" y="44"/>
                    <a:pt x="130" y="88"/>
                    <a:pt x="116" y="232"/>
                  </a:cubicBezTo>
                  <a:cubicBezTo>
                    <a:pt x="72" y="362"/>
                    <a:pt x="44" y="535"/>
                    <a:pt x="29" y="752"/>
                  </a:cubicBezTo>
                  <a:cubicBezTo>
                    <a:pt x="0" y="868"/>
                    <a:pt x="0" y="998"/>
                    <a:pt x="29" y="1113"/>
                  </a:cubicBezTo>
                  <a:cubicBezTo>
                    <a:pt x="29" y="1243"/>
                    <a:pt x="101" y="1402"/>
                    <a:pt x="246" y="1475"/>
                  </a:cubicBezTo>
                  <a:cubicBezTo>
                    <a:pt x="323" y="1513"/>
                    <a:pt x="405" y="1527"/>
                    <a:pt x="489" y="1527"/>
                  </a:cubicBezTo>
                  <a:cubicBezTo>
                    <a:pt x="561" y="1527"/>
                    <a:pt x="635" y="1517"/>
                    <a:pt x="708" y="1503"/>
                  </a:cubicBezTo>
                  <a:cubicBezTo>
                    <a:pt x="867" y="1460"/>
                    <a:pt x="1040" y="1388"/>
                    <a:pt x="1156" y="1258"/>
                  </a:cubicBezTo>
                  <a:cubicBezTo>
                    <a:pt x="1301" y="1142"/>
                    <a:pt x="1358" y="969"/>
                    <a:pt x="1402" y="810"/>
                  </a:cubicBezTo>
                  <a:cubicBezTo>
                    <a:pt x="1431" y="651"/>
                    <a:pt x="1431" y="492"/>
                    <a:pt x="1431" y="348"/>
                  </a:cubicBezTo>
                  <a:cubicBezTo>
                    <a:pt x="1431" y="275"/>
                    <a:pt x="1445" y="189"/>
                    <a:pt x="1402" y="102"/>
                  </a:cubicBezTo>
                  <a:cubicBezTo>
                    <a:pt x="1358" y="87"/>
                    <a:pt x="1329" y="59"/>
                    <a:pt x="1286" y="59"/>
                  </a:cubicBezTo>
                  <a:cubicBezTo>
                    <a:pt x="1257" y="44"/>
                    <a:pt x="1214" y="44"/>
                    <a:pt x="1185" y="44"/>
                  </a:cubicBezTo>
                  <a:cubicBezTo>
                    <a:pt x="1055" y="44"/>
                    <a:pt x="925" y="15"/>
                    <a:pt x="824" y="15"/>
                  </a:cubicBezTo>
                  <a:cubicBezTo>
                    <a:pt x="607" y="15"/>
                    <a:pt x="434" y="1"/>
                    <a:pt x="289" y="1"/>
                  </a:cubicBezTo>
                  <a:close/>
                </a:path>
              </a:pathLst>
            </a:custGeom>
            <a:solidFill>
              <a:srgbClr val="C59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 flipH="1">
              <a:off x="6989360" y="1947972"/>
              <a:ext cx="77164" cy="494436"/>
            </a:xfrm>
            <a:custGeom>
              <a:rect b="b" l="l" r="r" t="t"/>
              <a:pathLst>
                <a:path extrusionOk="0" h="4639" w="724">
                  <a:moveTo>
                    <a:pt x="1" y="1"/>
                  </a:moveTo>
                  <a:lnTo>
                    <a:pt x="1" y="4639"/>
                  </a:lnTo>
                  <a:cubicBezTo>
                    <a:pt x="1" y="4639"/>
                    <a:pt x="723" y="1532"/>
                    <a:pt x="579" y="1142"/>
                  </a:cubicBezTo>
                  <a:cubicBezTo>
                    <a:pt x="420" y="73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 flipH="1">
              <a:off x="7067909" y="1963426"/>
              <a:ext cx="291177" cy="472800"/>
            </a:xfrm>
            <a:custGeom>
              <a:rect b="b" l="l" r="r" t="t"/>
              <a:pathLst>
                <a:path extrusionOk="0" h="4436" w="2732">
                  <a:moveTo>
                    <a:pt x="419" y="0"/>
                  </a:moveTo>
                  <a:cubicBezTo>
                    <a:pt x="333" y="15"/>
                    <a:pt x="0" y="1315"/>
                    <a:pt x="347" y="1720"/>
                  </a:cubicBezTo>
                  <a:cubicBezTo>
                    <a:pt x="723" y="2153"/>
                    <a:pt x="2731" y="4436"/>
                    <a:pt x="2731" y="4436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7"/>
            <p:cNvSpPr/>
            <p:nvPr/>
          </p:nvSpPr>
          <p:spPr>
            <a:xfrm flipH="1">
              <a:off x="7314321" y="4927764"/>
              <a:ext cx="371218" cy="37091"/>
            </a:xfrm>
            <a:custGeom>
              <a:rect b="b" l="l" r="r" t="t"/>
              <a:pathLst>
                <a:path extrusionOk="0" h="348" w="3483">
                  <a:moveTo>
                    <a:pt x="2384" y="1"/>
                  </a:moveTo>
                  <a:lnTo>
                    <a:pt x="0" y="131"/>
                  </a:lnTo>
                  <a:cubicBezTo>
                    <a:pt x="0" y="131"/>
                    <a:pt x="2240" y="347"/>
                    <a:pt x="3120" y="347"/>
                  </a:cubicBezTo>
                  <a:cubicBezTo>
                    <a:pt x="3330" y="347"/>
                    <a:pt x="3462" y="335"/>
                    <a:pt x="3468" y="304"/>
                  </a:cubicBezTo>
                  <a:cubicBezTo>
                    <a:pt x="3482" y="145"/>
                    <a:pt x="2384" y="1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7"/>
            <p:cNvSpPr/>
            <p:nvPr/>
          </p:nvSpPr>
          <p:spPr>
            <a:xfrm flipH="1">
              <a:off x="6896954" y="4927764"/>
              <a:ext cx="371325" cy="37091"/>
            </a:xfrm>
            <a:custGeom>
              <a:rect b="b" l="l" r="r" t="t"/>
              <a:pathLst>
                <a:path extrusionOk="0" h="348" w="3484">
                  <a:moveTo>
                    <a:pt x="2385" y="1"/>
                  </a:moveTo>
                  <a:lnTo>
                    <a:pt x="1" y="131"/>
                  </a:lnTo>
                  <a:cubicBezTo>
                    <a:pt x="1" y="131"/>
                    <a:pt x="2250" y="347"/>
                    <a:pt x="3126" y="347"/>
                  </a:cubicBezTo>
                  <a:cubicBezTo>
                    <a:pt x="3335" y="347"/>
                    <a:pt x="3466" y="335"/>
                    <a:pt x="3469" y="304"/>
                  </a:cubicBezTo>
                  <a:cubicBezTo>
                    <a:pt x="3483" y="145"/>
                    <a:pt x="2385" y="1"/>
                    <a:pt x="2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7"/>
            <p:cNvSpPr/>
            <p:nvPr/>
          </p:nvSpPr>
          <p:spPr>
            <a:xfrm flipH="1">
              <a:off x="6904735" y="1505660"/>
              <a:ext cx="348090" cy="160087"/>
            </a:xfrm>
            <a:custGeom>
              <a:rect b="b" l="l" r="r" t="t"/>
              <a:pathLst>
                <a:path extrusionOk="0" h="1502" w="3266">
                  <a:moveTo>
                    <a:pt x="1771" y="0"/>
                  </a:moveTo>
                  <a:cubicBezTo>
                    <a:pt x="1647" y="0"/>
                    <a:pt x="1523" y="7"/>
                    <a:pt x="1402" y="18"/>
                  </a:cubicBezTo>
                  <a:cubicBezTo>
                    <a:pt x="1156" y="33"/>
                    <a:pt x="882" y="62"/>
                    <a:pt x="651" y="148"/>
                  </a:cubicBezTo>
                  <a:cubicBezTo>
                    <a:pt x="405" y="250"/>
                    <a:pt x="188" y="423"/>
                    <a:pt x="87" y="654"/>
                  </a:cubicBezTo>
                  <a:cubicBezTo>
                    <a:pt x="29" y="799"/>
                    <a:pt x="0" y="972"/>
                    <a:pt x="73" y="1116"/>
                  </a:cubicBezTo>
                  <a:cubicBezTo>
                    <a:pt x="102" y="1261"/>
                    <a:pt x="246" y="1362"/>
                    <a:pt x="419" y="1362"/>
                  </a:cubicBezTo>
                  <a:cubicBezTo>
                    <a:pt x="612" y="1454"/>
                    <a:pt x="812" y="1502"/>
                    <a:pt x="1012" y="1502"/>
                  </a:cubicBezTo>
                  <a:cubicBezTo>
                    <a:pt x="1188" y="1502"/>
                    <a:pt x="1363" y="1465"/>
                    <a:pt x="1532" y="1391"/>
                  </a:cubicBezTo>
                  <a:cubicBezTo>
                    <a:pt x="1879" y="1218"/>
                    <a:pt x="2168" y="900"/>
                    <a:pt x="2254" y="524"/>
                  </a:cubicBezTo>
                  <a:cubicBezTo>
                    <a:pt x="2327" y="640"/>
                    <a:pt x="2630" y="1131"/>
                    <a:pt x="2760" y="1218"/>
                  </a:cubicBezTo>
                  <a:cubicBezTo>
                    <a:pt x="2823" y="1266"/>
                    <a:pt x="2899" y="1292"/>
                    <a:pt x="2975" y="1292"/>
                  </a:cubicBezTo>
                  <a:cubicBezTo>
                    <a:pt x="3055" y="1292"/>
                    <a:pt x="3134" y="1263"/>
                    <a:pt x="3194" y="1203"/>
                  </a:cubicBezTo>
                  <a:cubicBezTo>
                    <a:pt x="3266" y="1116"/>
                    <a:pt x="3064" y="640"/>
                    <a:pt x="3006" y="538"/>
                  </a:cubicBezTo>
                  <a:cubicBezTo>
                    <a:pt x="2977" y="423"/>
                    <a:pt x="2890" y="336"/>
                    <a:pt x="2789" y="278"/>
                  </a:cubicBezTo>
                  <a:cubicBezTo>
                    <a:pt x="2498" y="63"/>
                    <a:pt x="2135" y="0"/>
                    <a:pt x="1771" y="0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7"/>
            <p:cNvSpPr/>
            <p:nvPr/>
          </p:nvSpPr>
          <p:spPr>
            <a:xfrm flipH="1">
              <a:off x="6136295" y="2420765"/>
              <a:ext cx="502098" cy="372826"/>
            </a:xfrm>
            <a:custGeom>
              <a:rect b="b" l="l" r="r" t="t"/>
              <a:pathLst>
                <a:path extrusionOk="0" h="3498" w="4711">
                  <a:moveTo>
                    <a:pt x="0" y="0"/>
                  </a:moveTo>
                  <a:lnTo>
                    <a:pt x="0" y="145"/>
                  </a:lnTo>
                  <a:lnTo>
                    <a:pt x="4061" y="3497"/>
                  </a:lnTo>
                  <a:lnTo>
                    <a:pt x="4205" y="3497"/>
                  </a:lnTo>
                  <a:lnTo>
                    <a:pt x="4711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7"/>
            <p:cNvSpPr/>
            <p:nvPr/>
          </p:nvSpPr>
          <p:spPr>
            <a:xfrm flipH="1">
              <a:off x="6157824" y="2434621"/>
              <a:ext cx="565300" cy="358970"/>
            </a:xfrm>
            <a:custGeom>
              <a:rect b="b" l="l" r="r" t="t"/>
              <a:pathLst>
                <a:path extrusionOk="0" h="3368" w="5304">
                  <a:moveTo>
                    <a:pt x="463" y="0"/>
                  </a:moveTo>
                  <a:lnTo>
                    <a:pt x="1" y="3035"/>
                  </a:lnTo>
                  <a:lnTo>
                    <a:pt x="4856" y="3367"/>
                  </a:lnTo>
                  <a:lnTo>
                    <a:pt x="5303" y="40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7"/>
            <p:cNvSpPr/>
            <p:nvPr/>
          </p:nvSpPr>
          <p:spPr>
            <a:xfrm flipH="1">
              <a:off x="6643721" y="2492920"/>
              <a:ext cx="253341" cy="316124"/>
            </a:xfrm>
            <a:custGeom>
              <a:rect b="b" l="l" r="r" t="t"/>
              <a:pathLst>
                <a:path extrusionOk="0" h="2966" w="2377">
                  <a:moveTo>
                    <a:pt x="1060" y="0"/>
                  </a:moveTo>
                  <a:cubicBezTo>
                    <a:pt x="930" y="0"/>
                    <a:pt x="0" y="971"/>
                    <a:pt x="0" y="971"/>
                  </a:cubicBezTo>
                  <a:cubicBezTo>
                    <a:pt x="0" y="971"/>
                    <a:pt x="127" y="2965"/>
                    <a:pt x="508" y="2965"/>
                  </a:cubicBezTo>
                  <a:cubicBezTo>
                    <a:pt x="512" y="2965"/>
                    <a:pt x="516" y="2965"/>
                    <a:pt x="520" y="2965"/>
                  </a:cubicBezTo>
                  <a:cubicBezTo>
                    <a:pt x="520" y="2965"/>
                    <a:pt x="1951" y="2401"/>
                    <a:pt x="2037" y="2257"/>
                  </a:cubicBezTo>
                  <a:cubicBezTo>
                    <a:pt x="2093" y="2154"/>
                    <a:pt x="1823" y="2136"/>
                    <a:pt x="1625" y="2136"/>
                  </a:cubicBezTo>
                  <a:cubicBezTo>
                    <a:pt x="1517" y="2136"/>
                    <a:pt x="1431" y="2141"/>
                    <a:pt x="1431" y="2141"/>
                  </a:cubicBezTo>
                  <a:cubicBezTo>
                    <a:pt x="1431" y="2141"/>
                    <a:pt x="2124" y="1996"/>
                    <a:pt x="2225" y="1852"/>
                  </a:cubicBezTo>
                  <a:cubicBezTo>
                    <a:pt x="2326" y="1707"/>
                    <a:pt x="1300" y="1707"/>
                    <a:pt x="1300" y="1707"/>
                  </a:cubicBezTo>
                  <a:cubicBezTo>
                    <a:pt x="1300" y="1707"/>
                    <a:pt x="2326" y="1664"/>
                    <a:pt x="2312" y="1447"/>
                  </a:cubicBezTo>
                  <a:cubicBezTo>
                    <a:pt x="2297" y="1231"/>
                    <a:pt x="1170" y="1202"/>
                    <a:pt x="1170" y="1202"/>
                  </a:cubicBezTo>
                  <a:cubicBezTo>
                    <a:pt x="1170" y="1202"/>
                    <a:pt x="2326" y="1115"/>
                    <a:pt x="2370" y="884"/>
                  </a:cubicBezTo>
                  <a:cubicBezTo>
                    <a:pt x="2377" y="754"/>
                    <a:pt x="1998" y="721"/>
                    <a:pt x="1617" y="721"/>
                  </a:cubicBezTo>
                  <a:cubicBezTo>
                    <a:pt x="1235" y="721"/>
                    <a:pt x="853" y="754"/>
                    <a:pt x="853" y="754"/>
                  </a:cubicBezTo>
                  <a:cubicBezTo>
                    <a:pt x="1170" y="436"/>
                    <a:pt x="1170" y="46"/>
                    <a:pt x="1069" y="3"/>
                  </a:cubicBezTo>
                  <a:cubicBezTo>
                    <a:pt x="1067" y="1"/>
                    <a:pt x="1064" y="0"/>
                    <a:pt x="1060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7"/>
            <p:cNvSpPr/>
            <p:nvPr/>
          </p:nvSpPr>
          <p:spPr>
            <a:xfrm flipH="1">
              <a:off x="6844623" y="2105072"/>
              <a:ext cx="762367" cy="784447"/>
            </a:xfrm>
            <a:custGeom>
              <a:rect b="b" l="l" r="r" t="t"/>
              <a:pathLst>
                <a:path extrusionOk="0" h="7360" w="7153">
                  <a:moveTo>
                    <a:pt x="578" y="0"/>
                  </a:moveTo>
                  <a:cubicBezTo>
                    <a:pt x="578" y="0"/>
                    <a:pt x="0" y="1879"/>
                    <a:pt x="87" y="4841"/>
                  </a:cubicBezTo>
                  <a:cubicBezTo>
                    <a:pt x="139" y="6976"/>
                    <a:pt x="1586" y="7360"/>
                    <a:pt x="2644" y="7360"/>
                  </a:cubicBezTo>
                  <a:cubicBezTo>
                    <a:pt x="3046" y="7360"/>
                    <a:pt x="3392" y="7304"/>
                    <a:pt x="3584" y="7268"/>
                  </a:cubicBezTo>
                  <a:cubicBezTo>
                    <a:pt x="4292" y="7138"/>
                    <a:pt x="7152" y="6604"/>
                    <a:pt x="7152" y="6604"/>
                  </a:cubicBezTo>
                  <a:lnTo>
                    <a:pt x="6647" y="4610"/>
                  </a:lnTo>
                  <a:cubicBezTo>
                    <a:pt x="6647" y="4610"/>
                    <a:pt x="4913" y="4927"/>
                    <a:pt x="2977" y="5029"/>
                  </a:cubicBezTo>
                  <a:cubicBezTo>
                    <a:pt x="2974" y="5029"/>
                    <a:pt x="2971" y="5029"/>
                    <a:pt x="2968" y="5029"/>
                  </a:cubicBezTo>
                  <a:cubicBezTo>
                    <a:pt x="2114" y="5029"/>
                    <a:pt x="2760" y="983"/>
                    <a:pt x="2760" y="9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7"/>
            <p:cNvSpPr/>
            <p:nvPr/>
          </p:nvSpPr>
          <p:spPr>
            <a:xfrm flipH="1">
              <a:off x="6889280" y="2084395"/>
              <a:ext cx="659197" cy="555828"/>
            </a:xfrm>
            <a:custGeom>
              <a:rect b="b" l="l" r="r" t="t"/>
              <a:pathLst>
                <a:path extrusionOk="0" h="5215" w="6185">
                  <a:moveTo>
                    <a:pt x="80" y="138"/>
                  </a:moveTo>
                  <a:cubicBezTo>
                    <a:pt x="27" y="162"/>
                    <a:pt x="0" y="180"/>
                    <a:pt x="0" y="180"/>
                  </a:cubicBezTo>
                  <a:cubicBezTo>
                    <a:pt x="0" y="180"/>
                    <a:pt x="33" y="169"/>
                    <a:pt x="80" y="138"/>
                  </a:cubicBezTo>
                  <a:close/>
                  <a:moveTo>
                    <a:pt x="6184" y="4804"/>
                  </a:moveTo>
                  <a:lnTo>
                    <a:pt x="6184" y="4804"/>
                  </a:lnTo>
                  <a:cubicBezTo>
                    <a:pt x="6184" y="4804"/>
                    <a:pt x="6141" y="4804"/>
                    <a:pt x="6083" y="4818"/>
                  </a:cubicBezTo>
                  <a:cubicBezTo>
                    <a:pt x="6141" y="4818"/>
                    <a:pt x="6184" y="4804"/>
                    <a:pt x="6184" y="4804"/>
                  </a:cubicBezTo>
                  <a:close/>
                  <a:moveTo>
                    <a:pt x="6083" y="4818"/>
                  </a:moveTo>
                  <a:lnTo>
                    <a:pt x="6083" y="4818"/>
                  </a:lnTo>
                  <a:cubicBezTo>
                    <a:pt x="6011" y="4847"/>
                    <a:pt x="5895" y="4861"/>
                    <a:pt x="5765" y="4876"/>
                  </a:cubicBezTo>
                  <a:cubicBezTo>
                    <a:pt x="5910" y="4861"/>
                    <a:pt x="6011" y="4847"/>
                    <a:pt x="6083" y="4818"/>
                  </a:cubicBezTo>
                  <a:close/>
                  <a:moveTo>
                    <a:pt x="631" y="1"/>
                  </a:moveTo>
                  <a:cubicBezTo>
                    <a:pt x="538" y="1"/>
                    <a:pt x="454" y="13"/>
                    <a:pt x="390" y="21"/>
                  </a:cubicBezTo>
                  <a:cubicBezTo>
                    <a:pt x="260" y="50"/>
                    <a:pt x="145" y="93"/>
                    <a:pt x="101" y="122"/>
                  </a:cubicBezTo>
                  <a:cubicBezTo>
                    <a:pt x="94" y="128"/>
                    <a:pt x="87" y="133"/>
                    <a:pt x="80" y="138"/>
                  </a:cubicBezTo>
                  <a:lnTo>
                    <a:pt x="80" y="138"/>
                  </a:lnTo>
                  <a:cubicBezTo>
                    <a:pt x="144" y="108"/>
                    <a:pt x="248" y="67"/>
                    <a:pt x="390" y="36"/>
                  </a:cubicBezTo>
                  <a:cubicBezTo>
                    <a:pt x="442" y="23"/>
                    <a:pt x="506" y="15"/>
                    <a:pt x="576" y="15"/>
                  </a:cubicBezTo>
                  <a:cubicBezTo>
                    <a:pt x="662" y="15"/>
                    <a:pt x="757" y="26"/>
                    <a:pt x="853" y="50"/>
                  </a:cubicBezTo>
                  <a:cubicBezTo>
                    <a:pt x="1041" y="93"/>
                    <a:pt x="1228" y="194"/>
                    <a:pt x="1416" y="339"/>
                  </a:cubicBezTo>
                  <a:cubicBezTo>
                    <a:pt x="1590" y="483"/>
                    <a:pt x="1763" y="700"/>
                    <a:pt x="1864" y="960"/>
                  </a:cubicBezTo>
                  <a:cubicBezTo>
                    <a:pt x="1980" y="1206"/>
                    <a:pt x="2023" y="1524"/>
                    <a:pt x="2052" y="1827"/>
                  </a:cubicBezTo>
                  <a:cubicBezTo>
                    <a:pt x="2081" y="2463"/>
                    <a:pt x="1908" y="3128"/>
                    <a:pt x="1879" y="3864"/>
                  </a:cubicBezTo>
                  <a:cubicBezTo>
                    <a:pt x="1879" y="4052"/>
                    <a:pt x="1879" y="4226"/>
                    <a:pt x="1922" y="4413"/>
                  </a:cubicBezTo>
                  <a:cubicBezTo>
                    <a:pt x="1936" y="4587"/>
                    <a:pt x="1994" y="4775"/>
                    <a:pt x="2081" y="4919"/>
                  </a:cubicBezTo>
                  <a:cubicBezTo>
                    <a:pt x="2168" y="5064"/>
                    <a:pt x="2312" y="5179"/>
                    <a:pt x="2500" y="5208"/>
                  </a:cubicBezTo>
                  <a:cubicBezTo>
                    <a:pt x="2553" y="5213"/>
                    <a:pt x="2606" y="5215"/>
                    <a:pt x="2659" y="5215"/>
                  </a:cubicBezTo>
                  <a:cubicBezTo>
                    <a:pt x="2766" y="5215"/>
                    <a:pt x="2876" y="5208"/>
                    <a:pt x="2991" y="5208"/>
                  </a:cubicBezTo>
                  <a:cubicBezTo>
                    <a:pt x="3612" y="5165"/>
                    <a:pt x="4176" y="5107"/>
                    <a:pt x="4653" y="5064"/>
                  </a:cubicBezTo>
                  <a:cubicBezTo>
                    <a:pt x="5130" y="4991"/>
                    <a:pt x="5520" y="4934"/>
                    <a:pt x="5765" y="4876"/>
                  </a:cubicBezTo>
                  <a:lnTo>
                    <a:pt x="5765" y="4876"/>
                  </a:lnTo>
                  <a:cubicBezTo>
                    <a:pt x="5505" y="4919"/>
                    <a:pt x="5115" y="4963"/>
                    <a:pt x="4653" y="5020"/>
                  </a:cubicBezTo>
                  <a:cubicBezTo>
                    <a:pt x="4176" y="5078"/>
                    <a:pt x="3612" y="5107"/>
                    <a:pt x="2991" y="5150"/>
                  </a:cubicBezTo>
                  <a:cubicBezTo>
                    <a:pt x="2895" y="5150"/>
                    <a:pt x="2786" y="5157"/>
                    <a:pt x="2677" y="5157"/>
                  </a:cubicBezTo>
                  <a:cubicBezTo>
                    <a:pt x="2622" y="5157"/>
                    <a:pt x="2567" y="5155"/>
                    <a:pt x="2514" y="5150"/>
                  </a:cubicBezTo>
                  <a:cubicBezTo>
                    <a:pt x="2355" y="5107"/>
                    <a:pt x="2225" y="5020"/>
                    <a:pt x="2139" y="4876"/>
                  </a:cubicBezTo>
                  <a:cubicBezTo>
                    <a:pt x="2052" y="4746"/>
                    <a:pt x="2009" y="4587"/>
                    <a:pt x="1980" y="4413"/>
                  </a:cubicBezTo>
                  <a:cubicBezTo>
                    <a:pt x="1936" y="4240"/>
                    <a:pt x="1936" y="4067"/>
                    <a:pt x="1936" y="3879"/>
                  </a:cubicBezTo>
                  <a:cubicBezTo>
                    <a:pt x="1951" y="3156"/>
                    <a:pt x="2139" y="2477"/>
                    <a:pt x="2095" y="1842"/>
                  </a:cubicBezTo>
                  <a:cubicBezTo>
                    <a:pt x="2081" y="1524"/>
                    <a:pt x="2023" y="1206"/>
                    <a:pt x="1922" y="960"/>
                  </a:cubicBezTo>
                  <a:cubicBezTo>
                    <a:pt x="1806" y="686"/>
                    <a:pt x="1647" y="469"/>
                    <a:pt x="1445" y="324"/>
                  </a:cubicBezTo>
                  <a:cubicBezTo>
                    <a:pt x="1257" y="180"/>
                    <a:pt x="1055" y="93"/>
                    <a:pt x="867" y="36"/>
                  </a:cubicBezTo>
                  <a:cubicBezTo>
                    <a:pt x="789" y="9"/>
                    <a:pt x="707" y="1"/>
                    <a:pt x="63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7"/>
            <p:cNvSpPr/>
            <p:nvPr/>
          </p:nvSpPr>
          <p:spPr>
            <a:xfrm flipH="1">
              <a:off x="6850805" y="2802645"/>
              <a:ext cx="671561" cy="80576"/>
            </a:xfrm>
            <a:custGeom>
              <a:rect b="b" l="l" r="r" t="t"/>
              <a:pathLst>
                <a:path extrusionOk="0" h="756" w="6301">
                  <a:moveTo>
                    <a:pt x="6301" y="1"/>
                  </a:moveTo>
                  <a:lnTo>
                    <a:pt x="6301" y="1"/>
                  </a:lnTo>
                  <a:cubicBezTo>
                    <a:pt x="6301" y="1"/>
                    <a:pt x="6257" y="1"/>
                    <a:pt x="6228" y="15"/>
                  </a:cubicBezTo>
                  <a:cubicBezTo>
                    <a:pt x="6286" y="15"/>
                    <a:pt x="6301" y="1"/>
                    <a:pt x="6301" y="1"/>
                  </a:cubicBezTo>
                  <a:close/>
                  <a:moveTo>
                    <a:pt x="6228" y="15"/>
                  </a:moveTo>
                  <a:lnTo>
                    <a:pt x="6228" y="15"/>
                  </a:lnTo>
                  <a:cubicBezTo>
                    <a:pt x="6218" y="18"/>
                    <a:pt x="6208" y="21"/>
                    <a:pt x="6199" y="24"/>
                  </a:cubicBezTo>
                  <a:lnTo>
                    <a:pt x="6199" y="24"/>
                  </a:lnTo>
                  <a:cubicBezTo>
                    <a:pt x="6211" y="22"/>
                    <a:pt x="6221" y="19"/>
                    <a:pt x="6228" y="15"/>
                  </a:cubicBezTo>
                  <a:close/>
                  <a:moveTo>
                    <a:pt x="6199" y="24"/>
                  </a:moveTo>
                  <a:lnTo>
                    <a:pt x="6199" y="24"/>
                  </a:lnTo>
                  <a:cubicBezTo>
                    <a:pt x="6163" y="31"/>
                    <a:pt x="6109" y="37"/>
                    <a:pt x="6055" y="59"/>
                  </a:cubicBezTo>
                  <a:cubicBezTo>
                    <a:pt x="5882" y="87"/>
                    <a:pt x="5650" y="131"/>
                    <a:pt x="5361" y="174"/>
                  </a:cubicBezTo>
                  <a:cubicBezTo>
                    <a:pt x="4783" y="290"/>
                    <a:pt x="3974" y="434"/>
                    <a:pt x="3093" y="564"/>
                  </a:cubicBezTo>
                  <a:cubicBezTo>
                    <a:pt x="2631" y="608"/>
                    <a:pt x="2197" y="680"/>
                    <a:pt x="1821" y="709"/>
                  </a:cubicBezTo>
                  <a:cubicBezTo>
                    <a:pt x="1744" y="712"/>
                    <a:pt x="1667" y="713"/>
                    <a:pt x="1592" y="713"/>
                  </a:cubicBezTo>
                  <a:cubicBezTo>
                    <a:pt x="1305" y="713"/>
                    <a:pt x="1039" y="688"/>
                    <a:pt x="810" y="608"/>
                  </a:cubicBezTo>
                  <a:cubicBezTo>
                    <a:pt x="536" y="521"/>
                    <a:pt x="319" y="420"/>
                    <a:pt x="203" y="304"/>
                  </a:cubicBezTo>
                  <a:cubicBezTo>
                    <a:pt x="59" y="217"/>
                    <a:pt x="1" y="145"/>
                    <a:pt x="1" y="145"/>
                  </a:cubicBezTo>
                  <a:lnTo>
                    <a:pt x="1" y="145"/>
                  </a:lnTo>
                  <a:cubicBezTo>
                    <a:pt x="1" y="145"/>
                    <a:pt x="1" y="160"/>
                    <a:pt x="30" y="189"/>
                  </a:cubicBezTo>
                  <a:cubicBezTo>
                    <a:pt x="73" y="217"/>
                    <a:pt x="102" y="275"/>
                    <a:pt x="174" y="319"/>
                  </a:cubicBezTo>
                  <a:cubicBezTo>
                    <a:pt x="304" y="434"/>
                    <a:pt x="507" y="550"/>
                    <a:pt x="796" y="651"/>
                  </a:cubicBezTo>
                  <a:cubicBezTo>
                    <a:pt x="1026" y="724"/>
                    <a:pt x="1316" y="756"/>
                    <a:pt x="1634" y="756"/>
                  </a:cubicBezTo>
                  <a:cubicBezTo>
                    <a:pt x="1696" y="756"/>
                    <a:pt x="1758" y="754"/>
                    <a:pt x="1821" y="752"/>
                  </a:cubicBezTo>
                  <a:cubicBezTo>
                    <a:pt x="2226" y="738"/>
                    <a:pt x="2631" y="665"/>
                    <a:pt x="3093" y="608"/>
                  </a:cubicBezTo>
                  <a:cubicBezTo>
                    <a:pt x="3974" y="478"/>
                    <a:pt x="4783" y="333"/>
                    <a:pt x="5361" y="217"/>
                  </a:cubicBezTo>
                  <a:cubicBezTo>
                    <a:pt x="5650" y="160"/>
                    <a:pt x="5882" y="102"/>
                    <a:pt x="6055" y="73"/>
                  </a:cubicBezTo>
                  <a:cubicBezTo>
                    <a:pt x="6114" y="61"/>
                    <a:pt x="6154" y="39"/>
                    <a:pt x="6199" y="24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 flipH="1">
              <a:off x="6896955" y="2249809"/>
              <a:ext cx="106367" cy="44765"/>
            </a:xfrm>
            <a:custGeom>
              <a:rect b="b" l="l" r="r" t="t"/>
              <a:pathLst>
                <a:path extrusionOk="0" h="420" w="998">
                  <a:moveTo>
                    <a:pt x="939" y="1"/>
                  </a:moveTo>
                  <a:lnTo>
                    <a:pt x="0" y="217"/>
                  </a:lnTo>
                  <a:lnTo>
                    <a:pt x="0" y="420"/>
                  </a:lnTo>
                  <a:lnTo>
                    <a:pt x="997" y="145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8"/>
          <p:cNvSpPr/>
          <p:nvPr/>
        </p:nvSpPr>
        <p:spPr>
          <a:xfrm rot="-1700348">
            <a:off x="8494935" y="1304154"/>
            <a:ext cx="364027" cy="32591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48"/>
          <p:cNvGrpSpPr/>
          <p:nvPr/>
        </p:nvGrpSpPr>
        <p:grpSpPr>
          <a:xfrm>
            <a:off x="79783" y="3177550"/>
            <a:ext cx="887400" cy="856500"/>
            <a:chOff x="155983" y="3025150"/>
            <a:chExt cx="887400" cy="856500"/>
          </a:xfrm>
        </p:grpSpPr>
        <p:sp>
          <p:nvSpPr>
            <p:cNvPr id="1407" name="Google Shape;1407;p48"/>
            <p:cNvSpPr/>
            <p:nvPr/>
          </p:nvSpPr>
          <p:spPr>
            <a:xfrm rot="1645945">
              <a:off x="258465" y="3147939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8" name="Google Shape;1408;p48"/>
            <p:cNvGrpSpPr/>
            <p:nvPr/>
          </p:nvGrpSpPr>
          <p:grpSpPr>
            <a:xfrm>
              <a:off x="393289" y="3285780"/>
              <a:ext cx="470598" cy="335235"/>
              <a:chOff x="393289" y="3285780"/>
              <a:chExt cx="470598" cy="335235"/>
            </a:xfrm>
          </p:grpSpPr>
          <p:sp>
            <p:nvSpPr>
              <p:cNvPr id="1409" name="Google Shape;1409;p48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8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2" name="Google Shape;1412;p48"/>
          <p:cNvSpPr/>
          <p:nvPr/>
        </p:nvSpPr>
        <p:spPr>
          <a:xfrm rot="464186">
            <a:off x="1233600" y="4661799"/>
            <a:ext cx="296398" cy="2655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3" name="Google Shape;1413;p48"/>
          <p:cNvGrpSpPr/>
          <p:nvPr/>
        </p:nvGrpSpPr>
        <p:grpSpPr>
          <a:xfrm>
            <a:off x="227611" y="1651359"/>
            <a:ext cx="1578140" cy="1410329"/>
            <a:chOff x="6922947" y="3061056"/>
            <a:chExt cx="560598" cy="500987"/>
          </a:xfrm>
        </p:grpSpPr>
        <p:sp>
          <p:nvSpPr>
            <p:cNvPr id="1414" name="Google Shape;1414;p48"/>
            <p:cNvSpPr/>
            <p:nvPr/>
          </p:nvSpPr>
          <p:spPr>
            <a:xfrm>
              <a:off x="7021808" y="3130110"/>
              <a:ext cx="361430" cy="361392"/>
            </a:xfrm>
            <a:custGeom>
              <a:rect b="b" l="l" r="r" t="t"/>
              <a:pathLst>
                <a:path extrusionOk="0" h="9724" w="9725">
                  <a:moveTo>
                    <a:pt x="4863" y="0"/>
                  </a:moveTo>
                  <a:cubicBezTo>
                    <a:pt x="2183" y="0"/>
                    <a:pt x="1" y="2182"/>
                    <a:pt x="1" y="4862"/>
                  </a:cubicBezTo>
                  <a:cubicBezTo>
                    <a:pt x="1" y="7551"/>
                    <a:pt x="2183" y="9724"/>
                    <a:pt x="4863" y="9724"/>
                  </a:cubicBezTo>
                  <a:cubicBezTo>
                    <a:pt x="7552" y="9724"/>
                    <a:pt x="9724" y="7551"/>
                    <a:pt x="9724" y="4862"/>
                  </a:cubicBezTo>
                  <a:cubicBezTo>
                    <a:pt x="9724" y="2182"/>
                    <a:pt x="7552" y="0"/>
                    <a:pt x="4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985906" y="3134012"/>
              <a:ext cx="343962" cy="357639"/>
            </a:xfrm>
            <a:custGeom>
              <a:rect b="b" l="l" r="r" t="t"/>
              <a:pathLst>
                <a:path extrusionOk="0" h="9623" w="9255">
                  <a:moveTo>
                    <a:pt x="4843" y="1"/>
                  </a:moveTo>
                  <a:lnTo>
                    <a:pt x="4843" y="1"/>
                  </a:lnTo>
                  <a:cubicBezTo>
                    <a:pt x="1656" y="661"/>
                    <a:pt x="0" y="4202"/>
                    <a:pt x="1541" y="7063"/>
                  </a:cubicBezTo>
                  <a:cubicBezTo>
                    <a:pt x="2439" y="8731"/>
                    <a:pt x="4128" y="9622"/>
                    <a:pt x="5836" y="9622"/>
                  </a:cubicBezTo>
                  <a:cubicBezTo>
                    <a:pt x="7059" y="9622"/>
                    <a:pt x="8293" y="9166"/>
                    <a:pt x="9255" y="8212"/>
                  </a:cubicBezTo>
                  <a:lnTo>
                    <a:pt x="9255" y="8212"/>
                  </a:lnTo>
                  <a:cubicBezTo>
                    <a:pt x="8929" y="8279"/>
                    <a:pt x="8594" y="8308"/>
                    <a:pt x="8260" y="8308"/>
                  </a:cubicBezTo>
                  <a:cubicBezTo>
                    <a:pt x="6288" y="8308"/>
                    <a:pt x="4518" y="7121"/>
                    <a:pt x="3771" y="5302"/>
                  </a:cubicBezTo>
                  <a:cubicBezTo>
                    <a:pt x="3015" y="3484"/>
                    <a:pt x="3436" y="1388"/>
                    <a:pt x="4843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7096883" y="3131894"/>
              <a:ext cx="286691" cy="357118"/>
            </a:xfrm>
            <a:custGeom>
              <a:rect b="b" l="l" r="r" t="t"/>
              <a:pathLst>
                <a:path extrusionOk="0" h="9609" w="7714">
                  <a:moveTo>
                    <a:pt x="3551" y="0"/>
                  </a:moveTo>
                  <a:lnTo>
                    <a:pt x="3886" y="402"/>
                  </a:lnTo>
                  <a:cubicBezTo>
                    <a:pt x="3924" y="450"/>
                    <a:pt x="3934" y="517"/>
                    <a:pt x="3905" y="574"/>
                  </a:cubicBezTo>
                  <a:lnTo>
                    <a:pt x="3685" y="1101"/>
                  </a:lnTo>
                  <a:cubicBezTo>
                    <a:pt x="3669" y="1133"/>
                    <a:pt x="3640" y="1150"/>
                    <a:pt x="3611" y="1150"/>
                  </a:cubicBezTo>
                  <a:cubicBezTo>
                    <a:pt x="3589" y="1150"/>
                    <a:pt x="3567" y="1141"/>
                    <a:pt x="3551" y="1120"/>
                  </a:cubicBezTo>
                  <a:lnTo>
                    <a:pt x="3340" y="823"/>
                  </a:lnTo>
                  <a:cubicBezTo>
                    <a:pt x="3315" y="781"/>
                    <a:pt x="3269" y="754"/>
                    <a:pt x="3219" y="754"/>
                  </a:cubicBezTo>
                  <a:cubicBezTo>
                    <a:pt x="3212" y="754"/>
                    <a:pt x="3204" y="755"/>
                    <a:pt x="3197" y="756"/>
                  </a:cubicBezTo>
                  <a:lnTo>
                    <a:pt x="2967" y="766"/>
                  </a:lnTo>
                  <a:cubicBezTo>
                    <a:pt x="2891" y="766"/>
                    <a:pt x="2814" y="814"/>
                    <a:pt x="2766" y="881"/>
                  </a:cubicBezTo>
                  <a:lnTo>
                    <a:pt x="2144" y="1818"/>
                  </a:lnTo>
                  <a:cubicBezTo>
                    <a:pt x="2087" y="1905"/>
                    <a:pt x="2134" y="2019"/>
                    <a:pt x="2240" y="2039"/>
                  </a:cubicBezTo>
                  <a:lnTo>
                    <a:pt x="2527" y="2096"/>
                  </a:lnTo>
                  <a:cubicBezTo>
                    <a:pt x="2539" y="2098"/>
                    <a:pt x="2552" y="2100"/>
                    <a:pt x="2564" y="2100"/>
                  </a:cubicBezTo>
                  <a:cubicBezTo>
                    <a:pt x="2647" y="2100"/>
                    <a:pt x="2723" y="2046"/>
                    <a:pt x="2757" y="1972"/>
                  </a:cubicBezTo>
                  <a:lnTo>
                    <a:pt x="2900" y="1589"/>
                  </a:lnTo>
                  <a:cubicBezTo>
                    <a:pt x="2922" y="1528"/>
                    <a:pt x="2977" y="1492"/>
                    <a:pt x="3034" y="1492"/>
                  </a:cubicBezTo>
                  <a:cubicBezTo>
                    <a:pt x="3075" y="1492"/>
                    <a:pt x="3117" y="1510"/>
                    <a:pt x="3149" y="1550"/>
                  </a:cubicBezTo>
                  <a:lnTo>
                    <a:pt x="3273" y="1713"/>
                  </a:lnTo>
                  <a:lnTo>
                    <a:pt x="3206" y="2220"/>
                  </a:lnTo>
                  <a:cubicBezTo>
                    <a:pt x="3197" y="2259"/>
                    <a:pt x="3168" y="2278"/>
                    <a:pt x="3139" y="2287"/>
                  </a:cubicBezTo>
                  <a:lnTo>
                    <a:pt x="2489" y="2383"/>
                  </a:lnTo>
                  <a:cubicBezTo>
                    <a:pt x="2460" y="2383"/>
                    <a:pt x="2431" y="2402"/>
                    <a:pt x="2412" y="2412"/>
                  </a:cubicBezTo>
                  <a:lnTo>
                    <a:pt x="1761" y="2890"/>
                  </a:lnTo>
                  <a:cubicBezTo>
                    <a:pt x="1694" y="2938"/>
                    <a:pt x="1646" y="3015"/>
                    <a:pt x="1627" y="3091"/>
                  </a:cubicBezTo>
                  <a:lnTo>
                    <a:pt x="1570" y="3350"/>
                  </a:lnTo>
                  <a:cubicBezTo>
                    <a:pt x="1552" y="3430"/>
                    <a:pt x="1485" y="3485"/>
                    <a:pt x="1407" y="3485"/>
                  </a:cubicBezTo>
                  <a:cubicBezTo>
                    <a:pt x="1401" y="3485"/>
                    <a:pt x="1394" y="3484"/>
                    <a:pt x="1388" y="3484"/>
                  </a:cubicBezTo>
                  <a:lnTo>
                    <a:pt x="1091" y="3445"/>
                  </a:lnTo>
                  <a:cubicBezTo>
                    <a:pt x="1085" y="3445"/>
                    <a:pt x="1078" y="3444"/>
                    <a:pt x="1072" y="3444"/>
                  </a:cubicBezTo>
                  <a:cubicBezTo>
                    <a:pt x="1002" y="3444"/>
                    <a:pt x="937" y="3489"/>
                    <a:pt x="919" y="3551"/>
                  </a:cubicBezTo>
                  <a:lnTo>
                    <a:pt x="756" y="3991"/>
                  </a:lnTo>
                  <a:cubicBezTo>
                    <a:pt x="718" y="4087"/>
                    <a:pt x="766" y="4182"/>
                    <a:pt x="862" y="4211"/>
                  </a:cubicBezTo>
                  <a:lnTo>
                    <a:pt x="1235" y="4316"/>
                  </a:lnTo>
                  <a:cubicBezTo>
                    <a:pt x="1252" y="4322"/>
                    <a:pt x="1270" y="4325"/>
                    <a:pt x="1287" y="4325"/>
                  </a:cubicBezTo>
                  <a:cubicBezTo>
                    <a:pt x="1360" y="4325"/>
                    <a:pt x="1434" y="4280"/>
                    <a:pt x="1465" y="4211"/>
                  </a:cubicBezTo>
                  <a:lnTo>
                    <a:pt x="1704" y="3685"/>
                  </a:lnTo>
                  <a:cubicBezTo>
                    <a:pt x="1742" y="3599"/>
                    <a:pt x="1819" y="3532"/>
                    <a:pt x="1905" y="3503"/>
                  </a:cubicBezTo>
                  <a:lnTo>
                    <a:pt x="2307" y="3378"/>
                  </a:lnTo>
                  <a:lnTo>
                    <a:pt x="2833" y="4010"/>
                  </a:lnTo>
                  <a:lnTo>
                    <a:pt x="2785" y="4154"/>
                  </a:lnTo>
                  <a:cubicBezTo>
                    <a:pt x="2747" y="4249"/>
                    <a:pt x="2795" y="4345"/>
                    <a:pt x="2891" y="4374"/>
                  </a:cubicBezTo>
                  <a:cubicBezTo>
                    <a:pt x="2910" y="4383"/>
                    <a:pt x="2929" y="4383"/>
                    <a:pt x="2948" y="4383"/>
                  </a:cubicBezTo>
                  <a:cubicBezTo>
                    <a:pt x="3015" y="4383"/>
                    <a:pt x="3082" y="4335"/>
                    <a:pt x="3111" y="4268"/>
                  </a:cubicBezTo>
                  <a:lnTo>
                    <a:pt x="3159" y="4115"/>
                  </a:lnTo>
                  <a:cubicBezTo>
                    <a:pt x="3197" y="4000"/>
                    <a:pt x="3178" y="3886"/>
                    <a:pt x="3101" y="3790"/>
                  </a:cubicBezTo>
                  <a:lnTo>
                    <a:pt x="2661" y="3244"/>
                  </a:lnTo>
                  <a:lnTo>
                    <a:pt x="2776" y="3216"/>
                  </a:lnTo>
                  <a:lnTo>
                    <a:pt x="3159" y="3455"/>
                  </a:lnTo>
                  <a:cubicBezTo>
                    <a:pt x="3235" y="3503"/>
                    <a:pt x="3292" y="3579"/>
                    <a:pt x="3312" y="3675"/>
                  </a:cubicBezTo>
                  <a:lnTo>
                    <a:pt x="3398" y="4087"/>
                  </a:lnTo>
                  <a:cubicBezTo>
                    <a:pt x="3407" y="4163"/>
                    <a:pt x="3484" y="4221"/>
                    <a:pt x="3570" y="4221"/>
                  </a:cubicBezTo>
                  <a:lnTo>
                    <a:pt x="3599" y="4221"/>
                  </a:lnTo>
                  <a:cubicBezTo>
                    <a:pt x="3694" y="4201"/>
                    <a:pt x="3752" y="4106"/>
                    <a:pt x="3733" y="4020"/>
                  </a:cubicBezTo>
                  <a:lnTo>
                    <a:pt x="3694" y="3780"/>
                  </a:lnTo>
                  <a:cubicBezTo>
                    <a:pt x="3675" y="3704"/>
                    <a:pt x="3733" y="3627"/>
                    <a:pt x="3809" y="3618"/>
                  </a:cubicBezTo>
                  <a:cubicBezTo>
                    <a:pt x="3876" y="3599"/>
                    <a:pt x="3924" y="3551"/>
                    <a:pt x="3934" y="3493"/>
                  </a:cubicBezTo>
                  <a:lnTo>
                    <a:pt x="4010" y="3082"/>
                  </a:lnTo>
                  <a:cubicBezTo>
                    <a:pt x="4037" y="3012"/>
                    <a:pt x="4095" y="2966"/>
                    <a:pt x="4163" y="2966"/>
                  </a:cubicBezTo>
                  <a:cubicBezTo>
                    <a:pt x="4170" y="2966"/>
                    <a:pt x="4176" y="2966"/>
                    <a:pt x="4183" y="2967"/>
                  </a:cubicBezTo>
                  <a:lnTo>
                    <a:pt x="4269" y="2967"/>
                  </a:lnTo>
                  <a:cubicBezTo>
                    <a:pt x="4277" y="2969"/>
                    <a:pt x="4286" y="2969"/>
                    <a:pt x="4294" y="2969"/>
                  </a:cubicBezTo>
                  <a:cubicBezTo>
                    <a:pt x="4333" y="2969"/>
                    <a:pt x="4371" y="2952"/>
                    <a:pt x="4403" y="2929"/>
                  </a:cubicBezTo>
                  <a:cubicBezTo>
                    <a:pt x="4431" y="2890"/>
                    <a:pt x="4470" y="2871"/>
                    <a:pt x="4517" y="2871"/>
                  </a:cubicBezTo>
                  <a:lnTo>
                    <a:pt x="4785" y="2900"/>
                  </a:lnTo>
                  <a:cubicBezTo>
                    <a:pt x="4833" y="2919"/>
                    <a:pt x="4881" y="2957"/>
                    <a:pt x="4891" y="3015"/>
                  </a:cubicBezTo>
                  <a:lnTo>
                    <a:pt x="4919" y="3130"/>
                  </a:lnTo>
                  <a:cubicBezTo>
                    <a:pt x="4939" y="3216"/>
                    <a:pt x="4881" y="3302"/>
                    <a:pt x="4795" y="3321"/>
                  </a:cubicBezTo>
                  <a:lnTo>
                    <a:pt x="4039" y="3551"/>
                  </a:lnTo>
                  <a:cubicBezTo>
                    <a:pt x="3953" y="3570"/>
                    <a:pt x="3924" y="3675"/>
                    <a:pt x="3982" y="3742"/>
                  </a:cubicBezTo>
                  <a:lnTo>
                    <a:pt x="4049" y="3828"/>
                  </a:lnTo>
                  <a:cubicBezTo>
                    <a:pt x="4087" y="3857"/>
                    <a:pt x="4125" y="3876"/>
                    <a:pt x="4173" y="3876"/>
                  </a:cubicBezTo>
                  <a:lnTo>
                    <a:pt x="4613" y="3838"/>
                  </a:lnTo>
                  <a:cubicBezTo>
                    <a:pt x="4619" y="3837"/>
                    <a:pt x="4626" y="3837"/>
                    <a:pt x="4632" y="3837"/>
                  </a:cubicBezTo>
                  <a:cubicBezTo>
                    <a:pt x="4710" y="3837"/>
                    <a:pt x="4777" y="3892"/>
                    <a:pt x="4795" y="3972"/>
                  </a:cubicBezTo>
                  <a:lnTo>
                    <a:pt x="4814" y="4087"/>
                  </a:lnTo>
                  <a:cubicBezTo>
                    <a:pt x="4852" y="4278"/>
                    <a:pt x="4709" y="4469"/>
                    <a:pt x="4508" y="4479"/>
                  </a:cubicBezTo>
                  <a:lnTo>
                    <a:pt x="3666" y="4546"/>
                  </a:lnTo>
                  <a:cubicBezTo>
                    <a:pt x="3570" y="4556"/>
                    <a:pt x="3503" y="4651"/>
                    <a:pt x="3532" y="4747"/>
                  </a:cubicBezTo>
                  <a:cubicBezTo>
                    <a:pt x="3565" y="4845"/>
                    <a:pt x="3485" y="4937"/>
                    <a:pt x="3389" y="4937"/>
                  </a:cubicBezTo>
                  <a:cubicBezTo>
                    <a:pt x="3373" y="4937"/>
                    <a:pt x="3357" y="4934"/>
                    <a:pt x="3340" y="4929"/>
                  </a:cubicBezTo>
                  <a:lnTo>
                    <a:pt x="2718" y="4728"/>
                  </a:lnTo>
                  <a:cubicBezTo>
                    <a:pt x="2632" y="4699"/>
                    <a:pt x="2575" y="4623"/>
                    <a:pt x="2556" y="4536"/>
                  </a:cubicBezTo>
                  <a:cubicBezTo>
                    <a:pt x="2536" y="4422"/>
                    <a:pt x="2441" y="4335"/>
                    <a:pt x="2316" y="4335"/>
                  </a:cubicBezTo>
                  <a:lnTo>
                    <a:pt x="1723" y="4345"/>
                  </a:lnTo>
                  <a:cubicBezTo>
                    <a:pt x="1503" y="4355"/>
                    <a:pt x="1292" y="4402"/>
                    <a:pt x="1101" y="4489"/>
                  </a:cubicBezTo>
                  <a:lnTo>
                    <a:pt x="890" y="4584"/>
                  </a:lnTo>
                  <a:cubicBezTo>
                    <a:pt x="775" y="4632"/>
                    <a:pt x="689" y="4747"/>
                    <a:pt x="689" y="4871"/>
                  </a:cubicBezTo>
                  <a:lnTo>
                    <a:pt x="680" y="5044"/>
                  </a:lnTo>
                  <a:lnTo>
                    <a:pt x="86" y="5733"/>
                  </a:lnTo>
                  <a:cubicBezTo>
                    <a:pt x="29" y="5790"/>
                    <a:pt x="0" y="5867"/>
                    <a:pt x="0" y="5953"/>
                  </a:cubicBezTo>
                  <a:lnTo>
                    <a:pt x="0" y="6690"/>
                  </a:lnTo>
                  <a:cubicBezTo>
                    <a:pt x="0" y="6824"/>
                    <a:pt x="58" y="6948"/>
                    <a:pt x="153" y="7044"/>
                  </a:cubicBezTo>
                  <a:lnTo>
                    <a:pt x="689" y="7561"/>
                  </a:lnTo>
                  <a:cubicBezTo>
                    <a:pt x="766" y="7637"/>
                    <a:pt x="871" y="7685"/>
                    <a:pt x="996" y="7695"/>
                  </a:cubicBezTo>
                  <a:lnTo>
                    <a:pt x="2565" y="7838"/>
                  </a:lnTo>
                  <a:cubicBezTo>
                    <a:pt x="2670" y="7838"/>
                    <a:pt x="2737" y="7934"/>
                    <a:pt x="2728" y="8030"/>
                  </a:cubicBezTo>
                  <a:lnTo>
                    <a:pt x="2718" y="8106"/>
                  </a:lnTo>
                  <a:cubicBezTo>
                    <a:pt x="2699" y="8221"/>
                    <a:pt x="2757" y="8345"/>
                    <a:pt x="2852" y="8412"/>
                  </a:cubicBezTo>
                  <a:lnTo>
                    <a:pt x="3235" y="8699"/>
                  </a:lnTo>
                  <a:lnTo>
                    <a:pt x="3178" y="8891"/>
                  </a:lnTo>
                  <a:cubicBezTo>
                    <a:pt x="3139" y="9025"/>
                    <a:pt x="3178" y="9168"/>
                    <a:pt x="3283" y="9255"/>
                  </a:cubicBezTo>
                  <a:lnTo>
                    <a:pt x="3694" y="9609"/>
                  </a:lnTo>
                  <a:cubicBezTo>
                    <a:pt x="4096" y="9542"/>
                    <a:pt x="4489" y="9417"/>
                    <a:pt x="4862" y="9255"/>
                  </a:cubicBezTo>
                  <a:lnTo>
                    <a:pt x="5503" y="8479"/>
                  </a:lnTo>
                  <a:cubicBezTo>
                    <a:pt x="5599" y="8355"/>
                    <a:pt x="5685" y="8221"/>
                    <a:pt x="5752" y="8077"/>
                  </a:cubicBezTo>
                  <a:lnTo>
                    <a:pt x="6470" y="6422"/>
                  </a:lnTo>
                  <a:cubicBezTo>
                    <a:pt x="6546" y="6249"/>
                    <a:pt x="6422" y="6049"/>
                    <a:pt x="6231" y="6039"/>
                  </a:cubicBezTo>
                  <a:cubicBezTo>
                    <a:pt x="6020" y="6039"/>
                    <a:pt x="5829" y="5953"/>
                    <a:pt x="5695" y="5790"/>
                  </a:cubicBezTo>
                  <a:lnTo>
                    <a:pt x="4977" y="4938"/>
                  </a:lnTo>
                  <a:cubicBezTo>
                    <a:pt x="4864" y="4805"/>
                    <a:pt x="4979" y="4650"/>
                    <a:pt x="5109" y="4650"/>
                  </a:cubicBezTo>
                  <a:cubicBezTo>
                    <a:pt x="5156" y="4650"/>
                    <a:pt x="5204" y="4670"/>
                    <a:pt x="5245" y="4718"/>
                  </a:cubicBezTo>
                  <a:lnTo>
                    <a:pt x="5963" y="5570"/>
                  </a:lnTo>
                  <a:cubicBezTo>
                    <a:pt x="6020" y="5637"/>
                    <a:pt x="6116" y="5685"/>
                    <a:pt x="6211" y="5685"/>
                  </a:cubicBezTo>
                  <a:cubicBezTo>
                    <a:pt x="6317" y="5685"/>
                    <a:pt x="6422" y="5618"/>
                    <a:pt x="6470" y="5522"/>
                  </a:cubicBezTo>
                  <a:lnTo>
                    <a:pt x="6881" y="4709"/>
                  </a:lnTo>
                  <a:cubicBezTo>
                    <a:pt x="6920" y="4632"/>
                    <a:pt x="6900" y="4536"/>
                    <a:pt x="6833" y="4489"/>
                  </a:cubicBezTo>
                  <a:lnTo>
                    <a:pt x="6709" y="4412"/>
                  </a:lnTo>
                  <a:cubicBezTo>
                    <a:pt x="6671" y="4374"/>
                    <a:pt x="6652" y="4316"/>
                    <a:pt x="6680" y="4268"/>
                  </a:cubicBezTo>
                  <a:lnTo>
                    <a:pt x="6747" y="4182"/>
                  </a:lnTo>
                  <a:cubicBezTo>
                    <a:pt x="6808" y="4078"/>
                    <a:pt x="6918" y="4024"/>
                    <a:pt x="7031" y="4024"/>
                  </a:cubicBezTo>
                  <a:cubicBezTo>
                    <a:pt x="7114" y="4024"/>
                    <a:pt x="7199" y="4054"/>
                    <a:pt x="7264" y="4115"/>
                  </a:cubicBezTo>
                  <a:lnTo>
                    <a:pt x="7714" y="4565"/>
                  </a:lnTo>
                  <a:cubicBezTo>
                    <a:pt x="7695" y="4364"/>
                    <a:pt x="7676" y="4163"/>
                    <a:pt x="7637" y="3972"/>
                  </a:cubicBezTo>
                  <a:cubicBezTo>
                    <a:pt x="7274" y="1905"/>
                    <a:pt x="5628" y="306"/>
                    <a:pt x="3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7139550" y="3198384"/>
              <a:ext cx="23154" cy="37054"/>
            </a:xfrm>
            <a:custGeom>
              <a:rect b="b" l="l" r="r" t="t"/>
              <a:pathLst>
                <a:path extrusionOk="0" h="997" w="623">
                  <a:moveTo>
                    <a:pt x="441" y="1"/>
                  </a:moveTo>
                  <a:cubicBezTo>
                    <a:pt x="345" y="1"/>
                    <a:pt x="269" y="77"/>
                    <a:pt x="269" y="173"/>
                  </a:cubicBezTo>
                  <a:lnTo>
                    <a:pt x="269" y="546"/>
                  </a:lnTo>
                  <a:lnTo>
                    <a:pt x="116" y="699"/>
                  </a:lnTo>
                  <a:cubicBezTo>
                    <a:pt x="1" y="805"/>
                    <a:pt x="77" y="996"/>
                    <a:pt x="230" y="996"/>
                  </a:cubicBezTo>
                  <a:cubicBezTo>
                    <a:pt x="278" y="996"/>
                    <a:pt x="326" y="977"/>
                    <a:pt x="355" y="948"/>
                  </a:cubicBezTo>
                  <a:lnTo>
                    <a:pt x="565" y="747"/>
                  </a:lnTo>
                  <a:cubicBezTo>
                    <a:pt x="604" y="719"/>
                    <a:pt x="623" y="671"/>
                    <a:pt x="623" y="623"/>
                  </a:cubicBezTo>
                  <a:lnTo>
                    <a:pt x="613" y="173"/>
                  </a:lnTo>
                  <a:cubicBezTo>
                    <a:pt x="613" y="77"/>
                    <a:pt x="537" y="1"/>
                    <a:pt x="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7096883" y="3319693"/>
              <a:ext cx="207381" cy="169324"/>
            </a:xfrm>
            <a:custGeom>
              <a:rect b="b" l="l" r="r" t="t"/>
              <a:pathLst>
                <a:path extrusionOk="0" h="4556" w="5580">
                  <a:moveTo>
                    <a:pt x="670" y="0"/>
                  </a:moveTo>
                  <a:lnTo>
                    <a:pt x="77" y="670"/>
                  </a:lnTo>
                  <a:cubicBezTo>
                    <a:pt x="29" y="737"/>
                    <a:pt x="0" y="814"/>
                    <a:pt x="0" y="890"/>
                  </a:cubicBezTo>
                  <a:lnTo>
                    <a:pt x="0" y="1627"/>
                  </a:lnTo>
                  <a:cubicBezTo>
                    <a:pt x="0" y="1761"/>
                    <a:pt x="58" y="1895"/>
                    <a:pt x="153" y="1991"/>
                  </a:cubicBezTo>
                  <a:lnTo>
                    <a:pt x="680" y="2498"/>
                  </a:lnTo>
                  <a:cubicBezTo>
                    <a:pt x="766" y="2575"/>
                    <a:pt x="871" y="2622"/>
                    <a:pt x="986" y="2642"/>
                  </a:cubicBezTo>
                  <a:lnTo>
                    <a:pt x="2565" y="2785"/>
                  </a:lnTo>
                  <a:cubicBezTo>
                    <a:pt x="2670" y="2785"/>
                    <a:pt x="2737" y="2881"/>
                    <a:pt x="2728" y="2977"/>
                  </a:cubicBezTo>
                  <a:lnTo>
                    <a:pt x="2718" y="3053"/>
                  </a:lnTo>
                  <a:cubicBezTo>
                    <a:pt x="2699" y="3168"/>
                    <a:pt x="2757" y="3292"/>
                    <a:pt x="2852" y="3359"/>
                  </a:cubicBezTo>
                  <a:lnTo>
                    <a:pt x="3235" y="3646"/>
                  </a:lnTo>
                  <a:lnTo>
                    <a:pt x="3178" y="3838"/>
                  </a:lnTo>
                  <a:cubicBezTo>
                    <a:pt x="3139" y="3972"/>
                    <a:pt x="3178" y="4115"/>
                    <a:pt x="3283" y="4202"/>
                  </a:cubicBezTo>
                  <a:lnTo>
                    <a:pt x="3694" y="4556"/>
                  </a:lnTo>
                  <a:lnTo>
                    <a:pt x="3704" y="4556"/>
                  </a:lnTo>
                  <a:cubicBezTo>
                    <a:pt x="3991" y="4508"/>
                    <a:pt x="4278" y="4422"/>
                    <a:pt x="4556" y="4316"/>
                  </a:cubicBezTo>
                  <a:lnTo>
                    <a:pt x="4623" y="4297"/>
                  </a:lnTo>
                  <a:cubicBezTo>
                    <a:pt x="4690" y="4269"/>
                    <a:pt x="4747" y="4249"/>
                    <a:pt x="4805" y="4221"/>
                  </a:cubicBezTo>
                  <a:lnTo>
                    <a:pt x="4862" y="4192"/>
                  </a:lnTo>
                  <a:lnTo>
                    <a:pt x="5503" y="3426"/>
                  </a:lnTo>
                  <a:cubicBezTo>
                    <a:pt x="5532" y="3388"/>
                    <a:pt x="5561" y="3350"/>
                    <a:pt x="5580" y="3312"/>
                  </a:cubicBezTo>
                  <a:lnTo>
                    <a:pt x="5274" y="3312"/>
                  </a:lnTo>
                  <a:cubicBezTo>
                    <a:pt x="3187" y="3312"/>
                    <a:pt x="1331" y="1981"/>
                    <a:pt x="67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994194" y="3199164"/>
              <a:ext cx="489352" cy="362879"/>
            </a:xfrm>
            <a:custGeom>
              <a:rect b="b" l="l" r="r" t="t"/>
              <a:pathLst>
                <a:path extrusionOk="0" h="9764" w="13167">
                  <a:moveTo>
                    <a:pt x="11542" y="0"/>
                  </a:moveTo>
                  <a:cubicBezTo>
                    <a:pt x="11407" y="0"/>
                    <a:pt x="11274" y="126"/>
                    <a:pt x="11338" y="286"/>
                  </a:cubicBezTo>
                  <a:cubicBezTo>
                    <a:pt x="12697" y="3148"/>
                    <a:pt x="11740" y="6574"/>
                    <a:pt x="9089" y="8306"/>
                  </a:cubicBezTo>
                  <a:cubicBezTo>
                    <a:pt x="8022" y="9007"/>
                    <a:pt x="6813" y="9347"/>
                    <a:pt x="5613" y="9347"/>
                  </a:cubicBezTo>
                  <a:cubicBezTo>
                    <a:pt x="3834" y="9347"/>
                    <a:pt x="2076" y="8600"/>
                    <a:pt x="830" y="7177"/>
                  </a:cubicBezTo>
                  <a:lnTo>
                    <a:pt x="830" y="7177"/>
                  </a:lnTo>
                  <a:lnTo>
                    <a:pt x="1567" y="7416"/>
                  </a:lnTo>
                  <a:cubicBezTo>
                    <a:pt x="1599" y="7429"/>
                    <a:pt x="1629" y="7435"/>
                    <a:pt x="1656" y="7435"/>
                  </a:cubicBezTo>
                  <a:cubicBezTo>
                    <a:pt x="1872" y="7435"/>
                    <a:pt x="1955" y="7082"/>
                    <a:pt x="1701" y="7014"/>
                  </a:cubicBezTo>
                  <a:lnTo>
                    <a:pt x="294" y="6545"/>
                  </a:lnTo>
                  <a:cubicBezTo>
                    <a:pt x="272" y="6538"/>
                    <a:pt x="249" y="6535"/>
                    <a:pt x="228" y="6535"/>
                  </a:cubicBezTo>
                  <a:cubicBezTo>
                    <a:pt x="102" y="6535"/>
                    <a:pt x="0" y="6645"/>
                    <a:pt x="17" y="6784"/>
                  </a:cubicBezTo>
                  <a:lnTo>
                    <a:pt x="256" y="8421"/>
                  </a:lnTo>
                  <a:cubicBezTo>
                    <a:pt x="275" y="8526"/>
                    <a:pt x="361" y="8603"/>
                    <a:pt x="466" y="8603"/>
                  </a:cubicBezTo>
                  <a:lnTo>
                    <a:pt x="495" y="8603"/>
                  </a:lnTo>
                  <a:cubicBezTo>
                    <a:pt x="610" y="8583"/>
                    <a:pt x="696" y="8478"/>
                    <a:pt x="677" y="8363"/>
                  </a:cubicBezTo>
                  <a:lnTo>
                    <a:pt x="553" y="7492"/>
                  </a:lnTo>
                  <a:lnTo>
                    <a:pt x="553" y="7492"/>
                  </a:lnTo>
                  <a:cubicBezTo>
                    <a:pt x="1880" y="8985"/>
                    <a:pt x="3736" y="9764"/>
                    <a:pt x="5614" y="9764"/>
                  </a:cubicBezTo>
                  <a:cubicBezTo>
                    <a:pt x="6903" y="9764"/>
                    <a:pt x="8202" y="9397"/>
                    <a:pt x="9348" y="8641"/>
                  </a:cubicBezTo>
                  <a:cubicBezTo>
                    <a:pt x="12152" y="6794"/>
                    <a:pt x="13166" y="3157"/>
                    <a:pt x="11731" y="114"/>
                  </a:cubicBezTo>
                  <a:lnTo>
                    <a:pt x="11721" y="104"/>
                  </a:lnTo>
                  <a:cubicBezTo>
                    <a:pt x="11677" y="31"/>
                    <a:pt x="11609" y="0"/>
                    <a:pt x="11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922947" y="3061056"/>
              <a:ext cx="488014" cy="361615"/>
            </a:xfrm>
            <a:custGeom>
              <a:rect b="b" l="l" r="r" t="t"/>
              <a:pathLst>
                <a:path extrusionOk="0" h="9730" w="13131">
                  <a:moveTo>
                    <a:pt x="7544" y="0"/>
                  </a:moveTo>
                  <a:cubicBezTo>
                    <a:pt x="6257" y="0"/>
                    <a:pt x="4960" y="367"/>
                    <a:pt x="3819" y="1121"/>
                  </a:cubicBezTo>
                  <a:cubicBezTo>
                    <a:pt x="1024" y="2968"/>
                    <a:pt x="0" y="6586"/>
                    <a:pt x="1417" y="9620"/>
                  </a:cubicBezTo>
                  <a:cubicBezTo>
                    <a:pt x="1459" y="9697"/>
                    <a:pt x="1526" y="9730"/>
                    <a:pt x="1593" y="9730"/>
                  </a:cubicBezTo>
                  <a:cubicBezTo>
                    <a:pt x="1725" y="9730"/>
                    <a:pt x="1857" y="9603"/>
                    <a:pt x="1800" y="9438"/>
                  </a:cubicBezTo>
                  <a:cubicBezTo>
                    <a:pt x="1388" y="8586"/>
                    <a:pt x="1178" y="7658"/>
                    <a:pt x="1187" y="6720"/>
                  </a:cubicBezTo>
                  <a:cubicBezTo>
                    <a:pt x="1187" y="4079"/>
                    <a:pt x="2824" y="1715"/>
                    <a:pt x="5302" y="786"/>
                  </a:cubicBezTo>
                  <a:cubicBezTo>
                    <a:pt x="6026" y="514"/>
                    <a:pt x="6777" y="383"/>
                    <a:pt x="7521" y="383"/>
                  </a:cubicBezTo>
                  <a:cubicBezTo>
                    <a:pt x="9317" y="383"/>
                    <a:pt x="11073" y="1149"/>
                    <a:pt x="12298" y="2557"/>
                  </a:cubicBezTo>
                  <a:lnTo>
                    <a:pt x="11571" y="2318"/>
                  </a:lnTo>
                  <a:cubicBezTo>
                    <a:pt x="11549" y="2312"/>
                    <a:pt x="11529" y="2309"/>
                    <a:pt x="11509" y="2309"/>
                  </a:cubicBezTo>
                  <a:cubicBezTo>
                    <a:pt x="11294" y="2309"/>
                    <a:pt x="11209" y="2623"/>
                    <a:pt x="11437" y="2720"/>
                  </a:cubicBezTo>
                  <a:lnTo>
                    <a:pt x="12844" y="3179"/>
                  </a:lnTo>
                  <a:cubicBezTo>
                    <a:pt x="12863" y="3189"/>
                    <a:pt x="12882" y="3198"/>
                    <a:pt x="12911" y="3198"/>
                  </a:cubicBezTo>
                  <a:cubicBezTo>
                    <a:pt x="13035" y="3189"/>
                    <a:pt x="13131" y="3083"/>
                    <a:pt x="13121" y="2959"/>
                  </a:cubicBezTo>
                  <a:lnTo>
                    <a:pt x="12882" y="1313"/>
                  </a:lnTo>
                  <a:cubicBezTo>
                    <a:pt x="12869" y="1181"/>
                    <a:pt x="12773" y="1121"/>
                    <a:pt x="12676" y="1121"/>
                  </a:cubicBezTo>
                  <a:cubicBezTo>
                    <a:pt x="12554" y="1121"/>
                    <a:pt x="12429" y="1215"/>
                    <a:pt x="12461" y="1380"/>
                  </a:cubicBezTo>
                  <a:lnTo>
                    <a:pt x="12576" y="2241"/>
                  </a:lnTo>
                  <a:cubicBezTo>
                    <a:pt x="11251" y="769"/>
                    <a:pt x="9407" y="0"/>
                    <a:pt x="7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48"/>
          <p:cNvSpPr txBox="1"/>
          <p:nvPr>
            <p:ph idx="4294967295" type="title"/>
          </p:nvPr>
        </p:nvSpPr>
        <p:spPr>
          <a:xfrm>
            <a:off x="2101550" y="463700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Issues related to ISP or Internet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22" name="Google Shape;1422;p48"/>
          <p:cNvSpPr txBox="1"/>
          <p:nvPr/>
        </p:nvSpPr>
        <p:spPr>
          <a:xfrm>
            <a:off x="2101550" y="1548875"/>
            <a:ext cx="67170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Problem 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happens during communication through online.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Slow internet is mostly notable.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Internet ping issue can hamper online video communication or audio call.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Communication between two organization in respect to cultural boundaries  can be interrupted 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23" name="Google Shape;1423;p48"/>
          <p:cNvSpPr txBox="1"/>
          <p:nvPr>
            <p:ph idx="4294967295" type="title"/>
          </p:nvPr>
        </p:nvSpPr>
        <p:spPr>
          <a:xfrm>
            <a:off x="414875" y="962800"/>
            <a:ext cx="1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ww.</a:t>
            </a:r>
            <a:endParaRPr/>
          </a:p>
        </p:txBody>
      </p:sp>
      <p:sp>
        <p:nvSpPr>
          <p:cNvPr id="1424" name="Google Shape;142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9"/>
          <p:cNvSpPr txBox="1"/>
          <p:nvPr>
            <p:ph idx="5" type="ctrTitle"/>
          </p:nvPr>
        </p:nvSpPr>
        <p:spPr>
          <a:xfrm flipH="1">
            <a:off x="2226200" y="1963650"/>
            <a:ext cx="60195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Karla"/>
                <a:ea typeface="Karla"/>
                <a:cs typeface="Karla"/>
                <a:sym typeface="Karla"/>
              </a:rPr>
              <a:t>Software issue including  : </a:t>
            </a:r>
            <a:endParaRPr b="1" sz="2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Karla"/>
              <a:buChar char="●"/>
            </a:pPr>
            <a:r>
              <a:rPr b="1" lang="en" sz="2100">
                <a:latin typeface="Karla"/>
                <a:ea typeface="Karla"/>
                <a:cs typeface="Karla"/>
                <a:sym typeface="Karla"/>
              </a:rPr>
              <a:t>Software applications issue.</a:t>
            </a:r>
            <a:endParaRPr b="1" sz="2100"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Karla"/>
              <a:buChar char="●"/>
            </a:pPr>
            <a:r>
              <a:rPr b="1" lang="en" sz="2100">
                <a:latin typeface="Karla"/>
                <a:ea typeface="Karla"/>
                <a:cs typeface="Karla"/>
                <a:sym typeface="Karla"/>
              </a:rPr>
              <a:t>Software and Psychological fact during real time communication.</a:t>
            </a:r>
            <a:endParaRPr b="1" sz="2100"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Karla"/>
              <a:buChar char="●"/>
            </a:pPr>
            <a:r>
              <a:rPr b="1" lang="en" sz="2100">
                <a:latin typeface="Karla"/>
                <a:ea typeface="Karla"/>
                <a:cs typeface="Karla"/>
                <a:sym typeface="Karla"/>
              </a:rPr>
              <a:t>Utilities software malfunction during communication.</a:t>
            </a:r>
            <a:endParaRPr b="1" sz="21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430" name="Google Shape;1430;p49"/>
          <p:cNvGrpSpPr/>
          <p:nvPr/>
        </p:nvGrpSpPr>
        <p:grpSpPr>
          <a:xfrm>
            <a:off x="213926" y="1669584"/>
            <a:ext cx="1486674" cy="1479089"/>
            <a:chOff x="4758032" y="1693503"/>
            <a:chExt cx="528858" cy="526160"/>
          </a:xfrm>
        </p:grpSpPr>
        <p:sp>
          <p:nvSpPr>
            <p:cNvPr id="1431" name="Google Shape;1431;p49"/>
            <p:cNvSpPr/>
            <p:nvPr/>
          </p:nvSpPr>
          <p:spPr>
            <a:xfrm>
              <a:off x="4758032" y="1785519"/>
              <a:ext cx="434144" cy="434144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4974955" y="1993901"/>
              <a:ext cx="217226" cy="17387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157448" y="1693503"/>
              <a:ext cx="129443" cy="126712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157448" y="1693503"/>
              <a:ext cx="86937" cy="126712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810041" y="1837528"/>
              <a:ext cx="330090" cy="330090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974955" y="1993901"/>
              <a:ext cx="165179" cy="17387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853549" y="1881035"/>
              <a:ext cx="243115" cy="243115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974955" y="1993901"/>
              <a:ext cx="121711" cy="17387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4905558" y="1933044"/>
              <a:ext cx="139060" cy="139060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4974955" y="1993901"/>
              <a:ext cx="69934" cy="17387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4949066" y="1976552"/>
              <a:ext cx="52047" cy="520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4974955" y="1993901"/>
              <a:ext cx="26696" cy="17387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4962683" y="1952778"/>
              <a:ext cx="62202" cy="58586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002421" y="1711506"/>
              <a:ext cx="267311" cy="260810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49"/>
          <p:cNvGrpSpPr/>
          <p:nvPr/>
        </p:nvGrpSpPr>
        <p:grpSpPr>
          <a:xfrm>
            <a:off x="213921" y="161225"/>
            <a:ext cx="887400" cy="856500"/>
            <a:chOff x="213921" y="161225"/>
            <a:chExt cx="887400" cy="856500"/>
          </a:xfrm>
        </p:grpSpPr>
        <p:sp>
          <p:nvSpPr>
            <p:cNvPr id="1446" name="Google Shape;1446;p49"/>
            <p:cNvSpPr/>
            <p:nvPr/>
          </p:nvSpPr>
          <p:spPr>
            <a:xfrm rot="1645945">
              <a:off x="316402" y="284014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49"/>
            <p:cNvGrpSpPr/>
            <p:nvPr/>
          </p:nvGrpSpPr>
          <p:grpSpPr>
            <a:xfrm>
              <a:off x="451226" y="421855"/>
              <a:ext cx="470598" cy="335235"/>
              <a:chOff x="393289" y="3285780"/>
              <a:chExt cx="470598" cy="335235"/>
            </a:xfrm>
          </p:grpSpPr>
          <p:sp>
            <p:nvSpPr>
              <p:cNvPr id="1448" name="Google Shape;1448;p49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9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9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1" name="Google Shape;1451;p49"/>
          <p:cNvSpPr txBox="1"/>
          <p:nvPr>
            <p:ph type="title"/>
          </p:nvPr>
        </p:nvSpPr>
        <p:spPr>
          <a:xfrm>
            <a:off x="720000" y="3688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Software </a:t>
            </a:r>
            <a:r>
              <a:rPr lang="en">
                <a:solidFill>
                  <a:schemeClr val="lt2"/>
                </a:solidFill>
              </a:rPr>
              <a:t>Issue in Business Communication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52" name="Google Shape;145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0"/>
          <p:cNvSpPr/>
          <p:nvPr/>
        </p:nvSpPr>
        <p:spPr>
          <a:xfrm rot="-1700348">
            <a:off x="8494935" y="1304154"/>
            <a:ext cx="364027" cy="32591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8" name="Google Shape;1458;p50"/>
          <p:cNvGrpSpPr/>
          <p:nvPr/>
        </p:nvGrpSpPr>
        <p:grpSpPr>
          <a:xfrm>
            <a:off x="79783" y="3177550"/>
            <a:ext cx="887400" cy="856500"/>
            <a:chOff x="155983" y="3025150"/>
            <a:chExt cx="887400" cy="856500"/>
          </a:xfrm>
        </p:grpSpPr>
        <p:sp>
          <p:nvSpPr>
            <p:cNvPr id="1459" name="Google Shape;1459;p50"/>
            <p:cNvSpPr/>
            <p:nvPr/>
          </p:nvSpPr>
          <p:spPr>
            <a:xfrm rot="1645945">
              <a:off x="258465" y="3147939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0" name="Google Shape;1460;p50"/>
            <p:cNvGrpSpPr/>
            <p:nvPr/>
          </p:nvGrpSpPr>
          <p:grpSpPr>
            <a:xfrm>
              <a:off x="393289" y="3285780"/>
              <a:ext cx="470598" cy="335235"/>
              <a:chOff x="393289" y="3285780"/>
              <a:chExt cx="470598" cy="335235"/>
            </a:xfrm>
          </p:grpSpPr>
          <p:sp>
            <p:nvSpPr>
              <p:cNvPr id="1461" name="Google Shape;1461;p50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0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4" name="Google Shape;1464;p50"/>
          <p:cNvSpPr/>
          <p:nvPr/>
        </p:nvSpPr>
        <p:spPr>
          <a:xfrm rot="464186">
            <a:off x="1233600" y="4661799"/>
            <a:ext cx="296398" cy="2655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50"/>
          <p:cNvGrpSpPr/>
          <p:nvPr/>
        </p:nvGrpSpPr>
        <p:grpSpPr>
          <a:xfrm>
            <a:off x="478853" y="1574753"/>
            <a:ext cx="1547722" cy="3517027"/>
            <a:chOff x="5107086" y="2896601"/>
            <a:chExt cx="614810" cy="1397087"/>
          </a:xfrm>
        </p:grpSpPr>
        <p:sp>
          <p:nvSpPr>
            <p:cNvPr id="1466" name="Google Shape;1466;p50"/>
            <p:cNvSpPr/>
            <p:nvPr/>
          </p:nvSpPr>
          <p:spPr>
            <a:xfrm>
              <a:off x="5262338" y="4170946"/>
              <a:ext cx="52252" cy="90782"/>
            </a:xfrm>
            <a:custGeom>
              <a:rect b="b" l="l" r="r" t="t"/>
              <a:pathLst>
                <a:path extrusionOk="0" h="4596" w="2645">
                  <a:moveTo>
                    <a:pt x="73" y="1"/>
                  </a:moveTo>
                  <a:lnTo>
                    <a:pt x="1" y="4364"/>
                  </a:lnTo>
                  <a:lnTo>
                    <a:pt x="2573" y="4596"/>
                  </a:lnTo>
                  <a:lnTo>
                    <a:pt x="2645" y="24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AB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169878" y="4236030"/>
              <a:ext cx="147866" cy="46241"/>
            </a:xfrm>
            <a:custGeom>
              <a:rect b="b" l="l" r="r" t="t"/>
              <a:pathLst>
                <a:path extrusionOk="0" h="2341" w="7485">
                  <a:moveTo>
                    <a:pt x="4667" y="0"/>
                  </a:moveTo>
                  <a:lnTo>
                    <a:pt x="1344" y="1012"/>
                  </a:lnTo>
                  <a:lnTo>
                    <a:pt x="1330" y="1012"/>
                  </a:lnTo>
                  <a:cubicBezTo>
                    <a:pt x="752" y="1214"/>
                    <a:pt x="289" y="1647"/>
                    <a:pt x="73" y="2182"/>
                  </a:cubicBezTo>
                  <a:lnTo>
                    <a:pt x="0" y="2341"/>
                  </a:lnTo>
                  <a:lnTo>
                    <a:pt x="7470" y="2341"/>
                  </a:lnTo>
                  <a:lnTo>
                    <a:pt x="7470" y="593"/>
                  </a:lnTo>
                  <a:lnTo>
                    <a:pt x="7485" y="593"/>
                  </a:lnTo>
                  <a:cubicBezTo>
                    <a:pt x="7485" y="530"/>
                    <a:pt x="7425" y="483"/>
                    <a:pt x="7364" y="483"/>
                  </a:cubicBezTo>
                  <a:cubicBezTo>
                    <a:pt x="7341" y="483"/>
                    <a:pt x="7317" y="490"/>
                    <a:pt x="7297" y="506"/>
                  </a:cubicBezTo>
                  <a:cubicBezTo>
                    <a:pt x="7106" y="685"/>
                    <a:pt x="6717" y="914"/>
                    <a:pt x="6089" y="914"/>
                  </a:cubicBezTo>
                  <a:cubicBezTo>
                    <a:pt x="5958" y="914"/>
                    <a:pt x="5816" y="904"/>
                    <a:pt x="5664" y="882"/>
                  </a:cubicBezTo>
                  <a:cubicBezTo>
                    <a:pt x="4610" y="737"/>
                    <a:pt x="4667" y="0"/>
                    <a:pt x="4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170451" y="4282547"/>
              <a:ext cx="147293" cy="10864"/>
            </a:xfrm>
            <a:custGeom>
              <a:rect b="b" l="l" r="r" t="t"/>
              <a:pathLst>
                <a:path extrusionOk="0" h="550" w="7456">
                  <a:moveTo>
                    <a:pt x="0" y="0"/>
                  </a:moveTo>
                  <a:lnTo>
                    <a:pt x="0" y="549"/>
                  </a:lnTo>
                  <a:lnTo>
                    <a:pt x="7456" y="549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240651" y="3512836"/>
              <a:ext cx="97076" cy="704670"/>
            </a:xfrm>
            <a:custGeom>
              <a:rect b="b" l="l" r="r" t="t"/>
              <a:pathLst>
                <a:path extrusionOk="0" h="35675" w="4914">
                  <a:moveTo>
                    <a:pt x="4913" y="0"/>
                  </a:moveTo>
                  <a:lnTo>
                    <a:pt x="1" y="3005"/>
                  </a:lnTo>
                  <a:lnTo>
                    <a:pt x="579" y="35660"/>
                  </a:lnTo>
                  <a:lnTo>
                    <a:pt x="4046" y="35674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253786" y="4188368"/>
              <a:ext cx="67384" cy="2588"/>
            </a:xfrm>
            <a:custGeom>
              <a:rect b="b" l="l" r="r" t="t"/>
              <a:pathLst>
                <a:path extrusionOk="0" h="131" w="3411">
                  <a:moveTo>
                    <a:pt x="3410" y="0"/>
                  </a:moveTo>
                  <a:lnTo>
                    <a:pt x="0" y="15"/>
                  </a:lnTo>
                  <a:lnTo>
                    <a:pt x="0" y="130"/>
                  </a:lnTo>
                  <a:lnTo>
                    <a:pt x="3410" y="116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5453263" y="4170946"/>
              <a:ext cx="58830" cy="92205"/>
            </a:xfrm>
            <a:custGeom>
              <a:rect b="b" l="l" r="r" t="t"/>
              <a:pathLst>
                <a:path extrusionOk="0" h="4668" w="2978">
                  <a:moveTo>
                    <a:pt x="2558" y="1"/>
                  </a:moveTo>
                  <a:lnTo>
                    <a:pt x="1" y="247"/>
                  </a:lnTo>
                  <a:lnTo>
                    <a:pt x="406" y="4668"/>
                  </a:lnTo>
                  <a:lnTo>
                    <a:pt x="2977" y="4422"/>
                  </a:lnTo>
                  <a:lnTo>
                    <a:pt x="2558" y="1"/>
                  </a:lnTo>
                  <a:close/>
                </a:path>
              </a:pathLst>
            </a:custGeom>
            <a:solidFill>
              <a:srgbClr val="FAB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5350532" y="3488284"/>
              <a:ext cx="165567" cy="728927"/>
            </a:xfrm>
            <a:custGeom>
              <a:rect b="b" l="l" r="r" t="t"/>
              <a:pathLst>
                <a:path extrusionOk="0" h="36903" w="8381">
                  <a:moveTo>
                    <a:pt x="0" y="1"/>
                  </a:moveTo>
                  <a:lnTo>
                    <a:pt x="4841" y="36874"/>
                  </a:lnTo>
                  <a:lnTo>
                    <a:pt x="8381" y="36903"/>
                  </a:lnTo>
                  <a:lnTo>
                    <a:pt x="5144" y="4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5455278" y="4236030"/>
              <a:ext cx="147866" cy="46241"/>
            </a:xfrm>
            <a:custGeom>
              <a:rect b="b" l="l" r="r" t="t"/>
              <a:pathLst>
                <a:path extrusionOk="0" h="2341" w="7485">
                  <a:moveTo>
                    <a:pt x="2818" y="0"/>
                  </a:moveTo>
                  <a:cubicBezTo>
                    <a:pt x="2818" y="0"/>
                    <a:pt x="2875" y="737"/>
                    <a:pt x="1835" y="882"/>
                  </a:cubicBezTo>
                  <a:cubicBezTo>
                    <a:pt x="1680" y="904"/>
                    <a:pt x="1537" y="914"/>
                    <a:pt x="1404" y="914"/>
                  </a:cubicBezTo>
                  <a:cubicBezTo>
                    <a:pt x="768" y="914"/>
                    <a:pt x="379" y="685"/>
                    <a:pt x="188" y="506"/>
                  </a:cubicBezTo>
                  <a:cubicBezTo>
                    <a:pt x="168" y="490"/>
                    <a:pt x="144" y="483"/>
                    <a:pt x="121" y="483"/>
                  </a:cubicBezTo>
                  <a:cubicBezTo>
                    <a:pt x="60" y="483"/>
                    <a:pt x="0" y="530"/>
                    <a:pt x="0" y="593"/>
                  </a:cubicBezTo>
                  <a:lnTo>
                    <a:pt x="29" y="593"/>
                  </a:lnTo>
                  <a:lnTo>
                    <a:pt x="29" y="2341"/>
                  </a:lnTo>
                  <a:lnTo>
                    <a:pt x="7485" y="2341"/>
                  </a:lnTo>
                  <a:lnTo>
                    <a:pt x="7412" y="2182"/>
                  </a:lnTo>
                  <a:cubicBezTo>
                    <a:pt x="7196" y="1647"/>
                    <a:pt x="6748" y="1214"/>
                    <a:pt x="6170" y="1012"/>
                  </a:cubicBezTo>
                  <a:lnTo>
                    <a:pt x="6141" y="1012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455278" y="4282824"/>
              <a:ext cx="147590" cy="10864"/>
            </a:xfrm>
            <a:custGeom>
              <a:rect b="b" l="l" r="r" t="t"/>
              <a:pathLst>
                <a:path extrusionOk="0" h="550" w="7471">
                  <a:moveTo>
                    <a:pt x="0" y="1"/>
                  </a:moveTo>
                  <a:lnTo>
                    <a:pt x="0" y="550"/>
                  </a:lnTo>
                  <a:lnTo>
                    <a:pt x="7470" y="550"/>
                  </a:lnTo>
                  <a:lnTo>
                    <a:pt x="7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441570" y="4187222"/>
              <a:ext cx="69952" cy="3160"/>
            </a:xfrm>
            <a:custGeom>
              <a:rect b="b" l="l" r="r" t="t"/>
              <a:pathLst>
                <a:path extrusionOk="0" h="160" w="3541">
                  <a:moveTo>
                    <a:pt x="3540" y="0"/>
                  </a:moveTo>
                  <a:lnTo>
                    <a:pt x="1" y="44"/>
                  </a:lnTo>
                  <a:lnTo>
                    <a:pt x="1" y="159"/>
                  </a:lnTo>
                  <a:lnTo>
                    <a:pt x="3540" y="116"/>
                  </a:lnTo>
                  <a:lnTo>
                    <a:pt x="3540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240651" y="3458319"/>
              <a:ext cx="211537" cy="113893"/>
            </a:xfrm>
            <a:custGeom>
              <a:rect b="b" l="l" r="r" t="t"/>
              <a:pathLst>
                <a:path extrusionOk="0" h="5766" w="10708">
                  <a:moveTo>
                    <a:pt x="10115" y="0"/>
                  </a:moveTo>
                  <a:lnTo>
                    <a:pt x="1" y="130"/>
                  </a:lnTo>
                  <a:lnTo>
                    <a:pt x="1" y="5765"/>
                  </a:lnTo>
                  <a:lnTo>
                    <a:pt x="10707" y="5635"/>
                  </a:lnTo>
                  <a:lnTo>
                    <a:pt x="10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309151" y="3570473"/>
              <a:ext cx="85361" cy="2311"/>
            </a:xfrm>
            <a:custGeom>
              <a:rect b="b" l="l" r="r" t="t"/>
              <a:pathLst>
                <a:path extrusionOk="0" h="117" w="4321">
                  <a:moveTo>
                    <a:pt x="0" y="1"/>
                  </a:moveTo>
                  <a:lnTo>
                    <a:pt x="0" y="116"/>
                  </a:lnTo>
                  <a:lnTo>
                    <a:pt x="4321" y="116"/>
                  </a:lnTo>
                  <a:lnTo>
                    <a:pt x="4321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240651" y="3472877"/>
              <a:ext cx="39708" cy="69944"/>
            </a:xfrm>
            <a:custGeom>
              <a:rect b="b" l="l" r="r" t="t"/>
              <a:pathLst>
                <a:path extrusionOk="0" h="3541" w="2010">
                  <a:moveTo>
                    <a:pt x="1648" y="0"/>
                  </a:moveTo>
                  <a:lnTo>
                    <a:pt x="1532" y="15"/>
                  </a:lnTo>
                  <a:cubicBezTo>
                    <a:pt x="1547" y="44"/>
                    <a:pt x="1879" y="1720"/>
                    <a:pt x="1185" y="2717"/>
                  </a:cubicBezTo>
                  <a:cubicBezTo>
                    <a:pt x="925" y="3107"/>
                    <a:pt x="521" y="3367"/>
                    <a:pt x="1" y="3439"/>
                  </a:cubicBezTo>
                  <a:lnTo>
                    <a:pt x="15" y="3540"/>
                  </a:lnTo>
                  <a:cubicBezTo>
                    <a:pt x="579" y="3454"/>
                    <a:pt x="998" y="3193"/>
                    <a:pt x="1287" y="2789"/>
                  </a:cubicBezTo>
                  <a:cubicBezTo>
                    <a:pt x="2009" y="1749"/>
                    <a:pt x="1662" y="73"/>
                    <a:pt x="1648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409611" y="3470309"/>
              <a:ext cx="37969" cy="65657"/>
            </a:xfrm>
            <a:custGeom>
              <a:rect b="b" l="l" r="r" t="t"/>
              <a:pathLst>
                <a:path extrusionOk="0" h="3324" w="1922">
                  <a:moveTo>
                    <a:pt x="0" y="0"/>
                  </a:moveTo>
                  <a:cubicBezTo>
                    <a:pt x="0" y="145"/>
                    <a:pt x="0" y="3295"/>
                    <a:pt x="1922" y="3323"/>
                  </a:cubicBezTo>
                  <a:lnTo>
                    <a:pt x="1922" y="3193"/>
                  </a:lnTo>
                  <a:cubicBezTo>
                    <a:pt x="130" y="3165"/>
                    <a:pt x="116" y="44"/>
                    <a:pt x="116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5332834" y="3475445"/>
              <a:ext cx="4583" cy="96195"/>
            </a:xfrm>
            <a:custGeom>
              <a:rect b="b" l="l" r="r" t="t"/>
              <a:pathLst>
                <a:path extrusionOk="0" h="4870" w="232">
                  <a:moveTo>
                    <a:pt x="1" y="0"/>
                  </a:moveTo>
                  <a:lnTo>
                    <a:pt x="116" y="4870"/>
                  </a:lnTo>
                  <a:lnTo>
                    <a:pt x="232" y="487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5356517" y="3475445"/>
              <a:ext cx="4307" cy="96195"/>
            </a:xfrm>
            <a:custGeom>
              <a:rect b="b" l="l" r="r" t="t"/>
              <a:pathLst>
                <a:path extrusionOk="0" h="4870" w="218">
                  <a:moveTo>
                    <a:pt x="1" y="0"/>
                  </a:moveTo>
                  <a:lnTo>
                    <a:pt x="116" y="4870"/>
                  </a:lnTo>
                  <a:lnTo>
                    <a:pt x="218" y="487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5208395" y="3128968"/>
              <a:ext cx="258909" cy="346498"/>
            </a:xfrm>
            <a:custGeom>
              <a:rect b="b" l="l" r="r" t="t"/>
              <a:pathLst>
                <a:path extrusionOk="0" h="17542" w="13106">
                  <a:moveTo>
                    <a:pt x="9219" y="1"/>
                  </a:moveTo>
                  <a:lnTo>
                    <a:pt x="6171" y="44"/>
                  </a:lnTo>
                  <a:lnTo>
                    <a:pt x="637" y="2500"/>
                  </a:lnTo>
                  <a:cubicBezTo>
                    <a:pt x="247" y="2674"/>
                    <a:pt x="1" y="3078"/>
                    <a:pt x="59" y="3512"/>
                  </a:cubicBezTo>
                  <a:lnTo>
                    <a:pt x="1634" y="17209"/>
                  </a:lnTo>
                  <a:cubicBezTo>
                    <a:pt x="1634" y="17209"/>
                    <a:pt x="3639" y="17541"/>
                    <a:pt x="6362" y="17541"/>
                  </a:cubicBezTo>
                  <a:cubicBezTo>
                    <a:pt x="8000" y="17541"/>
                    <a:pt x="9899" y="17421"/>
                    <a:pt x="11777" y="17036"/>
                  </a:cubicBezTo>
                  <a:lnTo>
                    <a:pt x="13048" y="3699"/>
                  </a:lnTo>
                  <a:cubicBezTo>
                    <a:pt x="13106" y="3266"/>
                    <a:pt x="12933" y="2833"/>
                    <a:pt x="12629" y="2529"/>
                  </a:cubicBezTo>
                  <a:lnTo>
                    <a:pt x="9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5314860" y="3132681"/>
              <a:ext cx="79079" cy="27140"/>
            </a:xfrm>
            <a:custGeom>
              <a:rect b="b" l="l" r="r" t="t"/>
              <a:pathLst>
                <a:path extrusionOk="0" h="1374" w="4003">
                  <a:moveTo>
                    <a:pt x="4003" y="0"/>
                  </a:moveTo>
                  <a:lnTo>
                    <a:pt x="0" y="304"/>
                  </a:lnTo>
                  <a:lnTo>
                    <a:pt x="2774" y="1373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5233224" y="3403230"/>
              <a:ext cx="200296" cy="44838"/>
            </a:xfrm>
            <a:custGeom>
              <a:rect b="b" l="l" r="r" t="t"/>
              <a:pathLst>
                <a:path extrusionOk="0" h="2270" w="10139">
                  <a:moveTo>
                    <a:pt x="9248" y="1"/>
                  </a:moveTo>
                  <a:lnTo>
                    <a:pt x="7760" y="348"/>
                  </a:lnTo>
                  <a:lnTo>
                    <a:pt x="3801" y="348"/>
                  </a:lnTo>
                  <a:lnTo>
                    <a:pt x="434" y="651"/>
                  </a:lnTo>
                  <a:lnTo>
                    <a:pt x="1" y="2269"/>
                  </a:lnTo>
                  <a:lnTo>
                    <a:pt x="5289" y="1908"/>
                  </a:lnTo>
                  <a:cubicBezTo>
                    <a:pt x="5915" y="1998"/>
                    <a:pt x="6447" y="2038"/>
                    <a:pt x="6898" y="2038"/>
                  </a:cubicBezTo>
                  <a:cubicBezTo>
                    <a:pt x="10139" y="2038"/>
                    <a:pt x="9248" y="1"/>
                    <a:pt x="9248" y="1"/>
                  </a:cubicBezTo>
                  <a:close/>
                </a:path>
              </a:pathLst>
            </a:custGeom>
            <a:solidFill>
              <a:srgbClr val="FAB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5107086" y="3180620"/>
              <a:ext cx="206677" cy="277147"/>
            </a:xfrm>
            <a:custGeom>
              <a:rect b="b" l="l" r="r" t="t"/>
              <a:pathLst>
                <a:path extrusionOk="0" h="14031" w="10462">
                  <a:moveTo>
                    <a:pt x="5549" y="1"/>
                  </a:moveTo>
                  <a:cubicBezTo>
                    <a:pt x="5549" y="1"/>
                    <a:pt x="3960" y="694"/>
                    <a:pt x="1084" y="8656"/>
                  </a:cubicBezTo>
                  <a:cubicBezTo>
                    <a:pt x="1084" y="8656"/>
                    <a:pt x="1" y="11733"/>
                    <a:pt x="521" y="12311"/>
                  </a:cubicBezTo>
                  <a:cubicBezTo>
                    <a:pt x="1170" y="13025"/>
                    <a:pt x="3737" y="14030"/>
                    <a:pt x="6993" y="14030"/>
                  </a:cubicBezTo>
                  <a:cubicBezTo>
                    <a:pt x="8087" y="14030"/>
                    <a:pt x="9259" y="13917"/>
                    <a:pt x="10462" y="13640"/>
                  </a:cubicBezTo>
                  <a:lnTo>
                    <a:pt x="9912" y="11170"/>
                  </a:lnTo>
                  <a:lnTo>
                    <a:pt x="5217" y="10231"/>
                  </a:lnTo>
                  <a:lnTo>
                    <a:pt x="7586" y="4176"/>
                  </a:lnTo>
                  <a:cubicBezTo>
                    <a:pt x="7586" y="4177"/>
                    <a:pt x="7586" y="4177"/>
                    <a:pt x="7586" y="4177"/>
                  </a:cubicBezTo>
                  <a:cubicBezTo>
                    <a:pt x="7621" y="4177"/>
                    <a:pt x="9313" y="275"/>
                    <a:pt x="5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384486" y="3169737"/>
              <a:ext cx="273192" cy="269108"/>
            </a:xfrm>
            <a:custGeom>
              <a:rect b="b" l="l" r="r" t="t"/>
              <a:pathLst>
                <a:path extrusionOk="0" h="13624" w="13829">
                  <a:moveTo>
                    <a:pt x="2430" y="1"/>
                  </a:moveTo>
                  <a:cubicBezTo>
                    <a:pt x="1925" y="1"/>
                    <a:pt x="1347" y="196"/>
                    <a:pt x="694" y="696"/>
                  </a:cubicBezTo>
                  <a:cubicBezTo>
                    <a:pt x="694" y="696"/>
                    <a:pt x="1" y="2286"/>
                    <a:pt x="3367" y="10406"/>
                  </a:cubicBezTo>
                  <a:cubicBezTo>
                    <a:pt x="3367" y="10406"/>
                    <a:pt x="4697" y="13512"/>
                    <a:pt x="5491" y="13613"/>
                  </a:cubicBezTo>
                  <a:cubicBezTo>
                    <a:pt x="5547" y="13620"/>
                    <a:pt x="5609" y="13624"/>
                    <a:pt x="5675" y="13624"/>
                  </a:cubicBezTo>
                  <a:cubicBezTo>
                    <a:pt x="7164" y="13624"/>
                    <a:pt x="11145" y="11909"/>
                    <a:pt x="13828" y="8036"/>
                  </a:cubicBezTo>
                  <a:lnTo>
                    <a:pt x="11719" y="6461"/>
                  </a:lnTo>
                  <a:lnTo>
                    <a:pt x="7557" y="8845"/>
                  </a:lnTo>
                  <a:lnTo>
                    <a:pt x="5130" y="2575"/>
                  </a:lnTo>
                  <a:cubicBezTo>
                    <a:pt x="5130" y="2575"/>
                    <a:pt x="4260" y="1"/>
                    <a:pt x="2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162452" y="3185479"/>
              <a:ext cx="112208" cy="208646"/>
            </a:xfrm>
            <a:custGeom>
              <a:rect b="b" l="l" r="r" t="t"/>
              <a:pathLst>
                <a:path extrusionOk="0" h="10563" w="5680">
                  <a:moveTo>
                    <a:pt x="3974" y="0"/>
                  </a:moveTo>
                  <a:lnTo>
                    <a:pt x="3945" y="102"/>
                  </a:lnTo>
                  <a:cubicBezTo>
                    <a:pt x="4538" y="362"/>
                    <a:pt x="4957" y="752"/>
                    <a:pt x="5130" y="1272"/>
                  </a:cubicBezTo>
                  <a:cubicBezTo>
                    <a:pt x="5549" y="2457"/>
                    <a:pt x="4769" y="3916"/>
                    <a:pt x="4754" y="3930"/>
                  </a:cubicBezTo>
                  <a:lnTo>
                    <a:pt x="2399" y="9927"/>
                  </a:lnTo>
                  <a:cubicBezTo>
                    <a:pt x="2288" y="9896"/>
                    <a:pt x="1999" y="9822"/>
                    <a:pt x="1634" y="9822"/>
                  </a:cubicBezTo>
                  <a:cubicBezTo>
                    <a:pt x="1146" y="9822"/>
                    <a:pt x="521" y="9953"/>
                    <a:pt x="1" y="10490"/>
                  </a:cubicBezTo>
                  <a:lnTo>
                    <a:pt x="87" y="10562"/>
                  </a:lnTo>
                  <a:cubicBezTo>
                    <a:pt x="560" y="10053"/>
                    <a:pt x="1143" y="9925"/>
                    <a:pt x="1609" y="9925"/>
                  </a:cubicBezTo>
                  <a:cubicBezTo>
                    <a:pt x="2068" y="9925"/>
                    <a:pt x="2414" y="10050"/>
                    <a:pt x="2428" y="10057"/>
                  </a:cubicBezTo>
                  <a:lnTo>
                    <a:pt x="2471" y="10071"/>
                  </a:lnTo>
                  <a:lnTo>
                    <a:pt x="4855" y="3988"/>
                  </a:lnTo>
                  <a:cubicBezTo>
                    <a:pt x="4899" y="3916"/>
                    <a:pt x="5679" y="2471"/>
                    <a:pt x="5246" y="1243"/>
                  </a:cubicBezTo>
                  <a:cubicBezTo>
                    <a:pt x="5043" y="680"/>
                    <a:pt x="4610" y="261"/>
                    <a:pt x="3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5313991" y="3132681"/>
              <a:ext cx="89648" cy="54813"/>
            </a:xfrm>
            <a:custGeom>
              <a:rect b="b" l="l" r="r" t="t"/>
              <a:pathLst>
                <a:path extrusionOk="0" h="2775" w="4538">
                  <a:moveTo>
                    <a:pt x="4104" y="0"/>
                  </a:moveTo>
                  <a:lnTo>
                    <a:pt x="4003" y="15"/>
                  </a:lnTo>
                  <a:lnTo>
                    <a:pt x="4408" y="2110"/>
                  </a:lnTo>
                  <a:lnTo>
                    <a:pt x="2847" y="1330"/>
                  </a:lnTo>
                  <a:cubicBezTo>
                    <a:pt x="2833" y="1322"/>
                    <a:pt x="2822" y="1319"/>
                    <a:pt x="2813" y="1319"/>
                  </a:cubicBezTo>
                  <a:cubicBezTo>
                    <a:pt x="2804" y="1319"/>
                    <a:pt x="2797" y="1322"/>
                    <a:pt x="2790" y="1330"/>
                  </a:cubicBezTo>
                  <a:lnTo>
                    <a:pt x="1157" y="2616"/>
                  </a:lnTo>
                  <a:lnTo>
                    <a:pt x="117" y="289"/>
                  </a:lnTo>
                  <a:lnTo>
                    <a:pt x="1" y="333"/>
                  </a:lnTo>
                  <a:lnTo>
                    <a:pt x="1070" y="2746"/>
                  </a:lnTo>
                  <a:cubicBezTo>
                    <a:pt x="1070" y="2760"/>
                    <a:pt x="1085" y="2775"/>
                    <a:pt x="1128" y="2775"/>
                  </a:cubicBezTo>
                  <a:cubicBezTo>
                    <a:pt x="1138" y="2775"/>
                    <a:pt x="1141" y="2768"/>
                    <a:pt x="1146" y="2768"/>
                  </a:cubicBezTo>
                  <a:cubicBezTo>
                    <a:pt x="1149" y="2768"/>
                    <a:pt x="1152" y="2770"/>
                    <a:pt x="1157" y="2775"/>
                  </a:cubicBezTo>
                  <a:lnTo>
                    <a:pt x="2818" y="1460"/>
                  </a:lnTo>
                  <a:lnTo>
                    <a:pt x="4466" y="2254"/>
                  </a:lnTo>
                  <a:cubicBezTo>
                    <a:pt x="4473" y="2262"/>
                    <a:pt x="4484" y="2265"/>
                    <a:pt x="4495" y="2265"/>
                  </a:cubicBezTo>
                  <a:cubicBezTo>
                    <a:pt x="4505" y="2265"/>
                    <a:pt x="4516" y="2262"/>
                    <a:pt x="4523" y="2254"/>
                  </a:cubicBezTo>
                  <a:cubicBezTo>
                    <a:pt x="4538" y="2240"/>
                    <a:pt x="4538" y="2211"/>
                    <a:pt x="4538" y="2197"/>
                  </a:cubicBez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5368803" y="3176354"/>
              <a:ext cx="18846" cy="205505"/>
            </a:xfrm>
            <a:custGeom>
              <a:rect b="b" l="l" r="r" t="t"/>
              <a:pathLst>
                <a:path extrusionOk="0" h="10404" w="954">
                  <a:moveTo>
                    <a:pt x="0" y="0"/>
                  </a:moveTo>
                  <a:cubicBezTo>
                    <a:pt x="0" y="43"/>
                    <a:pt x="29" y="3323"/>
                    <a:pt x="260" y="4479"/>
                  </a:cubicBezTo>
                  <a:cubicBezTo>
                    <a:pt x="506" y="5635"/>
                    <a:pt x="838" y="10345"/>
                    <a:pt x="838" y="10403"/>
                  </a:cubicBezTo>
                  <a:lnTo>
                    <a:pt x="954" y="10389"/>
                  </a:lnTo>
                  <a:cubicBezTo>
                    <a:pt x="954" y="10360"/>
                    <a:pt x="607" y="5621"/>
                    <a:pt x="376" y="4465"/>
                  </a:cubicBezTo>
                  <a:cubicBezTo>
                    <a:pt x="145" y="3323"/>
                    <a:pt x="101" y="4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5240651" y="3408089"/>
              <a:ext cx="74239" cy="53668"/>
            </a:xfrm>
            <a:custGeom>
              <a:rect b="b" l="l" r="r" t="t"/>
              <a:pathLst>
                <a:path extrusionOk="0" h="2717" w="3758">
                  <a:moveTo>
                    <a:pt x="3194" y="0"/>
                  </a:moveTo>
                  <a:lnTo>
                    <a:pt x="3093" y="29"/>
                  </a:lnTo>
                  <a:lnTo>
                    <a:pt x="3642" y="2110"/>
                  </a:lnTo>
                  <a:cubicBezTo>
                    <a:pt x="2992" y="2529"/>
                    <a:pt x="30" y="2616"/>
                    <a:pt x="1" y="2616"/>
                  </a:cubicBezTo>
                  <a:lnTo>
                    <a:pt x="1" y="2717"/>
                  </a:lnTo>
                  <a:cubicBezTo>
                    <a:pt x="131" y="2717"/>
                    <a:pt x="3122" y="2630"/>
                    <a:pt x="3743" y="2168"/>
                  </a:cubicBezTo>
                  <a:cubicBezTo>
                    <a:pt x="3757" y="2168"/>
                    <a:pt x="3757" y="2124"/>
                    <a:pt x="3757" y="2110"/>
                  </a:cubicBezTo>
                  <a:lnTo>
                    <a:pt x="3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5437284" y="3194329"/>
              <a:ext cx="20585" cy="161556"/>
            </a:xfrm>
            <a:custGeom>
              <a:rect b="b" l="l" r="r" t="t"/>
              <a:pathLst>
                <a:path extrusionOk="0" h="8179" w="1042">
                  <a:moveTo>
                    <a:pt x="102" y="0"/>
                  </a:moveTo>
                  <a:lnTo>
                    <a:pt x="1" y="29"/>
                  </a:lnTo>
                  <a:cubicBezTo>
                    <a:pt x="1" y="73"/>
                    <a:pt x="940" y="3526"/>
                    <a:pt x="405" y="8164"/>
                  </a:cubicBezTo>
                  <a:lnTo>
                    <a:pt x="521" y="8178"/>
                  </a:lnTo>
                  <a:cubicBezTo>
                    <a:pt x="1041" y="3497"/>
                    <a:pt x="102" y="58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270615" y="3392959"/>
              <a:ext cx="176708" cy="18864"/>
            </a:xfrm>
            <a:custGeom>
              <a:rect b="b" l="l" r="r" t="t"/>
              <a:pathLst>
                <a:path extrusionOk="0" h="955" w="8945">
                  <a:moveTo>
                    <a:pt x="463" y="1"/>
                  </a:moveTo>
                  <a:cubicBezTo>
                    <a:pt x="203" y="1"/>
                    <a:pt x="1" y="217"/>
                    <a:pt x="1" y="477"/>
                  </a:cubicBezTo>
                  <a:cubicBezTo>
                    <a:pt x="1" y="738"/>
                    <a:pt x="217" y="954"/>
                    <a:pt x="463" y="954"/>
                  </a:cubicBezTo>
                  <a:lnTo>
                    <a:pt x="8945" y="954"/>
                  </a:lnTo>
                  <a:lnTo>
                    <a:pt x="8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5425294" y="3208313"/>
              <a:ext cx="296602" cy="203510"/>
            </a:xfrm>
            <a:custGeom>
              <a:rect b="b" l="l" r="r" t="t"/>
              <a:pathLst>
                <a:path extrusionOk="0" h="10303" w="15014">
                  <a:moveTo>
                    <a:pt x="3454" y="0"/>
                  </a:moveTo>
                  <a:cubicBezTo>
                    <a:pt x="3021" y="0"/>
                    <a:pt x="2645" y="289"/>
                    <a:pt x="2530" y="694"/>
                  </a:cubicBezTo>
                  <a:lnTo>
                    <a:pt x="1" y="10302"/>
                  </a:lnTo>
                  <a:lnTo>
                    <a:pt x="11242" y="10302"/>
                  </a:lnTo>
                  <a:cubicBezTo>
                    <a:pt x="11892" y="10302"/>
                    <a:pt x="12456" y="9869"/>
                    <a:pt x="12629" y="9262"/>
                  </a:cubicBezTo>
                  <a:lnTo>
                    <a:pt x="14811" y="1387"/>
                  </a:lnTo>
                  <a:cubicBezTo>
                    <a:pt x="15013" y="679"/>
                    <a:pt x="14493" y="0"/>
                    <a:pt x="13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5563145" y="3287935"/>
              <a:ext cx="44844" cy="45115"/>
            </a:xfrm>
            <a:custGeom>
              <a:rect b="b" l="l" r="r" t="t"/>
              <a:pathLst>
                <a:path extrusionOk="0" h="2284" w="2270">
                  <a:moveTo>
                    <a:pt x="1142" y="159"/>
                  </a:moveTo>
                  <a:cubicBezTo>
                    <a:pt x="1677" y="159"/>
                    <a:pt x="2125" y="607"/>
                    <a:pt x="2125" y="1142"/>
                  </a:cubicBezTo>
                  <a:cubicBezTo>
                    <a:pt x="2125" y="1705"/>
                    <a:pt x="1691" y="2139"/>
                    <a:pt x="1142" y="2139"/>
                  </a:cubicBezTo>
                  <a:cubicBezTo>
                    <a:pt x="579" y="2139"/>
                    <a:pt x="145" y="1691"/>
                    <a:pt x="145" y="1142"/>
                  </a:cubicBezTo>
                  <a:cubicBezTo>
                    <a:pt x="145" y="593"/>
                    <a:pt x="593" y="159"/>
                    <a:pt x="1142" y="159"/>
                  </a:cubicBezTo>
                  <a:close/>
                  <a:moveTo>
                    <a:pt x="1142" y="1"/>
                  </a:moveTo>
                  <a:cubicBezTo>
                    <a:pt x="506" y="1"/>
                    <a:pt x="1" y="521"/>
                    <a:pt x="1" y="1142"/>
                  </a:cubicBezTo>
                  <a:cubicBezTo>
                    <a:pt x="1" y="1778"/>
                    <a:pt x="506" y="2283"/>
                    <a:pt x="1142" y="2283"/>
                  </a:cubicBezTo>
                  <a:cubicBezTo>
                    <a:pt x="1763" y="2283"/>
                    <a:pt x="2269" y="1778"/>
                    <a:pt x="2269" y="1142"/>
                  </a:cubicBezTo>
                  <a:cubicBezTo>
                    <a:pt x="2269" y="521"/>
                    <a:pt x="1763" y="1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5412179" y="2994968"/>
              <a:ext cx="43125" cy="40848"/>
            </a:xfrm>
            <a:custGeom>
              <a:rect b="b" l="l" r="r" t="t"/>
              <a:pathLst>
                <a:path extrusionOk="0" h="2068" w="2183">
                  <a:moveTo>
                    <a:pt x="1107" y="0"/>
                  </a:moveTo>
                  <a:cubicBezTo>
                    <a:pt x="1066" y="0"/>
                    <a:pt x="1024" y="3"/>
                    <a:pt x="983" y="8"/>
                  </a:cubicBezTo>
                  <a:cubicBezTo>
                    <a:pt x="419" y="66"/>
                    <a:pt x="0" y="586"/>
                    <a:pt x="73" y="1150"/>
                  </a:cubicBezTo>
                  <a:cubicBezTo>
                    <a:pt x="126" y="1671"/>
                    <a:pt x="575" y="2068"/>
                    <a:pt x="1087" y="2068"/>
                  </a:cubicBezTo>
                  <a:cubicBezTo>
                    <a:pt x="1129" y="2068"/>
                    <a:pt x="1171" y="2065"/>
                    <a:pt x="1214" y="2060"/>
                  </a:cubicBezTo>
                  <a:cubicBezTo>
                    <a:pt x="1778" y="2002"/>
                    <a:pt x="2182" y="1482"/>
                    <a:pt x="2110" y="918"/>
                  </a:cubicBezTo>
                  <a:cubicBezTo>
                    <a:pt x="2070" y="397"/>
                    <a:pt x="1610" y="0"/>
                    <a:pt x="1107" y="0"/>
                  </a:cubicBezTo>
                  <a:close/>
                </a:path>
              </a:pathLst>
            </a:custGeom>
            <a:solidFill>
              <a:srgbClr val="E09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5416742" y="2967729"/>
              <a:ext cx="46839" cy="56808"/>
            </a:xfrm>
            <a:custGeom>
              <a:rect b="b" l="l" r="r" t="t"/>
              <a:pathLst>
                <a:path extrusionOk="0" h="2876" w="2371">
                  <a:moveTo>
                    <a:pt x="1330" y="0"/>
                  </a:moveTo>
                  <a:lnTo>
                    <a:pt x="1" y="390"/>
                  </a:lnTo>
                  <a:lnTo>
                    <a:pt x="1070" y="2875"/>
                  </a:lnTo>
                  <a:cubicBezTo>
                    <a:pt x="2370" y="1127"/>
                    <a:pt x="1330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5313714" y="3032793"/>
              <a:ext cx="80225" cy="105893"/>
            </a:xfrm>
            <a:custGeom>
              <a:rect b="b" l="l" r="r" t="t"/>
              <a:pathLst>
                <a:path extrusionOk="0" h="5361" w="4061">
                  <a:moveTo>
                    <a:pt x="636" y="0"/>
                  </a:moveTo>
                  <a:lnTo>
                    <a:pt x="1" y="1330"/>
                  </a:lnTo>
                  <a:lnTo>
                    <a:pt x="58" y="5361"/>
                  </a:lnTo>
                  <a:lnTo>
                    <a:pt x="4061" y="5057"/>
                  </a:lnTo>
                  <a:lnTo>
                    <a:pt x="4032" y="234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5330069" y="3041346"/>
              <a:ext cx="64441" cy="77766"/>
            </a:xfrm>
            <a:custGeom>
              <a:rect b="b" l="l" r="r" t="t"/>
              <a:pathLst>
                <a:path extrusionOk="0" h="3937" w="3262">
                  <a:moveTo>
                    <a:pt x="198" y="1"/>
                  </a:moveTo>
                  <a:cubicBezTo>
                    <a:pt x="0" y="3589"/>
                    <a:pt x="2094" y="3936"/>
                    <a:pt x="2913" y="3936"/>
                  </a:cubicBezTo>
                  <a:cubicBezTo>
                    <a:pt x="3110" y="3936"/>
                    <a:pt x="3233" y="3916"/>
                    <a:pt x="3233" y="3916"/>
                  </a:cubicBezTo>
                  <a:lnTo>
                    <a:pt x="3262" y="2804"/>
                  </a:lnTo>
                  <a:lnTo>
                    <a:pt x="1325" y="6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5321141" y="2961902"/>
              <a:ext cx="127894" cy="141428"/>
            </a:xfrm>
            <a:custGeom>
              <a:rect b="b" l="l" r="r" t="t"/>
              <a:pathLst>
                <a:path extrusionOk="0" h="7160" w="6474">
                  <a:moveTo>
                    <a:pt x="4934" y="0"/>
                  </a:moveTo>
                  <a:cubicBezTo>
                    <a:pt x="4898" y="0"/>
                    <a:pt x="4862" y="2"/>
                    <a:pt x="4826" y="6"/>
                  </a:cubicBezTo>
                  <a:lnTo>
                    <a:pt x="535" y="512"/>
                  </a:lnTo>
                  <a:cubicBezTo>
                    <a:pt x="217" y="555"/>
                    <a:pt x="0" y="815"/>
                    <a:pt x="44" y="1133"/>
                  </a:cubicBezTo>
                  <a:lnTo>
                    <a:pt x="535" y="5280"/>
                  </a:lnTo>
                  <a:cubicBezTo>
                    <a:pt x="668" y="6362"/>
                    <a:pt x="1568" y="7160"/>
                    <a:pt x="2616" y="7160"/>
                  </a:cubicBezTo>
                  <a:cubicBezTo>
                    <a:pt x="2702" y="7160"/>
                    <a:pt x="2788" y="7155"/>
                    <a:pt x="2875" y="7144"/>
                  </a:cubicBezTo>
                  <a:lnTo>
                    <a:pt x="4479" y="6956"/>
                  </a:lnTo>
                  <a:cubicBezTo>
                    <a:pt x="5664" y="6811"/>
                    <a:pt x="6473" y="5771"/>
                    <a:pt x="6343" y="4601"/>
                  </a:cubicBezTo>
                  <a:lnTo>
                    <a:pt x="5910" y="859"/>
                  </a:lnTo>
                  <a:cubicBezTo>
                    <a:pt x="5856" y="373"/>
                    <a:pt x="5436" y="0"/>
                    <a:pt x="4934" y="0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5246082" y="2896601"/>
              <a:ext cx="223232" cy="173881"/>
            </a:xfrm>
            <a:custGeom>
              <a:rect b="b" l="l" r="r" t="t"/>
              <a:pathLst>
                <a:path extrusionOk="0" h="8803" w="11300">
                  <a:moveTo>
                    <a:pt x="9166" y="0"/>
                  </a:moveTo>
                  <a:cubicBezTo>
                    <a:pt x="8447" y="0"/>
                    <a:pt x="7799" y="725"/>
                    <a:pt x="7311" y="1087"/>
                  </a:cubicBezTo>
                  <a:cubicBezTo>
                    <a:pt x="6963" y="1345"/>
                    <a:pt x="6212" y="1378"/>
                    <a:pt x="5650" y="1378"/>
                  </a:cubicBezTo>
                  <a:cubicBezTo>
                    <a:pt x="5459" y="1378"/>
                    <a:pt x="5290" y="1374"/>
                    <a:pt x="5166" y="1374"/>
                  </a:cubicBezTo>
                  <a:cubicBezTo>
                    <a:pt x="5124" y="1374"/>
                    <a:pt x="5088" y="1375"/>
                    <a:pt x="5057" y="1376"/>
                  </a:cubicBezTo>
                  <a:cubicBezTo>
                    <a:pt x="4653" y="1419"/>
                    <a:pt x="3179" y="1520"/>
                    <a:pt x="2904" y="3384"/>
                  </a:cubicBezTo>
                  <a:cubicBezTo>
                    <a:pt x="2904" y="3384"/>
                    <a:pt x="0" y="4526"/>
                    <a:pt x="3467" y="8802"/>
                  </a:cubicBezTo>
                  <a:lnTo>
                    <a:pt x="3467" y="8802"/>
                  </a:lnTo>
                  <a:cubicBezTo>
                    <a:pt x="3473" y="8775"/>
                    <a:pt x="4490" y="7943"/>
                    <a:pt x="4291" y="6679"/>
                  </a:cubicBezTo>
                  <a:lnTo>
                    <a:pt x="4739" y="4685"/>
                  </a:lnTo>
                  <a:cubicBezTo>
                    <a:pt x="4739" y="4685"/>
                    <a:pt x="9421" y="4670"/>
                    <a:pt x="10374" y="3225"/>
                  </a:cubicBezTo>
                  <a:cubicBezTo>
                    <a:pt x="11299" y="1824"/>
                    <a:pt x="10187" y="76"/>
                    <a:pt x="9247" y="3"/>
                  </a:cubicBezTo>
                  <a:cubicBezTo>
                    <a:pt x="9220" y="1"/>
                    <a:pt x="9193" y="0"/>
                    <a:pt x="9166" y="0"/>
                  </a:cubicBezTo>
                  <a:close/>
                  <a:moveTo>
                    <a:pt x="3467" y="8802"/>
                  </a:moveTo>
                  <a:cubicBezTo>
                    <a:pt x="3467" y="8802"/>
                    <a:pt x="3467" y="8803"/>
                    <a:pt x="3468" y="8803"/>
                  </a:cubicBezTo>
                  <a:cubicBezTo>
                    <a:pt x="3468" y="8802"/>
                    <a:pt x="3467" y="8802"/>
                    <a:pt x="3467" y="88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5293745" y="2944421"/>
              <a:ext cx="17147" cy="25896"/>
            </a:xfrm>
            <a:custGeom>
              <a:rect b="b" l="l" r="r" t="t"/>
              <a:pathLst>
                <a:path extrusionOk="0" h="1311" w="868">
                  <a:moveTo>
                    <a:pt x="245" y="1"/>
                  </a:moveTo>
                  <a:cubicBezTo>
                    <a:pt x="194" y="1"/>
                    <a:pt x="156" y="40"/>
                    <a:pt x="145" y="96"/>
                  </a:cubicBezTo>
                  <a:cubicBezTo>
                    <a:pt x="145" y="140"/>
                    <a:pt x="0" y="819"/>
                    <a:pt x="650" y="1296"/>
                  </a:cubicBezTo>
                  <a:cubicBezTo>
                    <a:pt x="665" y="1310"/>
                    <a:pt x="708" y="1310"/>
                    <a:pt x="723" y="1310"/>
                  </a:cubicBezTo>
                  <a:cubicBezTo>
                    <a:pt x="766" y="1310"/>
                    <a:pt x="795" y="1296"/>
                    <a:pt x="809" y="1267"/>
                  </a:cubicBezTo>
                  <a:cubicBezTo>
                    <a:pt x="867" y="1209"/>
                    <a:pt x="853" y="1151"/>
                    <a:pt x="795" y="1108"/>
                  </a:cubicBezTo>
                  <a:cubicBezTo>
                    <a:pt x="275" y="732"/>
                    <a:pt x="376" y="169"/>
                    <a:pt x="376" y="154"/>
                  </a:cubicBezTo>
                  <a:cubicBezTo>
                    <a:pt x="405" y="82"/>
                    <a:pt x="361" y="24"/>
                    <a:pt x="289" y="10"/>
                  </a:cubicBezTo>
                  <a:cubicBezTo>
                    <a:pt x="274" y="4"/>
                    <a:pt x="259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5287463" y="2963739"/>
              <a:ext cx="18846" cy="8573"/>
            </a:xfrm>
            <a:custGeom>
              <a:rect b="b" l="l" r="r" t="t"/>
              <a:pathLst>
                <a:path extrusionOk="0" h="434" w="954">
                  <a:moveTo>
                    <a:pt x="522" y="0"/>
                  </a:moveTo>
                  <a:cubicBezTo>
                    <a:pt x="339" y="0"/>
                    <a:pt x="155" y="49"/>
                    <a:pt x="101" y="58"/>
                  </a:cubicBezTo>
                  <a:cubicBezTo>
                    <a:pt x="29" y="72"/>
                    <a:pt x="0" y="144"/>
                    <a:pt x="15" y="202"/>
                  </a:cubicBezTo>
                  <a:cubicBezTo>
                    <a:pt x="26" y="259"/>
                    <a:pt x="73" y="298"/>
                    <a:pt x="121" y="298"/>
                  </a:cubicBezTo>
                  <a:cubicBezTo>
                    <a:pt x="134" y="298"/>
                    <a:pt x="147" y="295"/>
                    <a:pt x="159" y="289"/>
                  </a:cubicBezTo>
                  <a:cubicBezTo>
                    <a:pt x="248" y="262"/>
                    <a:pt x="385" y="236"/>
                    <a:pt x="498" y="236"/>
                  </a:cubicBezTo>
                  <a:cubicBezTo>
                    <a:pt x="569" y="236"/>
                    <a:pt x="631" y="246"/>
                    <a:pt x="665" y="274"/>
                  </a:cubicBezTo>
                  <a:cubicBezTo>
                    <a:pt x="665" y="289"/>
                    <a:pt x="679" y="289"/>
                    <a:pt x="679" y="332"/>
                  </a:cubicBezTo>
                  <a:cubicBezTo>
                    <a:pt x="694" y="390"/>
                    <a:pt x="737" y="433"/>
                    <a:pt x="809" y="433"/>
                  </a:cubicBezTo>
                  <a:cubicBezTo>
                    <a:pt x="867" y="433"/>
                    <a:pt x="911" y="390"/>
                    <a:pt x="954" y="318"/>
                  </a:cubicBezTo>
                  <a:cubicBezTo>
                    <a:pt x="954" y="216"/>
                    <a:pt x="896" y="130"/>
                    <a:pt x="824" y="72"/>
                  </a:cubicBezTo>
                  <a:cubicBezTo>
                    <a:pt x="742" y="18"/>
                    <a:pt x="632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5311739" y="2983136"/>
              <a:ext cx="49941" cy="54675"/>
            </a:xfrm>
            <a:custGeom>
              <a:rect b="b" l="l" r="r" t="t"/>
              <a:pathLst>
                <a:path extrusionOk="0" h="2768" w="2528">
                  <a:moveTo>
                    <a:pt x="982" y="0"/>
                  </a:moveTo>
                  <a:cubicBezTo>
                    <a:pt x="982" y="0"/>
                    <a:pt x="0" y="2767"/>
                    <a:pt x="755" y="2767"/>
                  </a:cubicBezTo>
                  <a:cubicBezTo>
                    <a:pt x="804" y="2767"/>
                    <a:pt x="860" y="2756"/>
                    <a:pt x="924" y="2731"/>
                  </a:cubicBezTo>
                  <a:cubicBezTo>
                    <a:pt x="2528" y="2095"/>
                    <a:pt x="1878" y="174"/>
                    <a:pt x="1878" y="174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5299157" y="3010750"/>
              <a:ext cx="43125" cy="40769"/>
            </a:xfrm>
            <a:custGeom>
              <a:rect b="b" l="l" r="r" t="t"/>
              <a:pathLst>
                <a:path extrusionOk="0" h="2064" w="2183">
                  <a:moveTo>
                    <a:pt x="1054" y="1"/>
                  </a:moveTo>
                  <a:cubicBezTo>
                    <a:pt x="1026" y="1"/>
                    <a:pt x="997" y="2"/>
                    <a:pt x="969" y="4"/>
                  </a:cubicBezTo>
                  <a:cubicBezTo>
                    <a:pt x="420" y="62"/>
                    <a:pt x="1" y="582"/>
                    <a:pt x="73" y="1145"/>
                  </a:cubicBezTo>
                  <a:cubicBezTo>
                    <a:pt x="126" y="1666"/>
                    <a:pt x="575" y="2064"/>
                    <a:pt x="1088" y="2064"/>
                  </a:cubicBezTo>
                  <a:cubicBezTo>
                    <a:pt x="1129" y="2064"/>
                    <a:pt x="1172" y="2061"/>
                    <a:pt x="1214" y="2056"/>
                  </a:cubicBezTo>
                  <a:cubicBezTo>
                    <a:pt x="1763" y="1998"/>
                    <a:pt x="2182" y="1463"/>
                    <a:pt x="2110" y="914"/>
                  </a:cubicBezTo>
                  <a:cubicBezTo>
                    <a:pt x="2042" y="379"/>
                    <a:pt x="1582" y="1"/>
                    <a:pt x="1054" y="1"/>
                  </a:cubicBezTo>
                  <a:close/>
                </a:path>
              </a:pathLst>
            </a:custGeom>
            <a:solidFill>
              <a:srgbClr val="F3B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5406174" y="3000538"/>
              <a:ext cx="9166" cy="48532"/>
            </a:xfrm>
            <a:custGeom>
              <a:rect b="b" l="l" r="r" t="t"/>
              <a:pathLst>
                <a:path extrusionOk="0" h="2457" w="464">
                  <a:moveTo>
                    <a:pt x="203" y="1"/>
                  </a:moveTo>
                  <a:lnTo>
                    <a:pt x="203" y="1"/>
                  </a:lnTo>
                  <a:cubicBezTo>
                    <a:pt x="160" y="1"/>
                    <a:pt x="174" y="593"/>
                    <a:pt x="232" y="1344"/>
                  </a:cubicBezTo>
                  <a:cubicBezTo>
                    <a:pt x="247" y="1706"/>
                    <a:pt x="348" y="2038"/>
                    <a:pt x="275" y="2240"/>
                  </a:cubicBezTo>
                  <a:cubicBezTo>
                    <a:pt x="232" y="2327"/>
                    <a:pt x="145" y="2385"/>
                    <a:pt x="88" y="2399"/>
                  </a:cubicBezTo>
                  <a:cubicBezTo>
                    <a:pt x="30" y="2428"/>
                    <a:pt x="1" y="2428"/>
                    <a:pt x="1" y="2428"/>
                  </a:cubicBezTo>
                  <a:cubicBezTo>
                    <a:pt x="1" y="2428"/>
                    <a:pt x="30" y="2457"/>
                    <a:pt x="102" y="2457"/>
                  </a:cubicBezTo>
                  <a:cubicBezTo>
                    <a:pt x="174" y="2457"/>
                    <a:pt x="290" y="2399"/>
                    <a:pt x="377" y="2284"/>
                  </a:cubicBezTo>
                  <a:cubicBezTo>
                    <a:pt x="449" y="2154"/>
                    <a:pt x="463" y="1995"/>
                    <a:pt x="449" y="1821"/>
                  </a:cubicBezTo>
                  <a:cubicBezTo>
                    <a:pt x="434" y="1648"/>
                    <a:pt x="434" y="1489"/>
                    <a:pt x="420" y="1301"/>
                  </a:cubicBezTo>
                  <a:cubicBezTo>
                    <a:pt x="319" y="593"/>
                    <a:pt x="23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5374511" y="3004528"/>
              <a:ext cx="3437" cy="11733"/>
            </a:xfrm>
            <a:custGeom>
              <a:rect b="b" l="l" r="r" t="t"/>
              <a:pathLst>
                <a:path extrusionOk="0" h="594" w="174">
                  <a:moveTo>
                    <a:pt x="43" y="1"/>
                  </a:moveTo>
                  <a:cubicBezTo>
                    <a:pt x="15" y="1"/>
                    <a:pt x="0" y="145"/>
                    <a:pt x="15" y="304"/>
                  </a:cubicBezTo>
                  <a:cubicBezTo>
                    <a:pt x="29" y="463"/>
                    <a:pt x="87" y="593"/>
                    <a:pt x="116" y="593"/>
                  </a:cubicBezTo>
                  <a:cubicBezTo>
                    <a:pt x="159" y="593"/>
                    <a:pt x="173" y="449"/>
                    <a:pt x="159" y="290"/>
                  </a:cubicBezTo>
                  <a:cubicBezTo>
                    <a:pt x="145" y="131"/>
                    <a:pt x="101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5426736" y="2999906"/>
              <a:ext cx="3734" cy="11792"/>
            </a:xfrm>
            <a:custGeom>
              <a:rect b="b" l="l" r="r" t="t"/>
              <a:pathLst>
                <a:path extrusionOk="0" h="597" w="189">
                  <a:moveTo>
                    <a:pt x="69" y="0"/>
                  </a:moveTo>
                  <a:cubicBezTo>
                    <a:pt x="66" y="0"/>
                    <a:pt x="62" y="1"/>
                    <a:pt x="58" y="4"/>
                  </a:cubicBezTo>
                  <a:cubicBezTo>
                    <a:pt x="29" y="4"/>
                    <a:pt x="0" y="148"/>
                    <a:pt x="29" y="307"/>
                  </a:cubicBezTo>
                  <a:cubicBezTo>
                    <a:pt x="44" y="466"/>
                    <a:pt x="101" y="596"/>
                    <a:pt x="130" y="596"/>
                  </a:cubicBezTo>
                  <a:cubicBezTo>
                    <a:pt x="174" y="596"/>
                    <a:pt x="188" y="452"/>
                    <a:pt x="174" y="293"/>
                  </a:cubicBezTo>
                  <a:cubicBezTo>
                    <a:pt x="147" y="134"/>
                    <a:pt x="109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5381918" y="3047924"/>
              <a:ext cx="29712" cy="21076"/>
            </a:xfrm>
            <a:custGeom>
              <a:rect b="b" l="l" r="r" t="t"/>
              <a:pathLst>
                <a:path extrusionOk="0" h="1067" w="1504">
                  <a:moveTo>
                    <a:pt x="59" y="0"/>
                  </a:moveTo>
                  <a:cubicBezTo>
                    <a:pt x="30" y="0"/>
                    <a:pt x="1" y="130"/>
                    <a:pt x="59" y="304"/>
                  </a:cubicBezTo>
                  <a:cubicBezTo>
                    <a:pt x="87" y="491"/>
                    <a:pt x="232" y="751"/>
                    <a:pt x="492" y="910"/>
                  </a:cubicBezTo>
                  <a:cubicBezTo>
                    <a:pt x="675" y="1029"/>
                    <a:pt x="881" y="1067"/>
                    <a:pt x="1052" y="1067"/>
                  </a:cubicBezTo>
                  <a:cubicBezTo>
                    <a:pt x="1111" y="1067"/>
                    <a:pt x="1166" y="1062"/>
                    <a:pt x="1214" y="1055"/>
                  </a:cubicBezTo>
                  <a:cubicBezTo>
                    <a:pt x="1402" y="1012"/>
                    <a:pt x="1503" y="925"/>
                    <a:pt x="1503" y="925"/>
                  </a:cubicBezTo>
                  <a:cubicBezTo>
                    <a:pt x="1498" y="922"/>
                    <a:pt x="1490" y="921"/>
                    <a:pt x="1479" y="921"/>
                  </a:cubicBezTo>
                  <a:cubicBezTo>
                    <a:pt x="1436" y="921"/>
                    <a:pt x="1353" y="939"/>
                    <a:pt x="1214" y="939"/>
                  </a:cubicBezTo>
                  <a:cubicBezTo>
                    <a:pt x="1041" y="939"/>
                    <a:pt x="795" y="910"/>
                    <a:pt x="579" y="780"/>
                  </a:cubicBezTo>
                  <a:cubicBezTo>
                    <a:pt x="362" y="636"/>
                    <a:pt x="232" y="434"/>
                    <a:pt x="160" y="275"/>
                  </a:cubicBezTo>
                  <a:cubicBezTo>
                    <a:pt x="87" y="116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5375361" y="3044704"/>
              <a:ext cx="14006" cy="10074"/>
            </a:xfrm>
            <a:custGeom>
              <a:rect b="b" l="l" r="r" t="t"/>
              <a:pathLst>
                <a:path extrusionOk="0" h="510" w="709">
                  <a:moveTo>
                    <a:pt x="532" y="1"/>
                  </a:moveTo>
                  <a:cubicBezTo>
                    <a:pt x="449" y="1"/>
                    <a:pt x="342" y="31"/>
                    <a:pt x="246" y="91"/>
                  </a:cubicBezTo>
                  <a:cubicBezTo>
                    <a:pt x="130" y="163"/>
                    <a:pt x="58" y="293"/>
                    <a:pt x="29" y="365"/>
                  </a:cubicBezTo>
                  <a:cubicBezTo>
                    <a:pt x="0" y="452"/>
                    <a:pt x="0" y="510"/>
                    <a:pt x="29" y="510"/>
                  </a:cubicBezTo>
                  <a:cubicBezTo>
                    <a:pt x="58" y="510"/>
                    <a:pt x="130" y="337"/>
                    <a:pt x="318" y="221"/>
                  </a:cubicBezTo>
                  <a:cubicBezTo>
                    <a:pt x="506" y="105"/>
                    <a:pt x="708" y="134"/>
                    <a:pt x="708" y="76"/>
                  </a:cubicBezTo>
                  <a:cubicBezTo>
                    <a:pt x="708" y="62"/>
                    <a:pt x="680" y="19"/>
                    <a:pt x="578" y="4"/>
                  </a:cubicBezTo>
                  <a:cubicBezTo>
                    <a:pt x="564" y="2"/>
                    <a:pt x="548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0" name="Google Shape;1510;p50"/>
          <p:cNvSpPr txBox="1"/>
          <p:nvPr>
            <p:ph idx="4294967295" type="title"/>
          </p:nvPr>
        </p:nvSpPr>
        <p:spPr>
          <a:xfrm>
            <a:off x="1621925" y="580600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Issues </a:t>
            </a:r>
            <a:r>
              <a:rPr lang="en">
                <a:solidFill>
                  <a:schemeClr val="lt2"/>
                </a:solidFill>
              </a:rPr>
              <a:t>in Video </a:t>
            </a:r>
            <a:r>
              <a:rPr lang="en">
                <a:solidFill>
                  <a:schemeClr val="lt2"/>
                </a:solidFill>
              </a:rPr>
              <a:t>Conference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11" name="Google Shape;1511;p50"/>
          <p:cNvSpPr txBox="1"/>
          <p:nvPr/>
        </p:nvSpPr>
        <p:spPr>
          <a:xfrm>
            <a:off x="2026575" y="1108000"/>
            <a:ext cx="6823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“It provides a more personal way to communicate both externally with customers and partners and internally with team members or employees who may work outside the office’’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12" name="Google Shape;1512;p50"/>
          <p:cNvSpPr txBox="1"/>
          <p:nvPr/>
        </p:nvSpPr>
        <p:spPr>
          <a:xfrm>
            <a:off x="2086325" y="2718200"/>
            <a:ext cx="6823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Issue can be during online call - Software,Hardware or server site i.e. Zoom,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Discord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Google Meet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Real time communication but client 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psychology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is highly hard to understand while communication.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13" name="Google Shape;151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1"/>
          <p:cNvSpPr/>
          <p:nvPr/>
        </p:nvSpPr>
        <p:spPr>
          <a:xfrm rot="-1700348">
            <a:off x="8494935" y="1304154"/>
            <a:ext cx="364027" cy="32591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9" name="Google Shape;1519;p51"/>
          <p:cNvGrpSpPr/>
          <p:nvPr/>
        </p:nvGrpSpPr>
        <p:grpSpPr>
          <a:xfrm>
            <a:off x="79783" y="3177550"/>
            <a:ext cx="887400" cy="856500"/>
            <a:chOff x="155983" y="3025150"/>
            <a:chExt cx="887400" cy="856500"/>
          </a:xfrm>
        </p:grpSpPr>
        <p:sp>
          <p:nvSpPr>
            <p:cNvPr id="1520" name="Google Shape;1520;p51"/>
            <p:cNvSpPr/>
            <p:nvPr/>
          </p:nvSpPr>
          <p:spPr>
            <a:xfrm rot="1645945">
              <a:off x="258465" y="3147939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1" name="Google Shape;1521;p51"/>
            <p:cNvGrpSpPr/>
            <p:nvPr/>
          </p:nvGrpSpPr>
          <p:grpSpPr>
            <a:xfrm>
              <a:off x="393289" y="3285780"/>
              <a:ext cx="470598" cy="335235"/>
              <a:chOff x="393289" y="3285780"/>
              <a:chExt cx="470598" cy="335235"/>
            </a:xfrm>
          </p:grpSpPr>
          <p:sp>
            <p:nvSpPr>
              <p:cNvPr id="1522" name="Google Shape;1522;p51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1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1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5" name="Google Shape;1525;p51"/>
          <p:cNvSpPr/>
          <p:nvPr/>
        </p:nvSpPr>
        <p:spPr>
          <a:xfrm rot="464186">
            <a:off x="1233600" y="4661799"/>
            <a:ext cx="296398" cy="2655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1"/>
          <p:cNvSpPr txBox="1"/>
          <p:nvPr>
            <p:ph idx="4294967295" type="title"/>
          </p:nvPr>
        </p:nvSpPr>
        <p:spPr>
          <a:xfrm>
            <a:off x="2101550" y="463700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Issues in Email Communication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7" name="Google Shape;1527;p51"/>
          <p:cNvSpPr txBox="1"/>
          <p:nvPr/>
        </p:nvSpPr>
        <p:spPr>
          <a:xfrm>
            <a:off x="2046763" y="1321275"/>
            <a:ext cx="612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Electronic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mail is a great way to make business communication. The service provides various 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features including formal application, document sharing, reporting ect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”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8" name="Google Shape;1528;p51"/>
          <p:cNvSpPr txBox="1"/>
          <p:nvPr/>
        </p:nvSpPr>
        <p:spPr>
          <a:xfrm rot="-128832">
            <a:off x="102743" y="1430814"/>
            <a:ext cx="1657464" cy="1257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@</a:t>
            </a:r>
            <a:endParaRPr b="1" sz="8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9" name="Google Shape;1529;p51"/>
          <p:cNvSpPr txBox="1"/>
          <p:nvPr/>
        </p:nvSpPr>
        <p:spPr>
          <a:xfrm>
            <a:off x="1844425" y="2973450"/>
            <a:ext cx="61290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Important mail fall in spam box.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Complex written information can not be understood by global client.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Native language is a barrier/issue of communication.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0" name="Google Shape;153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52"/>
          <p:cNvSpPr/>
          <p:nvPr/>
        </p:nvSpPr>
        <p:spPr>
          <a:xfrm rot="-1700348">
            <a:off x="8494935" y="1304154"/>
            <a:ext cx="364027" cy="32591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52"/>
          <p:cNvGrpSpPr/>
          <p:nvPr/>
        </p:nvGrpSpPr>
        <p:grpSpPr>
          <a:xfrm>
            <a:off x="79783" y="3177550"/>
            <a:ext cx="887400" cy="856500"/>
            <a:chOff x="155983" y="3025150"/>
            <a:chExt cx="887400" cy="856500"/>
          </a:xfrm>
        </p:grpSpPr>
        <p:sp>
          <p:nvSpPr>
            <p:cNvPr id="1537" name="Google Shape;1537;p52"/>
            <p:cNvSpPr/>
            <p:nvPr/>
          </p:nvSpPr>
          <p:spPr>
            <a:xfrm rot="1645945">
              <a:off x="258465" y="3147939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52"/>
            <p:cNvGrpSpPr/>
            <p:nvPr/>
          </p:nvGrpSpPr>
          <p:grpSpPr>
            <a:xfrm>
              <a:off x="393289" y="3285780"/>
              <a:ext cx="470598" cy="335235"/>
              <a:chOff x="393289" y="3285780"/>
              <a:chExt cx="470598" cy="335235"/>
            </a:xfrm>
          </p:grpSpPr>
          <p:sp>
            <p:nvSpPr>
              <p:cNvPr id="1539" name="Google Shape;1539;p52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2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2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2" name="Google Shape;1542;p52"/>
          <p:cNvSpPr/>
          <p:nvPr/>
        </p:nvSpPr>
        <p:spPr>
          <a:xfrm rot="464186">
            <a:off x="1233600" y="4661799"/>
            <a:ext cx="296398" cy="2655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2"/>
          <p:cNvSpPr txBox="1"/>
          <p:nvPr>
            <p:ph idx="4294967295" type="title"/>
          </p:nvPr>
        </p:nvSpPr>
        <p:spPr>
          <a:xfrm>
            <a:off x="1680275" y="295625"/>
            <a:ext cx="6030300" cy="1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Issues in Communication of Social Networking Sites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4" name="Google Shape;1544;p52"/>
          <p:cNvSpPr txBox="1"/>
          <p:nvPr/>
        </p:nvSpPr>
        <p:spPr>
          <a:xfrm>
            <a:off x="1726950" y="1384488"/>
            <a:ext cx="65490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Communication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through online social 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network can be a great medium of organizing business communication. It can connect local and global company in a wide range. i .e . Twitter, LinkedIn, Facebook, Instagram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”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545" name="Google Shape;1545;p52"/>
          <p:cNvGrpSpPr/>
          <p:nvPr/>
        </p:nvGrpSpPr>
        <p:grpSpPr>
          <a:xfrm>
            <a:off x="497212" y="2395952"/>
            <a:ext cx="454542" cy="446113"/>
            <a:chOff x="4542531" y="3012732"/>
            <a:chExt cx="363314" cy="356576"/>
          </a:xfrm>
        </p:grpSpPr>
        <p:sp>
          <p:nvSpPr>
            <p:cNvPr id="1546" name="Google Shape;1546;p52"/>
            <p:cNvSpPr/>
            <p:nvPr/>
          </p:nvSpPr>
          <p:spPr>
            <a:xfrm>
              <a:off x="4542531" y="3012732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4697671" y="3012732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4627677" y="3159563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4611765" y="3089778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4705248" y="3159536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52"/>
          <p:cNvGrpSpPr/>
          <p:nvPr/>
        </p:nvGrpSpPr>
        <p:grpSpPr>
          <a:xfrm>
            <a:off x="497441" y="1322452"/>
            <a:ext cx="454050" cy="446474"/>
            <a:chOff x="3645663" y="3012732"/>
            <a:chExt cx="362920" cy="356865"/>
          </a:xfrm>
        </p:grpSpPr>
        <p:sp>
          <p:nvSpPr>
            <p:cNvPr id="1552" name="Google Shape;1552;p52"/>
            <p:cNvSpPr/>
            <p:nvPr/>
          </p:nvSpPr>
          <p:spPr>
            <a:xfrm>
              <a:off x="3645663" y="3012732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3800804" y="3012732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3707714" y="3089936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52"/>
          <p:cNvGrpSpPr/>
          <p:nvPr/>
        </p:nvGrpSpPr>
        <p:grpSpPr>
          <a:xfrm>
            <a:off x="497461" y="1840162"/>
            <a:ext cx="454050" cy="446474"/>
            <a:chOff x="4094085" y="3016157"/>
            <a:chExt cx="362920" cy="356865"/>
          </a:xfrm>
        </p:grpSpPr>
        <p:grpSp>
          <p:nvGrpSpPr>
            <p:cNvPr id="1556" name="Google Shape;1556;p52"/>
            <p:cNvGrpSpPr/>
            <p:nvPr/>
          </p:nvGrpSpPr>
          <p:grpSpPr>
            <a:xfrm>
              <a:off x="4094085" y="3016157"/>
              <a:ext cx="362920" cy="356865"/>
              <a:chOff x="3314750" y="3817357"/>
              <a:chExt cx="362920" cy="356865"/>
            </a:xfrm>
          </p:grpSpPr>
          <p:sp>
            <p:nvSpPr>
              <p:cNvPr id="1557" name="Google Shape;1557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151F29">
                  <a:alpha val="18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9" name="Google Shape;1559;p52"/>
            <p:cNvGrpSpPr/>
            <p:nvPr/>
          </p:nvGrpSpPr>
          <p:grpSpPr>
            <a:xfrm>
              <a:off x="4174320" y="3093412"/>
              <a:ext cx="202339" cy="202323"/>
              <a:chOff x="935197" y="1793977"/>
              <a:chExt cx="256451" cy="256430"/>
            </a:xfrm>
          </p:grpSpPr>
          <p:sp>
            <p:nvSpPr>
              <p:cNvPr id="1560" name="Google Shape;1560;p52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2" name="Google Shape;1562;p52"/>
          <p:cNvSpPr txBox="1"/>
          <p:nvPr/>
        </p:nvSpPr>
        <p:spPr>
          <a:xfrm>
            <a:off x="2030375" y="2918275"/>
            <a:ext cx="65490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Company’s profile can be fake.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Communication can biased as it is </a:t>
            </a: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informal.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</a:pPr>
            <a:r>
              <a:rPr b="1" lang="en"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Initial business communication can be hampered due to existence of similar profile of company.</a:t>
            </a:r>
            <a:endParaRPr b="1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3" name="Google Shape;156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3"/>
          <p:cNvSpPr/>
          <p:nvPr/>
        </p:nvSpPr>
        <p:spPr>
          <a:xfrm rot="-1700348">
            <a:off x="8494935" y="1304154"/>
            <a:ext cx="364027" cy="32591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9" name="Google Shape;1569;p53"/>
          <p:cNvGrpSpPr/>
          <p:nvPr/>
        </p:nvGrpSpPr>
        <p:grpSpPr>
          <a:xfrm>
            <a:off x="79783" y="3177550"/>
            <a:ext cx="887400" cy="856500"/>
            <a:chOff x="155983" y="3025150"/>
            <a:chExt cx="887400" cy="856500"/>
          </a:xfrm>
        </p:grpSpPr>
        <p:sp>
          <p:nvSpPr>
            <p:cNvPr id="1570" name="Google Shape;1570;p53"/>
            <p:cNvSpPr/>
            <p:nvPr/>
          </p:nvSpPr>
          <p:spPr>
            <a:xfrm rot="1645945">
              <a:off x="258465" y="3147939"/>
              <a:ext cx="682437" cy="610923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1" name="Google Shape;1571;p53"/>
            <p:cNvGrpSpPr/>
            <p:nvPr/>
          </p:nvGrpSpPr>
          <p:grpSpPr>
            <a:xfrm>
              <a:off x="393289" y="3285780"/>
              <a:ext cx="470598" cy="335235"/>
              <a:chOff x="393289" y="3285780"/>
              <a:chExt cx="470598" cy="335235"/>
            </a:xfrm>
          </p:grpSpPr>
          <p:sp>
            <p:nvSpPr>
              <p:cNvPr id="1572" name="Google Shape;1572;p53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3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53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5" name="Google Shape;1575;p53"/>
          <p:cNvSpPr/>
          <p:nvPr/>
        </p:nvSpPr>
        <p:spPr>
          <a:xfrm rot="464186">
            <a:off x="1233600" y="4661799"/>
            <a:ext cx="296398" cy="2655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3"/>
          <p:cNvSpPr txBox="1"/>
          <p:nvPr>
            <p:ph idx="4294967295" type="title"/>
          </p:nvPr>
        </p:nvSpPr>
        <p:spPr>
          <a:xfrm>
            <a:off x="1967250" y="27567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Issues in Online Audio Call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77" name="Google Shape;1577;p53"/>
          <p:cNvSpPr txBox="1"/>
          <p:nvPr/>
        </p:nvSpPr>
        <p:spPr>
          <a:xfrm>
            <a:off x="1639325" y="968700"/>
            <a:ext cx="6612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“Online or cellular 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audio call is a great media is mostly for internal business communication with colleague, subordinates or business persons”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578" name="Google Shape;1578;p53"/>
          <p:cNvGrpSpPr/>
          <p:nvPr/>
        </p:nvGrpSpPr>
        <p:grpSpPr>
          <a:xfrm>
            <a:off x="6925305" y="2696100"/>
            <a:ext cx="1002597" cy="2384364"/>
            <a:chOff x="4940355" y="382409"/>
            <a:chExt cx="1859072" cy="4421221"/>
          </a:xfrm>
        </p:grpSpPr>
        <p:sp>
          <p:nvSpPr>
            <p:cNvPr id="1579" name="Google Shape;1579;p53"/>
            <p:cNvSpPr/>
            <p:nvPr/>
          </p:nvSpPr>
          <p:spPr>
            <a:xfrm rot="-2105364">
              <a:off x="5497165" y="504762"/>
              <a:ext cx="592846" cy="530494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 flipH="1">
              <a:off x="5123373" y="1558855"/>
              <a:ext cx="912923" cy="827412"/>
            </a:xfrm>
            <a:custGeom>
              <a:rect b="b" l="l" r="r" t="t"/>
              <a:pathLst>
                <a:path extrusionOk="0" h="11650" w="12854">
                  <a:moveTo>
                    <a:pt x="3148" y="1"/>
                  </a:moveTo>
                  <a:lnTo>
                    <a:pt x="425" y="206"/>
                  </a:lnTo>
                  <a:cubicBezTo>
                    <a:pt x="425" y="206"/>
                    <a:pt x="0" y="3397"/>
                    <a:pt x="908" y="8170"/>
                  </a:cubicBezTo>
                  <a:cubicBezTo>
                    <a:pt x="1453" y="10979"/>
                    <a:pt x="3171" y="11650"/>
                    <a:pt x="4719" y="11650"/>
                  </a:cubicBezTo>
                  <a:cubicBezTo>
                    <a:pt x="5793" y="11650"/>
                    <a:pt x="6785" y="11327"/>
                    <a:pt x="7247" y="11171"/>
                  </a:cubicBezTo>
                  <a:cubicBezTo>
                    <a:pt x="8360" y="10761"/>
                    <a:pt x="12854" y="9136"/>
                    <a:pt x="12854" y="9136"/>
                  </a:cubicBezTo>
                  <a:lnTo>
                    <a:pt x="11507" y="6062"/>
                  </a:lnTo>
                  <a:cubicBezTo>
                    <a:pt x="11507" y="6062"/>
                    <a:pt x="8769" y="7057"/>
                    <a:pt x="5681" y="7716"/>
                  </a:cubicBezTo>
                  <a:cubicBezTo>
                    <a:pt x="5655" y="7721"/>
                    <a:pt x="5630" y="7724"/>
                    <a:pt x="5604" y="7724"/>
                  </a:cubicBezTo>
                  <a:cubicBezTo>
                    <a:pt x="4221" y="7724"/>
                    <a:pt x="3148" y="1"/>
                    <a:pt x="3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3"/>
            <p:cNvSpPr/>
            <p:nvPr/>
          </p:nvSpPr>
          <p:spPr>
            <a:xfrm flipH="1">
              <a:off x="5697288" y="2536257"/>
              <a:ext cx="1031460" cy="2181385"/>
            </a:xfrm>
            <a:custGeom>
              <a:rect b="b" l="l" r="r" t="t"/>
              <a:pathLst>
                <a:path extrusionOk="0" h="30714" w="14523">
                  <a:moveTo>
                    <a:pt x="14523" y="0"/>
                  </a:moveTo>
                  <a:lnTo>
                    <a:pt x="9838" y="878"/>
                  </a:lnTo>
                  <a:cubicBezTo>
                    <a:pt x="7232" y="12912"/>
                    <a:pt x="1" y="28254"/>
                    <a:pt x="1" y="28254"/>
                  </a:cubicBezTo>
                  <a:lnTo>
                    <a:pt x="4012" y="30714"/>
                  </a:lnTo>
                  <a:cubicBezTo>
                    <a:pt x="13308" y="12341"/>
                    <a:pt x="14523" y="0"/>
                    <a:pt x="14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3"/>
            <p:cNvSpPr/>
            <p:nvPr/>
          </p:nvSpPr>
          <p:spPr>
            <a:xfrm flipH="1">
              <a:off x="5666052" y="1058436"/>
              <a:ext cx="770523" cy="832384"/>
            </a:xfrm>
            <a:custGeom>
              <a:rect b="b" l="l" r="r" t="t"/>
              <a:pathLst>
                <a:path extrusionOk="0" h="11720" w="10849">
                  <a:moveTo>
                    <a:pt x="2775" y="1"/>
                  </a:moveTo>
                  <a:cubicBezTo>
                    <a:pt x="2313" y="1"/>
                    <a:pt x="1872" y="147"/>
                    <a:pt x="1479" y="591"/>
                  </a:cubicBezTo>
                  <a:cubicBezTo>
                    <a:pt x="1478" y="591"/>
                    <a:pt x="1478" y="590"/>
                    <a:pt x="1477" y="590"/>
                  </a:cubicBezTo>
                  <a:cubicBezTo>
                    <a:pt x="1432" y="590"/>
                    <a:pt x="821" y="867"/>
                    <a:pt x="849" y="1338"/>
                  </a:cubicBezTo>
                  <a:cubicBezTo>
                    <a:pt x="893" y="2948"/>
                    <a:pt x="1171" y="4046"/>
                    <a:pt x="498" y="5510"/>
                  </a:cubicBezTo>
                  <a:cubicBezTo>
                    <a:pt x="278" y="6008"/>
                    <a:pt x="0" y="6535"/>
                    <a:pt x="88" y="7062"/>
                  </a:cubicBezTo>
                  <a:cubicBezTo>
                    <a:pt x="191" y="7545"/>
                    <a:pt x="586" y="7925"/>
                    <a:pt x="1025" y="8145"/>
                  </a:cubicBezTo>
                  <a:cubicBezTo>
                    <a:pt x="1464" y="8365"/>
                    <a:pt x="1962" y="8482"/>
                    <a:pt x="2430" y="8628"/>
                  </a:cubicBezTo>
                  <a:cubicBezTo>
                    <a:pt x="2913" y="8774"/>
                    <a:pt x="3382" y="8994"/>
                    <a:pt x="3675" y="9375"/>
                  </a:cubicBezTo>
                  <a:cubicBezTo>
                    <a:pt x="4026" y="9814"/>
                    <a:pt x="4099" y="10399"/>
                    <a:pt x="4465" y="10824"/>
                  </a:cubicBezTo>
                  <a:cubicBezTo>
                    <a:pt x="4846" y="11278"/>
                    <a:pt x="5475" y="11439"/>
                    <a:pt x="6076" y="11527"/>
                  </a:cubicBezTo>
                  <a:cubicBezTo>
                    <a:pt x="6841" y="11659"/>
                    <a:pt x="7594" y="11719"/>
                    <a:pt x="8367" y="11719"/>
                  </a:cubicBezTo>
                  <a:cubicBezTo>
                    <a:pt x="8452" y="11719"/>
                    <a:pt x="8537" y="11718"/>
                    <a:pt x="8623" y="11717"/>
                  </a:cubicBezTo>
                  <a:cubicBezTo>
                    <a:pt x="9135" y="11702"/>
                    <a:pt x="9677" y="11644"/>
                    <a:pt x="10101" y="11351"/>
                  </a:cubicBezTo>
                  <a:cubicBezTo>
                    <a:pt x="10746" y="10868"/>
                    <a:pt x="10848" y="9828"/>
                    <a:pt x="10321" y="9243"/>
                  </a:cubicBezTo>
                  <a:cubicBezTo>
                    <a:pt x="9940" y="8818"/>
                    <a:pt x="9355" y="8672"/>
                    <a:pt x="8842" y="8408"/>
                  </a:cubicBezTo>
                  <a:cubicBezTo>
                    <a:pt x="7964" y="7940"/>
                    <a:pt x="7320" y="7091"/>
                    <a:pt x="7144" y="6110"/>
                  </a:cubicBezTo>
                  <a:cubicBezTo>
                    <a:pt x="6998" y="5276"/>
                    <a:pt x="7174" y="4397"/>
                    <a:pt x="7247" y="3533"/>
                  </a:cubicBezTo>
                  <a:cubicBezTo>
                    <a:pt x="7305" y="2670"/>
                    <a:pt x="7188" y="1718"/>
                    <a:pt x="6573" y="1133"/>
                  </a:cubicBezTo>
                  <a:cubicBezTo>
                    <a:pt x="6163" y="752"/>
                    <a:pt x="5607" y="591"/>
                    <a:pt x="5051" y="503"/>
                  </a:cubicBezTo>
                  <a:cubicBezTo>
                    <a:pt x="4311" y="377"/>
                    <a:pt x="3516" y="1"/>
                    <a:pt x="2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3"/>
            <p:cNvSpPr/>
            <p:nvPr/>
          </p:nvSpPr>
          <p:spPr>
            <a:xfrm flipH="1">
              <a:off x="5697300" y="2536257"/>
              <a:ext cx="1031460" cy="2181385"/>
            </a:xfrm>
            <a:custGeom>
              <a:rect b="b" l="l" r="r" t="t"/>
              <a:pathLst>
                <a:path extrusionOk="0" h="30714" w="14523">
                  <a:moveTo>
                    <a:pt x="14523" y="0"/>
                  </a:moveTo>
                  <a:lnTo>
                    <a:pt x="9838" y="878"/>
                  </a:lnTo>
                  <a:cubicBezTo>
                    <a:pt x="7232" y="12912"/>
                    <a:pt x="1" y="28254"/>
                    <a:pt x="1" y="28254"/>
                  </a:cubicBezTo>
                  <a:lnTo>
                    <a:pt x="4012" y="30714"/>
                  </a:lnTo>
                  <a:cubicBezTo>
                    <a:pt x="13308" y="12341"/>
                    <a:pt x="14523" y="0"/>
                    <a:pt x="1452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3"/>
            <p:cNvSpPr/>
            <p:nvPr/>
          </p:nvSpPr>
          <p:spPr>
            <a:xfrm flipH="1">
              <a:off x="6390763" y="4531472"/>
              <a:ext cx="339061" cy="272158"/>
            </a:xfrm>
            <a:custGeom>
              <a:rect b="b" l="l" r="r" t="t"/>
              <a:pathLst>
                <a:path extrusionOk="0" h="3832" w="4774">
                  <a:moveTo>
                    <a:pt x="1" y="0"/>
                  </a:moveTo>
                  <a:lnTo>
                    <a:pt x="16" y="161"/>
                  </a:lnTo>
                  <a:cubicBezTo>
                    <a:pt x="16" y="161"/>
                    <a:pt x="4167" y="3832"/>
                    <a:pt x="4618" y="3832"/>
                  </a:cubicBezTo>
                  <a:cubicBezTo>
                    <a:pt x="4639" y="3832"/>
                    <a:pt x="4652" y="3824"/>
                    <a:pt x="4656" y="3807"/>
                  </a:cubicBezTo>
                  <a:cubicBezTo>
                    <a:pt x="4773" y="3426"/>
                    <a:pt x="3997" y="2621"/>
                    <a:pt x="3997" y="26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 flipH="1">
              <a:off x="6532169" y="3030498"/>
              <a:ext cx="267258" cy="303195"/>
            </a:xfrm>
            <a:custGeom>
              <a:rect b="b" l="l" r="r" t="t"/>
              <a:pathLst>
                <a:path extrusionOk="0" h="4269" w="3763">
                  <a:moveTo>
                    <a:pt x="1007" y="0"/>
                  </a:moveTo>
                  <a:cubicBezTo>
                    <a:pt x="912" y="0"/>
                    <a:pt x="842" y="30"/>
                    <a:pt x="805" y="97"/>
                  </a:cubicBezTo>
                  <a:cubicBezTo>
                    <a:pt x="805" y="97"/>
                    <a:pt x="0" y="2264"/>
                    <a:pt x="73" y="2528"/>
                  </a:cubicBezTo>
                  <a:cubicBezTo>
                    <a:pt x="83" y="2566"/>
                    <a:pt x="105" y="2583"/>
                    <a:pt x="134" y="2583"/>
                  </a:cubicBezTo>
                  <a:cubicBezTo>
                    <a:pt x="316" y="2583"/>
                    <a:pt x="805" y="1942"/>
                    <a:pt x="805" y="1942"/>
                  </a:cubicBezTo>
                  <a:lnTo>
                    <a:pt x="805" y="1942"/>
                  </a:lnTo>
                  <a:cubicBezTo>
                    <a:pt x="805" y="1942"/>
                    <a:pt x="264" y="2879"/>
                    <a:pt x="337" y="3128"/>
                  </a:cubicBezTo>
                  <a:cubicBezTo>
                    <a:pt x="344" y="3155"/>
                    <a:pt x="362" y="3167"/>
                    <a:pt x="387" y="3167"/>
                  </a:cubicBezTo>
                  <a:cubicBezTo>
                    <a:pt x="609" y="3167"/>
                    <a:pt x="1434" y="2235"/>
                    <a:pt x="1435" y="2235"/>
                  </a:cubicBezTo>
                  <a:lnTo>
                    <a:pt x="1435" y="2235"/>
                  </a:lnTo>
                  <a:cubicBezTo>
                    <a:pt x="1434" y="2235"/>
                    <a:pt x="483" y="3435"/>
                    <a:pt x="732" y="3640"/>
                  </a:cubicBezTo>
                  <a:cubicBezTo>
                    <a:pt x="752" y="3656"/>
                    <a:pt x="777" y="3663"/>
                    <a:pt x="805" y="3663"/>
                  </a:cubicBezTo>
                  <a:cubicBezTo>
                    <a:pt x="1159" y="3663"/>
                    <a:pt x="2123" y="2586"/>
                    <a:pt x="2123" y="2586"/>
                  </a:cubicBezTo>
                  <a:lnTo>
                    <a:pt x="2123" y="2586"/>
                  </a:lnTo>
                  <a:cubicBezTo>
                    <a:pt x="2123" y="2586"/>
                    <a:pt x="1069" y="3977"/>
                    <a:pt x="1303" y="4240"/>
                  </a:cubicBezTo>
                  <a:cubicBezTo>
                    <a:pt x="1319" y="4260"/>
                    <a:pt x="1341" y="4269"/>
                    <a:pt x="1368" y="4269"/>
                  </a:cubicBezTo>
                  <a:cubicBezTo>
                    <a:pt x="1728" y="4269"/>
                    <a:pt x="2957" y="2659"/>
                    <a:pt x="2957" y="2659"/>
                  </a:cubicBezTo>
                  <a:cubicBezTo>
                    <a:pt x="2984" y="3291"/>
                    <a:pt x="3357" y="3664"/>
                    <a:pt x="3542" y="3664"/>
                  </a:cubicBezTo>
                  <a:cubicBezTo>
                    <a:pt x="3559" y="3664"/>
                    <a:pt x="3574" y="3661"/>
                    <a:pt x="3587" y="3655"/>
                  </a:cubicBezTo>
                  <a:cubicBezTo>
                    <a:pt x="3762" y="3582"/>
                    <a:pt x="3557" y="1459"/>
                    <a:pt x="3557" y="1459"/>
                  </a:cubicBezTo>
                  <a:cubicBezTo>
                    <a:pt x="3557" y="1459"/>
                    <a:pt x="1673" y="0"/>
                    <a:pt x="1007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 flipH="1">
              <a:off x="5302204" y="2508133"/>
              <a:ext cx="1096943" cy="2262564"/>
            </a:xfrm>
            <a:custGeom>
              <a:rect b="b" l="l" r="r" t="t"/>
              <a:pathLst>
                <a:path extrusionOk="0" h="31857" w="15445">
                  <a:moveTo>
                    <a:pt x="6251" y="1"/>
                  </a:moveTo>
                  <a:lnTo>
                    <a:pt x="0" y="2124"/>
                  </a:lnTo>
                  <a:cubicBezTo>
                    <a:pt x="0" y="2124"/>
                    <a:pt x="3470" y="18154"/>
                    <a:pt x="11844" y="31856"/>
                  </a:cubicBezTo>
                  <a:lnTo>
                    <a:pt x="15445" y="29895"/>
                  </a:lnTo>
                  <a:cubicBezTo>
                    <a:pt x="15445" y="29895"/>
                    <a:pt x="5929" y="9956"/>
                    <a:pt x="6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 flipH="1">
              <a:off x="6141265" y="2320990"/>
              <a:ext cx="166406" cy="180326"/>
            </a:xfrm>
            <a:custGeom>
              <a:rect b="b" l="l" r="r" t="t"/>
              <a:pathLst>
                <a:path extrusionOk="0" h="2539" w="2343">
                  <a:moveTo>
                    <a:pt x="162" y="1"/>
                  </a:moveTo>
                  <a:cubicBezTo>
                    <a:pt x="162" y="1"/>
                    <a:pt x="279" y="15"/>
                    <a:pt x="469" y="30"/>
                  </a:cubicBezTo>
                  <a:cubicBezTo>
                    <a:pt x="689" y="59"/>
                    <a:pt x="981" y="74"/>
                    <a:pt x="1333" y="103"/>
                  </a:cubicBezTo>
                  <a:cubicBezTo>
                    <a:pt x="1523" y="132"/>
                    <a:pt x="1713" y="147"/>
                    <a:pt x="1933" y="162"/>
                  </a:cubicBezTo>
                  <a:cubicBezTo>
                    <a:pt x="2050" y="176"/>
                    <a:pt x="2153" y="176"/>
                    <a:pt x="2211" y="250"/>
                  </a:cubicBezTo>
                  <a:cubicBezTo>
                    <a:pt x="2270" y="323"/>
                    <a:pt x="2270" y="440"/>
                    <a:pt x="2270" y="572"/>
                  </a:cubicBezTo>
                  <a:cubicBezTo>
                    <a:pt x="2270" y="806"/>
                    <a:pt x="2270" y="1055"/>
                    <a:pt x="2211" y="1318"/>
                  </a:cubicBezTo>
                  <a:cubicBezTo>
                    <a:pt x="2153" y="1567"/>
                    <a:pt x="2050" y="1831"/>
                    <a:pt x="1860" y="2006"/>
                  </a:cubicBezTo>
                  <a:cubicBezTo>
                    <a:pt x="1684" y="2197"/>
                    <a:pt x="1421" y="2328"/>
                    <a:pt x="1186" y="2372"/>
                  </a:cubicBezTo>
                  <a:cubicBezTo>
                    <a:pt x="1062" y="2402"/>
                    <a:pt x="934" y="2420"/>
                    <a:pt x="811" y="2420"/>
                  </a:cubicBezTo>
                  <a:cubicBezTo>
                    <a:pt x="689" y="2420"/>
                    <a:pt x="571" y="2402"/>
                    <a:pt x="469" y="2358"/>
                  </a:cubicBezTo>
                  <a:cubicBezTo>
                    <a:pt x="279" y="2255"/>
                    <a:pt x="176" y="2036"/>
                    <a:pt x="147" y="1831"/>
                  </a:cubicBezTo>
                  <a:cubicBezTo>
                    <a:pt x="103" y="1626"/>
                    <a:pt x="132" y="1421"/>
                    <a:pt x="132" y="1245"/>
                  </a:cubicBezTo>
                  <a:cubicBezTo>
                    <a:pt x="147" y="879"/>
                    <a:pt x="205" y="586"/>
                    <a:pt x="235" y="381"/>
                  </a:cubicBezTo>
                  <a:cubicBezTo>
                    <a:pt x="293" y="176"/>
                    <a:pt x="308" y="74"/>
                    <a:pt x="308" y="74"/>
                  </a:cubicBezTo>
                  <a:lnTo>
                    <a:pt x="308" y="74"/>
                  </a:lnTo>
                  <a:cubicBezTo>
                    <a:pt x="308" y="74"/>
                    <a:pt x="293" y="89"/>
                    <a:pt x="249" y="176"/>
                  </a:cubicBezTo>
                  <a:cubicBezTo>
                    <a:pt x="235" y="220"/>
                    <a:pt x="220" y="308"/>
                    <a:pt x="176" y="396"/>
                  </a:cubicBezTo>
                  <a:cubicBezTo>
                    <a:pt x="118" y="601"/>
                    <a:pt x="74" y="894"/>
                    <a:pt x="30" y="1260"/>
                  </a:cubicBezTo>
                  <a:cubicBezTo>
                    <a:pt x="15" y="1450"/>
                    <a:pt x="1" y="1640"/>
                    <a:pt x="30" y="1860"/>
                  </a:cubicBezTo>
                  <a:cubicBezTo>
                    <a:pt x="44" y="1977"/>
                    <a:pt x="88" y="2080"/>
                    <a:pt x="147" y="2197"/>
                  </a:cubicBezTo>
                  <a:cubicBezTo>
                    <a:pt x="220" y="2284"/>
                    <a:pt x="308" y="2402"/>
                    <a:pt x="410" y="2446"/>
                  </a:cubicBezTo>
                  <a:cubicBezTo>
                    <a:pt x="540" y="2514"/>
                    <a:pt x="673" y="2539"/>
                    <a:pt x="808" y="2539"/>
                  </a:cubicBezTo>
                  <a:cubicBezTo>
                    <a:pt x="933" y="2539"/>
                    <a:pt x="1060" y="2518"/>
                    <a:pt x="1186" y="2489"/>
                  </a:cubicBezTo>
                  <a:cubicBezTo>
                    <a:pt x="1435" y="2416"/>
                    <a:pt x="1713" y="2284"/>
                    <a:pt x="1918" y="2080"/>
                  </a:cubicBezTo>
                  <a:cubicBezTo>
                    <a:pt x="2123" y="1860"/>
                    <a:pt x="2226" y="1596"/>
                    <a:pt x="2284" y="1333"/>
                  </a:cubicBezTo>
                  <a:cubicBezTo>
                    <a:pt x="2343" y="1055"/>
                    <a:pt x="2343" y="806"/>
                    <a:pt x="2343" y="572"/>
                  </a:cubicBezTo>
                  <a:cubicBezTo>
                    <a:pt x="2343" y="455"/>
                    <a:pt x="2343" y="308"/>
                    <a:pt x="2270" y="206"/>
                  </a:cubicBezTo>
                  <a:cubicBezTo>
                    <a:pt x="2226" y="132"/>
                    <a:pt x="2153" y="103"/>
                    <a:pt x="2109" y="89"/>
                  </a:cubicBezTo>
                  <a:cubicBezTo>
                    <a:pt x="2050" y="74"/>
                    <a:pt x="1991" y="74"/>
                    <a:pt x="1933" y="74"/>
                  </a:cubicBezTo>
                  <a:cubicBezTo>
                    <a:pt x="1713" y="59"/>
                    <a:pt x="1523" y="59"/>
                    <a:pt x="1333" y="30"/>
                  </a:cubicBezTo>
                  <a:cubicBezTo>
                    <a:pt x="981" y="15"/>
                    <a:pt x="689" y="15"/>
                    <a:pt x="469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 flipH="1">
              <a:off x="5166985" y="4623445"/>
              <a:ext cx="391050" cy="147230"/>
            </a:xfrm>
            <a:custGeom>
              <a:rect b="b" l="l" r="r" t="t"/>
              <a:pathLst>
                <a:path extrusionOk="0" h="2073" w="5506">
                  <a:moveTo>
                    <a:pt x="4908" y="0"/>
                  </a:moveTo>
                  <a:cubicBezTo>
                    <a:pt x="4370" y="0"/>
                    <a:pt x="3602" y="111"/>
                    <a:pt x="3602" y="111"/>
                  </a:cubicBezTo>
                  <a:lnTo>
                    <a:pt x="1" y="2072"/>
                  </a:lnTo>
                  <a:cubicBezTo>
                    <a:pt x="1" y="2072"/>
                    <a:pt x="5505" y="374"/>
                    <a:pt x="5417" y="111"/>
                  </a:cubicBezTo>
                  <a:cubicBezTo>
                    <a:pt x="5388" y="28"/>
                    <a:pt x="5176" y="0"/>
                    <a:pt x="49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 flipH="1">
              <a:off x="5123373" y="1558855"/>
              <a:ext cx="912923" cy="827412"/>
            </a:xfrm>
            <a:custGeom>
              <a:rect b="b" l="l" r="r" t="t"/>
              <a:pathLst>
                <a:path extrusionOk="0" h="11650" w="12854">
                  <a:moveTo>
                    <a:pt x="3148" y="1"/>
                  </a:moveTo>
                  <a:lnTo>
                    <a:pt x="425" y="206"/>
                  </a:lnTo>
                  <a:cubicBezTo>
                    <a:pt x="425" y="206"/>
                    <a:pt x="0" y="3397"/>
                    <a:pt x="908" y="8170"/>
                  </a:cubicBezTo>
                  <a:cubicBezTo>
                    <a:pt x="1453" y="10979"/>
                    <a:pt x="3171" y="11650"/>
                    <a:pt x="4719" y="11650"/>
                  </a:cubicBezTo>
                  <a:cubicBezTo>
                    <a:pt x="5793" y="11650"/>
                    <a:pt x="6785" y="11327"/>
                    <a:pt x="7247" y="11171"/>
                  </a:cubicBezTo>
                  <a:cubicBezTo>
                    <a:pt x="8360" y="10761"/>
                    <a:pt x="12854" y="9136"/>
                    <a:pt x="12854" y="9136"/>
                  </a:cubicBezTo>
                  <a:lnTo>
                    <a:pt x="11507" y="6062"/>
                  </a:lnTo>
                  <a:cubicBezTo>
                    <a:pt x="11507" y="6062"/>
                    <a:pt x="8769" y="7057"/>
                    <a:pt x="5681" y="7716"/>
                  </a:cubicBezTo>
                  <a:cubicBezTo>
                    <a:pt x="5655" y="7721"/>
                    <a:pt x="5630" y="7724"/>
                    <a:pt x="5604" y="7724"/>
                  </a:cubicBezTo>
                  <a:cubicBezTo>
                    <a:pt x="4221" y="7724"/>
                    <a:pt x="3148" y="1"/>
                    <a:pt x="3148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 flipH="1">
              <a:off x="5646308" y="1543799"/>
              <a:ext cx="831887" cy="1160650"/>
            </a:xfrm>
            <a:custGeom>
              <a:rect b="b" l="l" r="r" t="t"/>
              <a:pathLst>
                <a:path extrusionOk="0" h="16342" w="11713">
                  <a:moveTo>
                    <a:pt x="6680" y="0"/>
                  </a:moveTo>
                  <a:cubicBezTo>
                    <a:pt x="5073" y="0"/>
                    <a:pt x="3107" y="146"/>
                    <a:pt x="2050" y="725"/>
                  </a:cubicBezTo>
                  <a:cubicBezTo>
                    <a:pt x="2050" y="725"/>
                    <a:pt x="308" y="1501"/>
                    <a:pt x="1" y="2526"/>
                  </a:cubicBezTo>
                  <a:lnTo>
                    <a:pt x="1143" y="10607"/>
                  </a:lnTo>
                  <a:lnTo>
                    <a:pt x="850" y="15702"/>
                  </a:lnTo>
                  <a:cubicBezTo>
                    <a:pt x="850" y="15702"/>
                    <a:pt x="2405" y="16341"/>
                    <a:pt x="4371" y="16341"/>
                  </a:cubicBezTo>
                  <a:cubicBezTo>
                    <a:pt x="5608" y="16341"/>
                    <a:pt x="7009" y="16088"/>
                    <a:pt x="8287" y="15262"/>
                  </a:cubicBezTo>
                  <a:cubicBezTo>
                    <a:pt x="8287" y="15262"/>
                    <a:pt x="9946" y="15816"/>
                    <a:pt x="11017" y="15816"/>
                  </a:cubicBezTo>
                  <a:cubicBezTo>
                    <a:pt x="11307" y="15816"/>
                    <a:pt x="11553" y="15775"/>
                    <a:pt x="11712" y="15672"/>
                  </a:cubicBezTo>
                  <a:lnTo>
                    <a:pt x="10600" y="9319"/>
                  </a:lnTo>
                  <a:cubicBezTo>
                    <a:pt x="10283" y="7334"/>
                    <a:pt x="10023" y="191"/>
                    <a:pt x="9417" y="191"/>
                  </a:cubicBezTo>
                  <a:cubicBezTo>
                    <a:pt x="9407" y="191"/>
                    <a:pt x="9396" y="194"/>
                    <a:pt x="9385" y="198"/>
                  </a:cubicBezTo>
                  <a:cubicBezTo>
                    <a:pt x="9372" y="206"/>
                    <a:pt x="9359" y="209"/>
                    <a:pt x="9346" y="209"/>
                  </a:cubicBezTo>
                  <a:cubicBezTo>
                    <a:pt x="9285" y="209"/>
                    <a:pt x="9223" y="137"/>
                    <a:pt x="9150" y="125"/>
                  </a:cubicBezTo>
                  <a:cubicBezTo>
                    <a:pt x="8875" y="81"/>
                    <a:pt x="7877" y="0"/>
                    <a:pt x="6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 flipH="1">
              <a:off x="5949931" y="1542307"/>
              <a:ext cx="270383" cy="536504"/>
            </a:xfrm>
            <a:custGeom>
              <a:rect b="b" l="l" r="r" t="t"/>
              <a:pathLst>
                <a:path extrusionOk="0" h="7554" w="3807">
                  <a:moveTo>
                    <a:pt x="2867" y="0"/>
                  </a:moveTo>
                  <a:cubicBezTo>
                    <a:pt x="1934" y="0"/>
                    <a:pt x="564" y="41"/>
                    <a:pt x="0" y="263"/>
                  </a:cubicBezTo>
                  <a:lnTo>
                    <a:pt x="3806" y="7554"/>
                  </a:lnTo>
                  <a:lnTo>
                    <a:pt x="3806" y="14"/>
                  </a:lnTo>
                  <a:cubicBezTo>
                    <a:pt x="3806" y="14"/>
                    <a:pt x="3411" y="0"/>
                    <a:pt x="2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 flipH="1">
              <a:off x="5920811" y="1097285"/>
              <a:ext cx="431533" cy="548791"/>
            </a:xfrm>
            <a:custGeom>
              <a:rect b="b" l="l" r="r" t="t"/>
              <a:pathLst>
                <a:path extrusionOk="0" h="7727" w="6076">
                  <a:moveTo>
                    <a:pt x="2782" y="0"/>
                  </a:moveTo>
                  <a:lnTo>
                    <a:pt x="1200" y="44"/>
                  </a:lnTo>
                  <a:cubicBezTo>
                    <a:pt x="1200" y="44"/>
                    <a:pt x="293" y="59"/>
                    <a:pt x="293" y="498"/>
                  </a:cubicBezTo>
                  <a:cubicBezTo>
                    <a:pt x="293" y="498"/>
                    <a:pt x="0" y="5885"/>
                    <a:pt x="1713" y="5958"/>
                  </a:cubicBezTo>
                  <a:lnTo>
                    <a:pt x="2738" y="5958"/>
                  </a:lnTo>
                  <a:lnTo>
                    <a:pt x="2738" y="6720"/>
                  </a:lnTo>
                  <a:cubicBezTo>
                    <a:pt x="2738" y="6983"/>
                    <a:pt x="2855" y="7217"/>
                    <a:pt x="3074" y="7349"/>
                  </a:cubicBezTo>
                  <a:cubicBezTo>
                    <a:pt x="3364" y="7521"/>
                    <a:pt x="3783" y="7727"/>
                    <a:pt x="4206" y="7727"/>
                  </a:cubicBezTo>
                  <a:cubicBezTo>
                    <a:pt x="4466" y="7727"/>
                    <a:pt x="4728" y="7649"/>
                    <a:pt x="4963" y="7437"/>
                  </a:cubicBezTo>
                  <a:cubicBezTo>
                    <a:pt x="5256" y="7188"/>
                    <a:pt x="5387" y="6778"/>
                    <a:pt x="5343" y="6397"/>
                  </a:cubicBezTo>
                  <a:lnTo>
                    <a:pt x="5124" y="3513"/>
                  </a:lnTo>
                  <a:cubicBezTo>
                    <a:pt x="5124" y="3513"/>
                    <a:pt x="6075" y="3323"/>
                    <a:pt x="5900" y="2328"/>
                  </a:cubicBezTo>
                  <a:cubicBezTo>
                    <a:pt x="5801" y="1797"/>
                    <a:pt x="5528" y="1643"/>
                    <a:pt x="5245" y="1643"/>
                  </a:cubicBezTo>
                  <a:cubicBezTo>
                    <a:pt x="4857" y="1643"/>
                    <a:pt x="4450" y="1932"/>
                    <a:pt x="4450" y="1932"/>
                  </a:cubicBezTo>
                  <a:lnTo>
                    <a:pt x="4450" y="1610"/>
                  </a:lnTo>
                  <a:cubicBezTo>
                    <a:pt x="4450" y="717"/>
                    <a:pt x="3718" y="0"/>
                    <a:pt x="284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 flipH="1">
              <a:off x="6239987" y="1278177"/>
              <a:ext cx="24006" cy="114417"/>
            </a:xfrm>
            <a:custGeom>
              <a:rect b="b" l="l" r="r" t="t"/>
              <a:pathLst>
                <a:path extrusionOk="0" h="1611" w="338">
                  <a:moveTo>
                    <a:pt x="74" y="0"/>
                  </a:moveTo>
                  <a:cubicBezTo>
                    <a:pt x="59" y="0"/>
                    <a:pt x="30" y="396"/>
                    <a:pt x="0" y="879"/>
                  </a:cubicBezTo>
                  <a:lnTo>
                    <a:pt x="0" y="1230"/>
                  </a:lnTo>
                  <a:cubicBezTo>
                    <a:pt x="0" y="1347"/>
                    <a:pt x="30" y="1450"/>
                    <a:pt x="74" y="1523"/>
                  </a:cubicBezTo>
                  <a:cubicBezTo>
                    <a:pt x="132" y="1596"/>
                    <a:pt x="205" y="1611"/>
                    <a:pt x="264" y="1611"/>
                  </a:cubicBezTo>
                  <a:cubicBezTo>
                    <a:pt x="308" y="1596"/>
                    <a:pt x="337" y="1581"/>
                    <a:pt x="337" y="1581"/>
                  </a:cubicBezTo>
                  <a:cubicBezTo>
                    <a:pt x="330" y="1574"/>
                    <a:pt x="319" y="1574"/>
                    <a:pt x="306" y="1574"/>
                  </a:cubicBezTo>
                  <a:cubicBezTo>
                    <a:pt x="293" y="1574"/>
                    <a:pt x="279" y="1574"/>
                    <a:pt x="264" y="1567"/>
                  </a:cubicBezTo>
                  <a:cubicBezTo>
                    <a:pt x="220" y="1567"/>
                    <a:pt x="176" y="1523"/>
                    <a:pt x="132" y="1464"/>
                  </a:cubicBezTo>
                  <a:cubicBezTo>
                    <a:pt x="74" y="1362"/>
                    <a:pt x="117" y="1113"/>
                    <a:pt x="117" y="879"/>
                  </a:cubicBezTo>
                  <a:cubicBezTo>
                    <a:pt x="117" y="396"/>
                    <a:pt x="117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 flipH="1">
              <a:off x="6172445" y="1281302"/>
              <a:ext cx="9446" cy="28125"/>
            </a:xfrm>
            <a:custGeom>
              <a:rect b="b" l="l" r="r" t="t"/>
              <a:pathLst>
                <a:path extrusionOk="0" h="396" w="133">
                  <a:moveTo>
                    <a:pt x="74" y="0"/>
                  </a:moveTo>
                  <a:cubicBezTo>
                    <a:pt x="45" y="0"/>
                    <a:pt x="16" y="88"/>
                    <a:pt x="16" y="205"/>
                  </a:cubicBezTo>
                  <a:cubicBezTo>
                    <a:pt x="1" y="308"/>
                    <a:pt x="16" y="395"/>
                    <a:pt x="59" y="395"/>
                  </a:cubicBezTo>
                  <a:cubicBezTo>
                    <a:pt x="74" y="395"/>
                    <a:pt x="118" y="308"/>
                    <a:pt x="118" y="205"/>
                  </a:cubicBezTo>
                  <a:cubicBezTo>
                    <a:pt x="133" y="88"/>
                    <a:pt x="11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 flipH="1">
              <a:off x="6296165" y="1280237"/>
              <a:ext cx="9446" cy="28125"/>
            </a:xfrm>
            <a:custGeom>
              <a:rect b="b" l="l" r="r" t="t"/>
              <a:pathLst>
                <a:path extrusionOk="0" h="396" w="133">
                  <a:moveTo>
                    <a:pt x="74" y="1"/>
                  </a:moveTo>
                  <a:cubicBezTo>
                    <a:pt x="45" y="1"/>
                    <a:pt x="30" y="74"/>
                    <a:pt x="30" y="191"/>
                  </a:cubicBezTo>
                  <a:cubicBezTo>
                    <a:pt x="1" y="308"/>
                    <a:pt x="30" y="396"/>
                    <a:pt x="59" y="396"/>
                  </a:cubicBezTo>
                  <a:cubicBezTo>
                    <a:pt x="74" y="396"/>
                    <a:pt x="118" y="308"/>
                    <a:pt x="118" y="191"/>
                  </a:cubicBezTo>
                  <a:cubicBezTo>
                    <a:pt x="133" y="88"/>
                    <a:pt x="118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 flipH="1">
              <a:off x="6094462" y="1478814"/>
              <a:ext cx="67613" cy="119673"/>
            </a:xfrm>
            <a:custGeom>
              <a:rect b="b" l="l" r="r" t="t"/>
              <a:pathLst>
                <a:path extrusionOk="0" h="1685" w="952">
                  <a:moveTo>
                    <a:pt x="937" y="1"/>
                  </a:moveTo>
                  <a:lnTo>
                    <a:pt x="937" y="1"/>
                  </a:lnTo>
                  <a:cubicBezTo>
                    <a:pt x="717" y="293"/>
                    <a:pt x="395" y="498"/>
                    <a:pt x="59" y="586"/>
                  </a:cubicBezTo>
                  <a:lnTo>
                    <a:pt x="29" y="586"/>
                  </a:lnTo>
                  <a:cubicBezTo>
                    <a:pt x="15" y="923"/>
                    <a:pt x="0" y="1143"/>
                    <a:pt x="59" y="1465"/>
                  </a:cubicBezTo>
                  <a:cubicBezTo>
                    <a:pt x="59" y="1479"/>
                    <a:pt x="103" y="1655"/>
                    <a:pt x="103" y="1684"/>
                  </a:cubicBezTo>
                  <a:cubicBezTo>
                    <a:pt x="103" y="1684"/>
                    <a:pt x="249" y="1626"/>
                    <a:pt x="351" y="1567"/>
                  </a:cubicBezTo>
                  <a:cubicBezTo>
                    <a:pt x="600" y="1421"/>
                    <a:pt x="791" y="1172"/>
                    <a:pt x="864" y="879"/>
                  </a:cubicBezTo>
                  <a:cubicBezTo>
                    <a:pt x="952" y="601"/>
                    <a:pt x="952" y="293"/>
                    <a:pt x="937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 flipH="1">
              <a:off x="5967617" y="1250124"/>
              <a:ext cx="57244" cy="75497"/>
            </a:xfrm>
            <a:custGeom>
              <a:rect b="b" l="l" r="r" t="t"/>
              <a:pathLst>
                <a:path extrusionOk="0" h="1063" w="806">
                  <a:moveTo>
                    <a:pt x="718" y="0"/>
                  </a:moveTo>
                  <a:cubicBezTo>
                    <a:pt x="718" y="0"/>
                    <a:pt x="630" y="0"/>
                    <a:pt x="498" y="59"/>
                  </a:cubicBezTo>
                  <a:cubicBezTo>
                    <a:pt x="366" y="102"/>
                    <a:pt x="205" y="234"/>
                    <a:pt x="103" y="454"/>
                  </a:cubicBezTo>
                  <a:lnTo>
                    <a:pt x="0" y="615"/>
                  </a:lnTo>
                  <a:lnTo>
                    <a:pt x="0" y="615"/>
                  </a:lnTo>
                  <a:lnTo>
                    <a:pt x="176" y="512"/>
                  </a:lnTo>
                  <a:cubicBezTo>
                    <a:pt x="185" y="507"/>
                    <a:pt x="194" y="502"/>
                    <a:pt x="203" y="496"/>
                  </a:cubicBezTo>
                  <a:lnTo>
                    <a:pt x="203" y="496"/>
                  </a:lnTo>
                  <a:lnTo>
                    <a:pt x="205" y="498"/>
                  </a:lnTo>
                  <a:cubicBezTo>
                    <a:pt x="206" y="497"/>
                    <a:pt x="206" y="495"/>
                    <a:pt x="207" y="494"/>
                  </a:cubicBezTo>
                  <a:lnTo>
                    <a:pt x="207" y="494"/>
                  </a:lnTo>
                  <a:cubicBezTo>
                    <a:pt x="270" y="456"/>
                    <a:pt x="333" y="420"/>
                    <a:pt x="396" y="395"/>
                  </a:cubicBezTo>
                  <a:cubicBezTo>
                    <a:pt x="413" y="391"/>
                    <a:pt x="431" y="389"/>
                    <a:pt x="448" y="389"/>
                  </a:cubicBezTo>
                  <a:cubicBezTo>
                    <a:pt x="542" y="389"/>
                    <a:pt x="620" y="455"/>
                    <a:pt x="645" y="542"/>
                  </a:cubicBezTo>
                  <a:cubicBezTo>
                    <a:pt x="689" y="644"/>
                    <a:pt x="645" y="747"/>
                    <a:pt x="615" y="820"/>
                  </a:cubicBezTo>
                  <a:cubicBezTo>
                    <a:pt x="513" y="981"/>
                    <a:pt x="410" y="1039"/>
                    <a:pt x="425" y="1054"/>
                  </a:cubicBezTo>
                  <a:cubicBezTo>
                    <a:pt x="425" y="1060"/>
                    <a:pt x="430" y="1063"/>
                    <a:pt x="438" y="1063"/>
                  </a:cubicBezTo>
                  <a:cubicBezTo>
                    <a:pt x="475" y="1063"/>
                    <a:pt x="584" y="1009"/>
                    <a:pt x="703" y="878"/>
                  </a:cubicBezTo>
                  <a:cubicBezTo>
                    <a:pt x="762" y="805"/>
                    <a:pt x="806" y="659"/>
                    <a:pt x="762" y="527"/>
                  </a:cubicBezTo>
                  <a:cubicBezTo>
                    <a:pt x="732" y="454"/>
                    <a:pt x="703" y="395"/>
                    <a:pt x="630" y="351"/>
                  </a:cubicBezTo>
                  <a:cubicBezTo>
                    <a:pt x="575" y="318"/>
                    <a:pt x="512" y="302"/>
                    <a:pt x="453" y="302"/>
                  </a:cubicBezTo>
                  <a:cubicBezTo>
                    <a:pt x="433" y="302"/>
                    <a:pt x="414" y="304"/>
                    <a:pt x="396" y="307"/>
                  </a:cubicBezTo>
                  <a:cubicBezTo>
                    <a:pt x="358" y="312"/>
                    <a:pt x="324" y="322"/>
                    <a:pt x="294" y="334"/>
                  </a:cubicBezTo>
                  <a:lnTo>
                    <a:pt x="294" y="334"/>
                  </a:lnTo>
                  <a:cubicBezTo>
                    <a:pt x="369" y="230"/>
                    <a:pt x="462" y="152"/>
                    <a:pt x="542" y="102"/>
                  </a:cubicBezTo>
                  <a:cubicBezTo>
                    <a:pt x="645" y="29"/>
                    <a:pt x="718" y="15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 flipH="1">
              <a:off x="6185939" y="1384213"/>
              <a:ext cx="64559" cy="52273"/>
            </a:xfrm>
            <a:custGeom>
              <a:rect b="b" l="l" r="r" t="t"/>
              <a:pathLst>
                <a:path extrusionOk="0" h="736" w="909">
                  <a:moveTo>
                    <a:pt x="879" y="1"/>
                  </a:moveTo>
                  <a:cubicBezTo>
                    <a:pt x="864" y="1"/>
                    <a:pt x="864" y="74"/>
                    <a:pt x="820" y="176"/>
                  </a:cubicBezTo>
                  <a:cubicBezTo>
                    <a:pt x="806" y="293"/>
                    <a:pt x="718" y="410"/>
                    <a:pt x="586" y="528"/>
                  </a:cubicBezTo>
                  <a:cubicBezTo>
                    <a:pt x="455" y="630"/>
                    <a:pt x="293" y="674"/>
                    <a:pt x="176" y="674"/>
                  </a:cubicBezTo>
                  <a:cubicBezTo>
                    <a:pt x="108" y="674"/>
                    <a:pt x="53" y="667"/>
                    <a:pt x="23" y="667"/>
                  </a:cubicBezTo>
                  <a:cubicBezTo>
                    <a:pt x="9" y="667"/>
                    <a:pt x="1" y="669"/>
                    <a:pt x="1" y="674"/>
                  </a:cubicBezTo>
                  <a:cubicBezTo>
                    <a:pt x="1" y="689"/>
                    <a:pt x="59" y="732"/>
                    <a:pt x="176" y="732"/>
                  </a:cubicBezTo>
                  <a:cubicBezTo>
                    <a:pt x="191" y="734"/>
                    <a:pt x="207" y="735"/>
                    <a:pt x="223" y="735"/>
                  </a:cubicBezTo>
                  <a:cubicBezTo>
                    <a:pt x="337" y="735"/>
                    <a:pt x="491" y="690"/>
                    <a:pt x="645" y="601"/>
                  </a:cubicBezTo>
                  <a:cubicBezTo>
                    <a:pt x="806" y="484"/>
                    <a:pt x="879" y="323"/>
                    <a:pt x="894" y="191"/>
                  </a:cubicBezTo>
                  <a:cubicBezTo>
                    <a:pt x="908" y="74"/>
                    <a:pt x="89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 flipH="1">
              <a:off x="6168254" y="1378176"/>
              <a:ext cx="34375" cy="21733"/>
            </a:xfrm>
            <a:custGeom>
              <a:rect b="b" l="l" r="r" t="t"/>
              <a:pathLst>
                <a:path extrusionOk="0" h="306" w="484">
                  <a:moveTo>
                    <a:pt x="146" y="0"/>
                  </a:moveTo>
                  <a:cubicBezTo>
                    <a:pt x="125" y="0"/>
                    <a:pt x="105" y="4"/>
                    <a:pt x="88" y="12"/>
                  </a:cubicBezTo>
                  <a:cubicBezTo>
                    <a:pt x="15" y="27"/>
                    <a:pt x="0" y="42"/>
                    <a:pt x="0" y="56"/>
                  </a:cubicBezTo>
                  <a:cubicBezTo>
                    <a:pt x="0" y="86"/>
                    <a:pt x="132" y="56"/>
                    <a:pt x="264" y="115"/>
                  </a:cubicBezTo>
                  <a:cubicBezTo>
                    <a:pt x="381" y="188"/>
                    <a:pt x="425" y="305"/>
                    <a:pt x="454" y="305"/>
                  </a:cubicBezTo>
                  <a:cubicBezTo>
                    <a:pt x="483" y="305"/>
                    <a:pt x="483" y="261"/>
                    <a:pt x="454" y="203"/>
                  </a:cubicBezTo>
                  <a:cubicBezTo>
                    <a:pt x="439" y="159"/>
                    <a:pt x="381" y="86"/>
                    <a:pt x="308" y="42"/>
                  </a:cubicBezTo>
                  <a:cubicBezTo>
                    <a:pt x="256" y="21"/>
                    <a:pt x="197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 flipH="1">
              <a:off x="5637004" y="2610757"/>
              <a:ext cx="780892" cy="84375"/>
            </a:xfrm>
            <a:custGeom>
              <a:rect b="b" l="l" r="r" t="t"/>
              <a:pathLst>
                <a:path extrusionOk="0" h="1188" w="10995">
                  <a:moveTo>
                    <a:pt x="7423" y="0"/>
                  </a:moveTo>
                  <a:lnTo>
                    <a:pt x="7408" y="30"/>
                  </a:lnTo>
                  <a:cubicBezTo>
                    <a:pt x="6969" y="440"/>
                    <a:pt x="6325" y="732"/>
                    <a:pt x="5637" y="908"/>
                  </a:cubicBezTo>
                  <a:cubicBezTo>
                    <a:pt x="5027" y="1035"/>
                    <a:pt x="4427" y="1098"/>
                    <a:pt x="3864" y="1098"/>
                  </a:cubicBezTo>
                  <a:cubicBezTo>
                    <a:pt x="3710" y="1098"/>
                    <a:pt x="3559" y="1093"/>
                    <a:pt x="3412" y="1084"/>
                  </a:cubicBezTo>
                  <a:cubicBezTo>
                    <a:pt x="2738" y="1055"/>
                    <a:pt x="2138" y="923"/>
                    <a:pt x="1626" y="806"/>
                  </a:cubicBezTo>
                  <a:cubicBezTo>
                    <a:pt x="1113" y="703"/>
                    <a:pt x="703" y="571"/>
                    <a:pt x="440" y="498"/>
                  </a:cubicBezTo>
                  <a:cubicBezTo>
                    <a:pt x="294" y="469"/>
                    <a:pt x="191" y="425"/>
                    <a:pt x="103" y="410"/>
                  </a:cubicBezTo>
                  <a:cubicBezTo>
                    <a:pt x="30" y="396"/>
                    <a:pt x="1" y="396"/>
                    <a:pt x="1" y="396"/>
                  </a:cubicBezTo>
                  <a:lnTo>
                    <a:pt x="1" y="396"/>
                  </a:lnTo>
                  <a:cubicBezTo>
                    <a:pt x="1" y="396"/>
                    <a:pt x="30" y="410"/>
                    <a:pt x="103" y="425"/>
                  </a:cubicBezTo>
                  <a:cubicBezTo>
                    <a:pt x="176" y="469"/>
                    <a:pt x="294" y="498"/>
                    <a:pt x="411" y="542"/>
                  </a:cubicBezTo>
                  <a:cubicBezTo>
                    <a:pt x="689" y="630"/>
                    <a:pt x="1099" y="762"/>
                    <a:pt x="1611" y="879"/>
                  </a:cubicBezTo>
                  <a:cubicBezTo>
                    <a:pt x="2123" y="1011"/>
                    <a:pt x="2724" y="1142"/>
                    <a:pt x="3412" y="1172"/>
                  </a:cubicBezTo>
                  <a:cubicBezTo>
                    <a:pt x="3574" y="1182"/>
                    <a:pt x="3741" y="1187"/>
                    <a:pt x="3911" y="1187"/>
                  </a:cubicBezTo>
                  <a:cubicBezTo>
                    <a:pt x="4461" y="1187"/>
                    <a:pt x="5048" y="1130"/>
                    <a:pt x="5652" y="996"/>
                  </a:cubicBezTo>
                  <a:cubicBezTo>
                    <a:pt x="6320" y="811"/>
                    <a:pt x="6961" y="530"/>
                    <a:pt x="7426" y="111"/>
                  </a:cubicBezTo>
                  <a:lnTo>
                    <a:pt x="7426" y="111"/>
                  </a:lnTo>
                  <a:cubicBezTo>
                    <a:pt x="8318" y="522"/>
                    <a:pt x="9173" y="738"/>
                    <a:pt x="9825" y="738"/>
                  </a:cubicBezTo>
                  <a:cubicBezTo>
                    <a:pt x="9885" y="738"/>
                    <a:pt x="9943" y="736"/>
                    <a:pt x="9999" y="732"/>
                  </a:cubicBezTo>
                  <a:cubicBezTo>
                    <a:pt x="10351" y="718"/>
                    <a:pt x="10585" y="586"/>
                    <a:pt x="10761" y="513"/>
                  </a:cubicBezTo>
                  <a:cubicBezTo>
                    <a:pt x="10849" y="484"/>
                    <a:pt x="10907" y="440"/>
                    <a:pt x="10936" y="425"/>
                  </a:cubicBezTo>
                  <a:cubicBezTo>
                    <a:pt x="10980" y="410"/>
                    <a:pt x="10995" y="396"/>
                    <a:pt x="10995" y="396"/>
                  </a:cubicBezTo>
                  <a:cubicBezTo>
                    <a:pt x="10995" y="390"/>
                    <a:pt x="10992" y="388"/>
                    <a:pt x="10987" y="388"/>
                  </a:cubicBezTo>
                  <a:cubicBezTo>
                    <a:pt x="10961" y="388"/>
                    <a:pt x="10881" y="438"/>
                    <a:pt x="10761" y="498"/>
                  </a:cubicBezTo>
                  <a:cubicBezTo>
                    <a:pt x="10585" y="557"/>
                    <a:pt x="10351" y="659"/>
                    <a:pt x="10029" y="689"/>
                  </a:cubicBezTo>
                  <a:cubicBezTo>
                    <a:pt x="10008" y="689"/>
                    <a:pt x="9987" y="689"/>
                    <a:pt x="9966" y="689"/>
                  </a:cubicBezTo>
                  <a:cubicBezTo>
                    <a:pt x="9312" y="689"/>
                    <a:pt x="8417" y="469"/>
                    <a:pt x="7467" y="30"/>
                  </a:cubicBezTo>
                  <a:lnTo>
                    <a:pt x="7423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 flipH="1">
              <a:off x="5889635" y="2064175"/>
              <a:ext cx="59304" cy="564629"/>
            </a:xfrm>
            <a:custGeom>
              <a:rect b="b" l="l" r="r" t="t"/>
              <a:pathLst>
                <a:path extrusionOk="0" h="7950" w="835">
                  <a:moveTo>
                    <a:pt x="15" y="1"/>
                  </a:moveTo>
                  <a:cubicBezTo>
                    <a:pt x="0" y="1"/>
                    <a:pt x="15" y="118"/>
                    <a:pt x="29" y="323"/>
                  </a:cubicBezTo>
                  <a:cubicBezTo>
                    <a:pt x="59" y="528"/>
                    <a:pt x="88" y="821"/>
                    <a:pt x="132" y="1157"/>
                  </a:cubicBezTo>
                  <a:cubicBezTo>
                    <a:pt x="205" y="1875"/>
                    <a:pt x="322" y="2855"/>
                    <a:pt x="439" y="3953"/>
                  </a:cubicBezTo>
                  <a:cubicBezTo>
                    <a:pt x="542" y="5051"/>
                    <a:pt x="644" y="6062"/>
                    <a:pt x="717" y="6779"/>
                  </a:cubicBezTo>
                  <a:cubicBezTo>
                    <a:pt x="732" y="7130"/>
                    <a:pt x="761" y="7423"/>
                    <a:pt x="791" y="7643"/>
                  </a:cubicBezTo>
                  <a:cubicBezTo>
                    <a:pt x="805" y="7848"/>
                    <a:pt x="820" y="7950"/>
                    <a:pt x="820" y="7950"/>
                  </a:cubicBezTo>
                  <a:cubicBezTo>
                    <a:pt x="835" y="7950"/>
                    <a:pt x="835" y="7848"/>
                    <a:pt x="835" y="7643"/>
                  </a:cubicBezTo>
                  <a:cubicBezTo>
                    <a:pt x="820" y="7438"/>
                    <a:pt x="805" y="7145"/>
                    <a:pt x="791" y="6779"/>
                  </a:cubicBezTo>
                  <a:cubicBezTo>
                    <a:pt x="747" y="6047"/>
                    <a:pt x="659" y="5051"/>
                    <a:pt x="542" y="3953"/>
                  </a:cubicBezTo>
                  <a:cubicBezTo>
                    <a:pt x="439" y="2855"/>
                    <a:pt x="308" y="1875"/>
                    <a:pt x="205" y="1157"/>
                  </a:cubicBezTo>
                  <a:cubicBezTo>
                    <a:pt x="147" y="821"/>
                    <a:pt x="103" y="528"/>
                    <a:pt x="73" y="323"/>
                  </a:cubicBezTo>
                  <a:cubicBezTo>
                    <a:pt x="59" y="118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 flipH="1">
              <a:off x="5865701" y="1543302"/>
              <a:ext cx="84304" cy="431533"/>
            </a:xfrm>
            <a:custGeom>
              <a:rect b="b" l="l" r="r" t="t"/>
              <a:pathLst>
                <a:path extrusionOk="0" h="6076" w="1187">
                  <a:moveTo>
                    <a:pt x="0" y="0"/>
                  </a:moveTo>
                  <a:lnTo>
                    <a:pt x="0" y="6076"/>
                  </a:lnTo>
                  <a:cubicBezTo>
                    <a:pt x="0" y="6076"/>
                    <a:pt x="1186" y="2518"/>
                    <a:pt x="923" y="1874"/>
                  </a:cubicBezTo>
                  <a:cubicBezTo>
                    <a:pt x="689" y="1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 flipH="1">
              <a:off x="5996734" y="1560986"/>
              <a:ext cx="272442" cy="431533"/>
            </a:xfrm>
            <a:custGeom>
              <a:rect b="b" l="l" r="r" t="t"/>
              <a:pathLst>
                <a:path extrusionOk="0" h="6076" w="3836">
                  <a:moveTo>
                    <a:pt x="688" y="0"/>
                  </a:moveTo>
                  <a:cubicBezTo>
                    <a:pt x="542" y="30"/>
                    <a:pt x="0" y="2167"/>
                    <a:pt x="556" y="2811"/>
                  </a:cubicBezTo>
                  <a:cubicBezTo>
                    <a:pt x="1171" y="3528"/>
                    <a:pt x="3836" y="6076"/>
                    <a:pt x="3836" y="6076"/>
                  </a:cubicBezTo>
                  <a:lnTo>
                    <a:pt x="68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 flipH="1">
              <a:off x="6130825" y="2746126"/>
              <a:ext cx="175781" cy="125994"/>
            </a:xfrm>
            <a:custGeom>
              <a:rect b="b" l="l" r="r" t="t"/>
              <a:pathLst>
                <a:path extrusionOk="0" h="1774" w="2475">
                  <a:moveTo>
                    <a:pt x="2455" y="0"/>
                  </a:moveTo>
                  <a:cubicBezTo>
                    <a:pt x="2404" y="0"/>
                    <a:pt x="2040" y="576"/>
                    <a:pt x="1376" y="1056"/>
                  </a:cubicBezTo>
                  <a:cubicBezTo>
                    <a:pt x="674" y="1569"/>
                    <a:pt x="0" y="1730"/>
                    <a:pt x="15" y="1774"/>
                  </a:cubicBezTo>
                  <a:cubicBezTo>
                    <a:pt x="15" y="1774"/>
                    <a:pt x="205" y="1759"/>
                    <a:pt x="454" y="1657"/>
                  </a:cubicBezTo>
                  <a:cubicBezTo>
                    <a:pt x="732" y="1569"/>
                    <a:pt x="1083" y="1408"/>
                    <a:pt x="1420" y="1144"/>
                  </a:cubicBezTo>
                  <a:cubicBezTo>
                    <a:pt x="1772" y="895"/>
                    <a:pt x="2050" y="602"/>
                    <a:pt x="2211" y="383"/>
                  </a:cubicBezTo>
                  <a:cubicBezTo>
                    <a:pt x="2386" y="163"/>
                    <a:pt x="2474" y="2"/>
                    <a:pt x="2460" y="2"/>
                  </a:cubicBezTo>
                  <a:cubicBezTo>
                    <a:pt x="2459" y="1"/>
                    <a:pt x="2457" y="0"/>
                    <a:pt x="245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 flipH="1">
              <a:off x="5465416" y="2832560"/>
              <a:ext cx="754898" cy="1900704"/>
            </a:xfrm>
            <a:custGeom>
              <a:rect b="b" l="l" r="r" t="t"/>
              <a:pathLst>
                <a:path extrusionOk="0" h="26762" w="10629">
                  <a:moveTo>
                    <a:pt x="0" y="0"/>
                  </a:moveTo>
                  <a:lnTo>
                    <a:pt x="0" y="74"/>
                  </a:lnTo>
                  <a:cubicBezTo>
                    <a:pt x="15" y="132"/>
                    <a:pt x="15" y="205"/>
                    <a:pt x="30" y="293"/>
                  </a:cubicBezTo>
                  <a:cubicBezTo>
                    <a:pt x="73" y="498"/>
                    <a:pt x="103" y="776"/>
                    <a:pt x="161" y="1142"/>
                  </a:cubicBezTo>
                  <a:cubicBezTo>
                    <a:pt x="176" y="1318"/>
                    <a:pt x="220" y="1523"/>
                    <a:pt x="249" y="1742"/>
                  </a:cubicBezTo>
                  <a:cubicBezTo>
                    <a:pt x="293" y="1962"/>
                    <a:pt x="337" y="2196"/>
                    <a:pt x="395" y="2460"/>
                  </a:cubicBezTo>
                  <a:cubicBezTo>
                    <a:pt x="483" y="2958"/>
                    <a:pt x="600" y="3543"/>
                    <a:pt x="761" y="4173"/>
                  </a:cubicBezTo>
                  <a:cubicBezTo>
                    <a:pt x="835" y="4509"/>
                    <a:pt x="908" y="4831"/>
                    <a:pt x="996" y="5183"/>
                  </a:cubicBezTo>
                  <a:cubicBezTo>
                    <a:pt x="1098" y="5534"/>
                    <a:pt x="1186" y="5900"/>
                    <a:pt x="1289" y="6266"/>
                  </a:cubicBezTo>
                  <a:cubicBezTo>
                    <a:pt x="1493" y="7013"/>
                    <a:pt x="1757" y="7803"/>
                    <a:pt x="2006" y="8623"/>
                  </a:cubicBezTo>
                  <a:cubicBezTo>
                    <a:pt x="2562" y="10277"/>
                    <a:pt x="3221" y="12049"/>
                    <a:pt x="3997" y="13893"/>
                  </a:cubicBezTo>
                  <a:cubicBezTo>
                    <a:pt x="4787" y="15723"/>
                    <a:pt x="5607" y="17451"/>
                    <a:pt x="6383" y="19002"/>
                  </a:cubicBezTo>
                  <a:cubicBezTo>
                    <a:pt x="7144" y="20554"/>
                    <a:pt x="7876" y="21930"/>
                    <a:pt x="8520" y="23087"/>
                  </a:cubicBezTo>
                  <a:cubicBezTo>
                    <a:pt x="9150" y="24229"/>
                    <a:pt x="9677" y="25151"/>
                    <a:pt x="10043" y="25795"/>
                  </a:cubicBezTo>
                  <a:cubicBezTo>
                    <a:pt x="10219" y="26103"/>
                    <a:pt x="10365" y="26351"/>
                    <a:pt x="10467" y="26527"/>
                  </a:cubicBezTo>
                  <a:cubicBezTo>
                    <a:pt x="10497" y="26600"/>
                    <a:pt x="10541" y="26644"/>
                    <a:pt x="10570" y="26703"/>
                  </a:cubicBezTo>
                  <a:cubicBezTo>
                    <a:pt x="10585" y="26747"/>
                    <a:pt x="10614" y="26761"/>
                    <a:pt x="10614" y="26761"/>
                  </a:cubicBezTo>
                  <a:cubicBezTo>
                    <a:pt x="10614" y="26761"/>
                    <a:pt x="10585" y="26747"/>
                    <a:pt x="10628" y="26688"/>
                  </a:cubicBezTo>
                  <a:cubicBezTo>
                    <a:pt x="10585" y="26630"/>
                    <a:pt x="10555" y="26556"/>
                    <a:pt x="10511" y="26483"/>
                  </a:cubicBezTo>
                  <a:cubicBezTo>
                    <a:pt x="10424" y="26322"/>
                    <a:pt x="10292" y="26059"/>
                    <a:pt x="10116" y="25751"/>
                  </a:cubicBezTo>
                  <a:cubicBezTo>
                    <a:pt x="9765" y="25107"/>
                    <a:pt x="9252" y="24185"/>
                    <a:pt x="8638" y="23028"/>
                  </a:cubicBezTo>
                  <a:cubicBezTo>
                    <a:pt x="8008" y="21872"/>
                    <a:pt x="7276" y="20496"/>
                    <a:pt x="6515" y="18944"/>
                  </a:cubicBezTo>
                  <a:cubicBezTo>
                    <a:pt x="5739" y="17392"/>
                    <a:pt x="4919" y="15665"/>
                    <a:pt x="4129" y="13835"/>
                  </a:cubicBezTo>
                  <a:cubicBezTo>
                    <a:pt x="3338" y="11990"/>
                    <a:pt x="2665" y="10219"/>
                    <a:pt x="2123" y="8564"/>
                  </a:cubicBezTo>
                  <a:cubicBezTo>
                    <a:pt x="1845" y="7745"/>
                    <a:pt x="1581" y="6983"/>
                    <a:pt x="1391" y="6222"/>
                  </a:cubicBezTo>
                  <a:cubicBezTo>
                    <a:pt x="1289" y="5842"/>
                    <a:pt x="1186" y="5490"/>
                    <a:pt x="1098" y="5153"/>
                  </a:cubicBezTo>
                  <a:cubicBezTo>
                    <a:pt x="996" y="4817"/>
                    <a:pt x="908" y="4465"/>
                    <a:pt x="835" y="4158"/>
                  </a:cubicBezTo>
                  <a:cubicBezTo>
                    <a:pt x="674" y="3543"/>
                    <a:pt x="557" y="2958"/>
                    <a:pt x="454" y="2445"/>
                  </a:cubicBezTo>
                  <a:cubicBezTo>
                    <a:pt x="395" y="2182"/>
                    <a:pt x="337" y="1947"/>
                    <a:pt x="308" y="1728"/>
                  </a:cubicBezTo>
                  <a:cubicBezTo>
                    <a:pt x="264" y="1508"/>
                    <a:pt x="234" y="1303"/>
                    <a:pt x="191" y="1128"/>
                  </a:cubicBezTo>
                  <a:cubicBezTo>
                    <a:pt x="147" y="776"/>
                    <a:pt x="88" y="498"/>
                    <a:pt x="44" y="293"/>
                  </a:cubicBezTo>
                  <a:cubicBezTo>
                    <a:pt x="30" y="205"/>
                    <a:pt x="30" y="132"/>
                    <a:pt x="15" y="74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 flipH="1">
              <a:off x="6258732" y="1720075"/>
              <a:ext cx="502271" cy="1441118"/>
            </a:xfrm>
            <a:custGeom>
              <a:rect b="b" l="l" r="r" t="t"/>
              <a:pathLst>
                <a:path extrusionOk="0" h="20291" w="7072">
                  <a:moveTo>
                    <a:pt x="3953" y="0"/>
                  </a:moveTo>
                  <a:cubicBezTo>
                    <a:pt x="3953" y="0"/>
                    <a:pt x="1948" y="5768"/>
                    <a:pt x="1172" y="9150"/>
                  </a:cubicBezTo>
                  <a:cubicBezTo>
                    <a:pt x="264" y="13117"/>
                    <a:pt x="1" y="18519"/>
                    <a:pt x="1" y="18519"/>
                  </a:cubicBezTo>
                  <a:lnTo>
                    <a:pt x="3046" y="20290"/>
                  </a:lnTo>
                  <a:cubicBezTo>
                    <a:pt x="3046" y="20290"/>
                    <a:pt x="4393" y="11638"/>
                    <a:pt x="4715" y="10453"/>
                  </a:cubicBezTo>
                  <a:cubicBezTo>
                    <a:pt x="4978" y="9486"/>
                    <a:pt x="5783" y="6807"/>
                    <a:pt x="6471" y="4538"/>
                  </a:cubicBezTo>
                  <a:cubicBezTo>
                    <a:pt x="7072" y="2591"/>
                    <a:pt x="5930" y="512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 flipH="1">
              <a:off x="6305619" y="1714109"/>
              <a:ext cx="183096" cy="705751"/>
            </a:xfrm>
            <a:custGeom>
              <a:rect b="b" l="l" r="r" t="t"/>
              <a:pathLst>
                <a:path extrusionOk="0" h="9937" w="2578">
                  <a:moveTo>
                    <a:pt x="651" y="0"/>
                  </a:moveTo>
                  <a:cubicBezTo>
                    <a:pt x="574" y="0"/>
                    <a:pt x="503" y="5"/>
                    <a:pt x="440" y="11"/>
                  </a:cubicBezTo>
                  <a:cubicBezTo>
                    <a:pt x="147" y="55"/>
                    <a:pt x="1" y="143"/>
                    <a:pt x="1" y="143"/>
                  </a:cubicBezTo>
                  <a:cubicBezTo>
                    <a:pt x="2" y="144"/>
                    <a:pt x="4" y="145"/>
                    <a:pt x="8" y="145"/>
                  </a:cubicBezTo>
                  <a:cubicBezTo>
                    <a:pt x="43" y="145"/>
                    <a:pt x="188" y="81"/>
                    <a:pt x="455" y="55"/>
                  </a:cubicBezTo>
                  <a:cubicBezTo>
                    <a:pt x="492" y="53"/>
                    <a:pt x="532" y="52"/>
                    <a:pt x="574" y="52"/>
                  </a:cubicBezTo>
                  <a:cubicBezTo>
                    <a:pt x="860" y="52"/>
                    <a:pt x="1245" y="105"/>
                    <a:pt x="1640" y="348"/>
                  </a:cubicBezTo>
                  <a:cubicBezTo>
                    <a:pt x="1860" y="479"/>
                    <a:pt x="2080" y="670"/>
                    <a:pt x="2241" y="933"/>
                  </a:cubicBezTo>
                  <a:cubicBezTo>
                    <a:pt x="2416" y="1182"/>
                    <a:pt x="2504" y="1519"/>
                    <a:pt x="2504" y="1870"/>
                  </a:cubicBezTo>
                  <a:cubicBezTo>
                    <a:pt x="2519" y="2207"/>
                    <a:pt x="2446" y="2558"/>
                    <a:pt x="2372" y="2939"/>
                  </a:cubicBezTo>
                  <a:cubicBezTo>
                    <a:pt x="2299" y="3334"/>
                    <a:pt x="2226" y="3715"/>
                    <a:pt x="2153" y="4110"/>
                  </a:cubicBezTo>
                  <a:cubicBezTo>
                    <a:pt x="1845" y="5706"/>
                    <a:pt x="1567" y="7155"/>
                    <a:pt x="1362" y="8209"/>
                  </a:cubicBezTo>
                  <a:cubicBezTo>
                    <a:pt x="1274" y="8721"/>
                    <a:pt x="1201" y="9146"/>
                    <a:pt x="1143" y="9453"/>
                  </a:cubicBezTo>
                  <a:cubicBezTo>
                    <a:pt x="1133" y="9548"/>
                    <a:pt x="1124" y="9631"/>
                    <a:pt x="1114" y="9701"/>
                  </a:cubicBezTo>
                  <a:lnTo>
                    <a:pt x="1114" y="9701"/>
                  </a:lnTo>
                  <a:cubicBezTo>
                    <a:pt x="1126" y="9630"/>
                    <a:pt x="1142" y="9542"/>
                    <a:pt x="1172" y="9453"/>
                  </a:cubicBezTo>
                  <a:cubicBezTo>
                    <a:pt x="1216" y="9146"/>
                    <a:pt x="1318" y="8721"/>
                    <a:pt x="1421" y="8209"/>
                  </a:cubicBezTo>
                  <a:cubicBezTo>
                    <a:pt x="1626" y="7170"/>
                    <a:pt x="1919" y="5720"/>
                    <a:pt x="2226" y="4125"/>
                  </a:cubicBezTo>
                  <a:cubicBezTo>
                    <a:pt x="2299" y="3729"/>
                    <a:pt x="2372" y="3349"/>
                    <a:pt x="2446" y="2953"/>
                  </a:cubicBezTo>
                  <a:cubicBezTo>
                    <a:pt x="2519" y="2573"/>
                    <a:pt x="2577" y="2207"/>
                    <a:pt x="2577" y="1841"/>
                  </a:cubicBezTo>
                  <a:cubicBezTo>
                    <a:pt x="2577" y="1489"/>
                    <a:pt x="2489" y="1153"/>
                    <a:pt x="2299" y="875"/>
                  </a:cubicBezTo>
                  <a:cubicBezTo>
                    <a:pt x="2123" y="626"/>
                    <a:pt x="1904" y="421"/>
                    <a:pt x="1655" y="274"/>
                  </a:cubicBezTo>
                  <a:cubicBezTo>
                    <a:pt x="1288" y="56"/>
                    <a:pt x="930" y="0"/>
                    <a:pt x="651" y="0"/>
                  </a:cubicBezTo>
                  <a:close/>
                  <a:moveTo>
                    <a:pt x="1114" y="9701"/>
                  </a:moveTo>
                  <a:cubicBezTo>
                    <a:pt x="1108" y="9736"/>
                    <a:pt x="1104" y="9766"/>
                    <a:pt x="1099" y="9790"/>
                  </a:cubicBezTo>
                  <a:cubicBezTo>
                    <a:pt x="1099" y="9795"/>
                    <a:pt x="1099" y="9800"/>
                    <a:pt x="1099" y="9805"/>
                  </a:cubicBezTo>
                  <a:lnTo>
                    <a:pt x="1099" y="9805"/>
                  </a:lnTo>
                  <a:cubicBezTo>
                    <a:pt x="1099" y="9805"/>
                    <a:pt x="1099" y="9805"/>
                    <a:pt x="1099" y="9805"/>
                  </a:cubicBezTo>
                  <a:cubicBezTo>
                    <a:pt x="1104" y="9774"/>
                    <a:pt x="1109" y="9739"/>
                    <a:pt x="1114" y="9701"/>
                  </a:cubicBezTo>
                  <a:close/>
                  <a:moveTo>
                    <a:pt x="1099" y="9805"/>
                  </a:moveTo>
                  <a:lnTo>
                    <a:pt x="1099" y="9805"/>
                  </a:lnTo>
                  <a:cubicBezTo>
                    <a:pt x="1069" y="9893"/>
                    <a:pt x="1069" y="9936"/>
                    <a:pt x="1069" y="9936"/>
                  </a:cubicBezTo>
                  <a:cubicBezTo>
                    <a:pt x="1069" y="9936"/>
                    <a:pt x="1096" y="9897"/>
                    <a:pt x="1099" y="9805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 flipH="1">
              <a:off x="6129830" y="2465875"/>
              <a:ext cx="202769" cy="7457"/>
            </a:xfrm>
            <a:custGeom>
              <a:rect b="b" l="l" r="r" t="t"/>
              <a:pathLst>
                <a:path extrusionOk="0" h="105" w="2855">
                  <a:moveTo>
                    <a:pt x="2295" y="1"/>
                  </a:moveTo>
                  <a:cubicBezTo>
                    <a:pt x="2055" y="1"/>
                    <a:pt x="1756" y="4"/>
                    <a:pt x="1435" y="10"/>
                  </a:cubicBezTo>
                  <a:cubicBezTo>
                    <a:pt x="644" y="25"/>
                    <a:pt x="0" y="40"/>
                    <a:pt x="0" y="83"/>
                  </a:cubicBezTo>
                  <a:cubicBezTo>
                    <a:pt x="0" y="94"/>
                    <a:pt x="322" y="104"/>
                    <a:pt x="790" y="104"/>
                  </a:cubicBezTo>
                  <a:cubicBezTo>
                    <a:pt x="984" y="104"/>
                    <a:pt x="1203" y="102"/>
                    <a:pt x="1435" y="98"/>
                  </a:cubicBezTo>
                  <a:cubicBezTo>
                    <a:pt x="2211" y="83"/>
                    <a:pt x="2855" y="69"/>
                    <a:pt x="2855" y="25"/>
                  </a:cubicBezTo>
                  <a:cubicBezTo>
                    <a:pt x="2855" y="8"/>
                    <a:pt x="2634" y="1"/>
                    <a:pt x="229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 flipH="1">
              <a:off x="6015413" y="1069941"/>
              <a:ext cx="328621" cy="182528"/>
            </a:xfrm>
            <a:custGeom>
              <a:rect b="b" l="l" r="r" t="t"/>
              <a:pathLst>
                <a:path extrusionOk="0" h="2570" w="4627">
                  <a:moveTo>
                    <a:pt x="1851" y="0"/>
                  </a:moveTo>
                  <a:cubicBezTo>
                    <a:pt x="1795" y="0"/>
                    <a:pt x="1739" y="2"/>
                    <a:pt x="1684" y="4"/>
                  </a:cubicBezTo>
                  <a:cubicBezTo>
                    <a:pt x="1083" y="48"/>
                    <a:pt x="469" y="268"/>
                    <a:pt x="0" y="634"/>
                  </a:cubicBezTo>
                  <a:lnTo>
                    <a:pt x="59" y="692"/>
                  </a:lnTo>
                  <a:cubicBezTo>
                    <a:pt x="937" y="1717"/>
                    <a:pt x="2181" y="2391"/>
                    <a:pt x="3514" y="2552"/>
                  </a:cubicBezTo>
                  <a:cubicBezTo>
                    <a:pt x="3623" y="2559"/>
                    <a:pt x="3733" y="2570"/>
                    <a:pt x="3838" y="2570"/>
                  </a:cubicBezTo>
                  <a:cubicBezTo>
                    <a:pt x="3942" y="2570"/>
                    <a:pt x="4041" y="2559"/>
                    <a:pt x="4128" y="2522"/>
                  </a:cubicBezTo>
                  <a:cubicBezTo>
                    <a:pt x="4451" y="2391"/>
                    <a:pt x="4626" y="2083"/>
                    <a:pt x="4626" y="1746"/>
                  </a:cubicBezTo>
                  <a:cubicBezTo>
                    <a:pt x="4626" y="1424"/>
                    <a:pt x="4480" y="1102"/>
                    <a:pt x="4260" y="868"/>
                  </a:cubicBezTo>
                  <a:cubicBezTo>
                    <a:pt x="4041" y="634"/>
                    <a:pt x="3748" y="473"/>
                    <a:pt x="3455" y="341"/>
                  </a:cubicBezTo>
                  <a:cubicBezTo>
                    <a:pt x="2963" y="129"/>
                    <a:pt x="2400" y="0"/>
                    <a:pt x="1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 flipH="1">
              <a:off x="4940355" y="1858212"/>
              <a:ext cx="278692" cy="350354"/>
            </a:xfrm>
            <a:custGeom>
              <a:rect b="b" l="l" r="r" t="t"/>
              <a:pathLst>
                <a:path extrusionOk="0" h="4933" w="3924">
                  <a:moveTo>
                    <a:pt x="1484" y="1"/>
                  </a:moveTo>
                  <a:cubicBezTo>
                    <a:pt x="1264" y="1"/>
                    <a:pt x="0" y="1861"/>
                    <a:pt x="0" y="1861"/>
                  </a:cubicBezTo>
                  <a:cubicBezTo>
                    <a:pt x="0" y="1861"/>
                    <a:pt x="710" y="4933"/>
                    <a:pt x="1286" y="4933"/>
                  </a:cubicBezTo>
                  <a:cubicBezTo>
                    <a:pt x="1306" y="4933"/>
                    <a:pt x="1327" y="4929"/>
                    <a:pt x="1347" y="4921"/>
                  </a:cubicBezTo>
                  <a:cubicBezTo>
                    <a:pt x="1347" y="4921"/>
                    <a:pt x="3499" y="3647"/>
                    <a:pt x="3631" y="3384"/>
                  </a:cubicBezTo>
                  <a:cubicBezTo>
                    <a:pt x="3665" y="3301"/>
                    <a:pt x="3562" y="3273"/>
                    <a:pt x="3411" y="3273"/>
                  </a:cubicBezTo>
                  <a:cubicBezTo>
                    <a:pt x="3107" y="3273"/>
                    <a:pt x="2606" y="3384"/>
                    <a:pt x="2606" y="3384"/>
                  </a:cubicBezTo>
                  <a:cubicBezTo>
                    <a:pt x="2606" y="3384"/>
                    <a:pt x="3704" y="2959"/>
                    <a:pt x="3821" y="2710"/>
                  </a:cubicBezTo>
                  <a:cubicBezTo>
                    <a:pt x="3865" y="2618"/>
                    <a:pt x="3710" y="2587"/>
                    <a:pt x="3485" y="2587"/>
                  </a:cubicBezTo>
                  <a:cubicBezTo>
                    <a:pt x="3034" y="2587"/>
                    <a:pt x="2298" y="2710"/>
                    <a:pt x="2298" y="2710"/>
                  </a:cubicBezTo>
                  <a:cubicBezTo>
                    <a:pt x="2298" y="2710"/>
                    <a:pt x="3923" y="2344"/>
                    <a:pt x="3850" y="1993"/>
                  </a:cubicBezTo>
                  <a:cubicBezTo>
                    <a:pt x="3822" y="1857"/>
                    <a:pt x="3530" y="1815"/>
                    <a:pt x="3184" y="1815"/>
                  </a:cubicBezTo>
                  <a:cubicBezTo>
                    <a:pt x="2635" y="1815"/>
                    <a:pt x="1947" y="1920"/>
                    <a:pt x="1947" y="1920"/>
                  </a:cubicBezTo>
                  <a:cubicBezTo>
                    <a:pt x="1947" y="1920"/>
                    <a:pt x="3806" y="1481"/>
                    <a:pt x="3792" y="1085"/>
                  </a:cubicBezTo>
                  <a:cubicBezTo>
                    <a:pt x="3792" y="981"/>
                    <a:pt x="3631" y="942"/>
                    <a:pt x="3392" y="942"/>
                  </a:cubicBezTo>
                  <a:cubicBezTo>
                    <a:pt x="2692" y="942"/>
                    <a:pt x="1318" y="1276"/>
                    <a:pt x="1318" y="1276"/>
                  </a:cubicBezTo>
                  <a:cubicBezTo>
                    <a:pt x="1786" y="676"/>
                    <a:pt x="1669" y="61"/>
                    <a:pt x="1493" y="2"/>
                  </a:cubicBezTo>
                  <a:cubicBezTo>
                    <a:pt x="1490" y="1"/>
                    <a:pt x="1487" y="1"/>
                    <a:pt x="1484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 flipH="1">
              <a:off x="4975724" y="1579665"/>
              <a:ext cx="194460" cy="373365"/>
            </a:xfrm>
            <a:custGeom>
              <a:rect b="b" l="l" r="r" t="t"/>
              <a:pathLst>
                <a:path extrusionOk="0" h="5257" w="2738">
                  <a:moveTo>
                    <a:pt x="2211" y="1"/>
                  </a:moveTo>
                  <a:lnTo>
                    <a:pt x="2211" y="1"/>
                  </a:lnTo>
                  <a:cubicBezTo>
                    <a:pt x="1493" y="59"/>
                    <a:pt x="922" y="367"/>
                    <a:pt x="674" y="703"/>
                  </a:cubicBezTo>
                  <a:cubicBezTo>
                    <a:pt x="410" y="1026"/>
                    <a:pt x="161" y="1435"/>
                    <a:pt x="293" y="1831"/>
                  </a:cubicBezTo>
                  <a:cubicBezTo>
                    <a:pt x="439" y="2211"/>
                    <a:pt x="908" y="2460"/>
                    <a:pt x="952" y="2855"/>
                  </a:cubicBezTo>
                  <a:cubicBezTo>
                    <a:pt x="981" y="3324"/>
                    <a:pt x="483" y="3587"/>
                    <a:pt x="249" y="3953"/>
                  </a:cubicBezTo>
                  <a:cubicBezTo>
                    <a:pt x="0" y="4363"/>
                    <a:pt x="44" y="4934"/>
                    <a:pt x="381" y="5256"/>
                  </a:cubicBezTo>
                  <a:lnTo>
                    <a:pt x="2738" y="5256"/>
                  </a:lnTo>
                  <a:cubicBezTo>
                    <a:pt x="2533" y="5154"/>
                    <a:pt x="1991" y="4788"/>
                    <a:pt x="1815" y="4598"/>
                  </a:cubicBezTo>
                  <a:cubicBezTo>
                    <a:pt x="1654" y="4422"/>
                    <a:pt x="1567" y="4144"/>
                    <a:pt x="1654" y="3924"/>
                  </a:cubicBezTo>
                  <a:cubicBezTo>
                    <a:pt x="1742" y="3705"/>
                    <a:pt x="1991" y="3558"/>
                    <a:pt x="2167" y="3382"/>
                  </a:cubicBezTo>
                  <a:cubicBezTo>
                    <a:pt x="2621" y="2958"/>
                    <a:pt x="2679" y="2109"/>
                    <a:pt x="2196" y="1728"/>
                  </a:cubicBezTo>
                  <a:cubicBezTo>
                    <a:pt x="2006" y="1553"/>
                    <a:pt x="1757" y="1479"/>
                    <a:pt x="1567" y="1333"/>
                  </a:cubicBezTo>
                  <a:cubicBezTo>
                    <a:pt x="1069" y="952"/>
                    <a:pt x="1508" y="264"/>
                    <a:pt x="2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 flipH="1">
              <a:off x="4962230" y="1942515"/>
              <a:ext cx="199644" cy="233025"/>
            </a:xfrm>
            <a:custGeom>
              <a:rect b="b" l="l" r="r" t="t"/>
              <a:pathLst>
                <a:path extrusionOk="0" h="3281" w="2811">
                  <a:moveTo>
                    <a:pt x="0" y="1"/>
                  </a:moveTo>
                  <a:lnTo>
                    <a:pt x="498" y="3280"/>
                  </a:lnTo>
                  <a:lnTo>
                    <a:pt x="2343" y="3280"/>
                  </a:lnTo>
                  <a:cubicBezTo>
                    <a:pt x="2225" y="3280"/>
                    <a:pt x="2811" y="1"/>
                    <a:pt x="2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 rot="-2004007">
              <a:off x="5670007" y="762306"/>
              <a:ext cx="66834" cy="167944"/>
            </a:xfrm>
            <a:custGeom>
              <a:rect b="b" l="l" r="r" t="t"/>
              <a:pathLst>
                <a:path extrusionOk="0" h="1362" w="542">
                  <a:moveTo>
                    <a:pt x="0" y="1"/>
                  </a:moveTo>
                  <a:cubicBezTo>
                    <a:pt x="15" y="469"/>
                    <a:pt x="30" y="923"/>
                    <a:pt x="44" y="1362"/>
                  </a:cubicBezTo>
                  <a:cubicBezTo>
                    <a:pt x="205" y="1318"/>
                    <a:pt x="381" y="1289"/>
                    <a:pt x="542" y="1289"/>
                  </a:cubicBezTo>
                  <a:cubicBezTo>
                    <a:pt x="527" y="835"/>
                    <a:pt x="498" y="484"/>
                    <a:pt x="469" y="30"/>
                  </a:cubicBezTo>
                  <a:cubicBezTo>
                    <a:pt x="322" y="1"/>
                    <a:pt x="132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 rot="-2004007">
              <a:off x="5727507" y="663832"/>
              <a:ext cx="84961" cy="205922"/>
            </a:xfrm>
            <a:custGeom>
              <a:rect b="b" l="l" r="r" t="t"/>
              <a:pathLst>
                <a:path extrusionOk="0" h="1670" w="689">
                  <a:moveTo>
                    <a:pt x="0" y="0"/>
                  </a:moveTo>
                  <a:lnTo>
                    <a:pt x="0" y="1611"/>
                  </a:lnTo>
                  <a:lnTo>
                    <a:pt x="688" y="166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 rot="-2004007">
              <a:off x="5790777" y="533046"/>
              <a:ext cx="112089" cy="270905"/>
            </a:xfrm>
            <a:custGeom>
              <a:rect b="b" l="l" r="r" t="t"/>
              <a:pathLst>
                <a:path extrusionOk="0" h="2197" w="909">
                  <a:moveTo>
                    <a:pt x="703" y="1"/>
                  </a:moveTo>
                  <a:lnTo>
                    <a:pt x="0" y="103"/>
                  </a:lnTo>
                  <a:lnTo>
                    <a:pt x="117" y="2197"/>
                  </a:lnTo>
                  <a:lnTo>
                    <a:pt x="908" y="219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53"/>
          <p:cNvGrpSpPr/>
          <p:nvPr/>
        </p:nvGrpSpPr>
        <p:grpSpPr>
          <a:xfrm>
            <a:off x="7673813" y="3083595"/>
            <a:ext cx="985595" cy="2019827"/>
            <a:chOff x="6436355" y="780398"/>
            <a:chExt cx="1827545" cy="3745275"/>
          </a:xfrm>
        </p:grpSpPr>
        <p:sp>
          <p:nvSpPr>
            <p:cNvPr id="1617" name="Google Shape;1617;p53"/>
            <p:cNvSpPr/>
            <p:nvPr/>
          </p:nvSpPr>
          <p:spPr>
            <a:xfrm flipH="1">
              <a:off x="7042725" y="797754"/>
              <a:ext cx="836365" cy="758661"/>
            </a:xfrm>
            <a:custGeom>
              <a:rect b="b" l="l" r="r" t="t"/>
              <a:pathLst>
                <a:path extrusionOk="0" h="10447" w="11517">
                  <a:moveTo>
                    <a:pt x="6630" y="1"/>
                  </a:moveTo>
                  <a:cubicBezTo>
                    <a:pt x="6265" y="1"/>
                    <a:pt x="5860" y="174"/>
                    <a:pt x="5564" y="409"/>
                  </a:cubicBezTo>
                  <a:cubicBezTo>
                    <a:pt x="5081" y="789"/>
                    <a:pt x="4627" y="1316"/>
                    <a:pt x="4012" y="1433"/>
                  </a:cubicBezTo>
                  <a:cubicBezTo>
                    <a:pt x="3937" y="1444"/>
                    <a:pt x="3861" y="1448"/>
                    <a:pt x="3784" y="1448"/>
                  </a:cubicBezTo>
                  <a:cubicBezTo>
                    <a:pt x="3599" y="1448"/>
                    <a:pt x="3409" y="1426"/>
                    <a:pt x="3225" y="1426"/>
                  </a:cubicBezTo>
                  <a:cubicBezTo>
                    <a:pt x="3170" y="1426"/>
                    <a:pt x="3115" y="1428"/>
                    <a:pt x="3061" y="1433"/>
                  </a:cubicBezTo>
                  <a:cubicBezTo>
                    <a:pt x="2372" y="1448"/>
                    <a:pt x="1684" y="1829"/>
                    <a:pt x="1318" y="2414"/>
                  </a:cubicBezTo>
                  <a:cubicBezTo>
                    <a:pt x="952" y="3000"/>
                    <a:pt x="909" y="3790"/>
                    <a:pt x="1201" y="4405"/>
                  </a:cubicBezTo>
                  <a:cubicBezTo>
                    <a:pt x="425" y="4669"/>
                    <a:pt x="1" y="5635"/>
                    <a:pt x="250" y="6396"/>
                  </a:cubicBezTo>
                  <a:cubicBezTo>
                    <a:pt x="484" y="7187"/>
                    <a:pt x="1245" y="7743"/>
                    <a:pt x="2080" y="7831"/>
                  </a:cubicBezTo>
                  <a:cubicBezTo>
                    <a:pt x="2563" y="7889"/>
                    <a:pt x="3104" y="7816"/>
                    <a:pt x="3558" y="8006"/>
                  </a:cubicBezTo>
                  <a:cubicBezTo>
                    <a:pt x="4158" y="8285"/>
                    <a:pt x="4451" y="8943"/>
                    <a:pt x="4890" y="9441"/>
                  </a:cubicBezTo>
                  <a:cubicBezTo>
                    <a:pt x="5461" y="10103"/>
                    <a:pt x="6340" y="10447"/>
                    <a:pt x="7213" y="10447"/>
                  </a:cubicBezTo>
                  <a:cubicBezTo>
                    <a:pt x="7885" y="10447"/>
                    <a:pt x="8555" y="10242"/>
                    <a:pt x="9077" y="9822"/>
                  </a:cubicBezTo>
                  <a:cubicBezTo>
                    <a:pt x="9443" y="9529"/>
                    <a:pt x="9736" y="9148"/>
                    <a:pt x="9839" y="8695"/>
                  </a:cubicBezTo>
                  <a:cubicBezTo>
                    <a:pt x="9926" y="8226"/>
                    <a:pt x="9780" y="7714"/>
                    <a:pt x="9399" y="7465"/>
                  </a:cubicBezTo>
                  <a:lnTo>
                    <a:pt x="9399" y="7465"/>
                  </a:lnTo>
                  <a:cubicBezTo>
                    <a:pt x="9530" y="7504"/>
                    <a:pt x="9663" y="7522"/>
                    <a:pt x="9795" y="7522"/>
                  </a:cubicBezTo>
                  <a:cubicBezTo>
                    <a:pt x="10662" y="7522"/>
                    <a:pt x="11516" y="6743"/>
                    <a:pt x="11478" y="5854"/>
                  </a:cubicBezTo>
                  <a:cubicBezTo>
                    <a:pt x="11464" y="5254"/>
                    <a:pt x="11098" y="4698"/>
                    <a:pt x="10688" y="4244"/>
                  </a:cubicBezTo>
                  <a:cubicBezTo>
                    <a:pt x="10292" y="3790"/>
                    <a:pt x="9839" y="3366"/>
                    <a:pt x="9517" y="2839"/>
                  </a:cubicBezTo>
                  <a:cubicBezTo>
                    <a:pt x="9224" y="2297"/>
                    <a:pt x="9107" y="1609"/>
                    <a:pt x="9429" y="1097"/>
                  </a:cubicBezTo>
                  <a:lnTo>
                    <a:pt x="7277" y="277"/>
                  </a:lnTo>
                  <a:cubicBezTo>
                    <a:pt x="7111" y="81"/>
                    <a:pt x="6879" y="1"/>
                    <a:pt x="6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 flipH="1">
              <a:off x="6436355" y="2242880"/>
              <a:ext cx="271163" cy="192298"/>
            </a:xfrm>
            <a:custGeom>
              <a:rect b="b" l="l" r="r" t="t"/>
              <a:pathLst>
                <a:path extrusionOk="0" h="2648" w="3734">
                  <a:moveTo>
                    <a:pt x="2666" y="0"/>
                  </a:moveTo>
                  <a:cubicBezTo>
                    <a:pt x="2180" y="0"/>
                    <a:pt x="1465" y="52"/>
                    <a:pt x="1465" y="52"/>
                  </a:cubicBezTo>
                  <a:cubicBezTo>
                    <a:pt x="1465" y="52"/>
                    <a:pt x="1" y="1853"/>
                    <a:pt x="367" y="2058"/>
                  </a:cubicBezTo>
                  <a:cubicBezTo>
                    <a:pt x="367" y="2058"/>
                    <a:pt x="1827" y="2647"/>
                    <a:pt x="2133" y="2647"/>
                  </a:cubicBezTo>
                  <a:cubicBezTo>
                    <a:pt x="2147" y="2647"/>
                    <a:pt x="2158" y="2646"/>
                    <a:pt x="2167" y="2644"/>
                  </a:cubicBezTo>
                  <a:cubicBezTo>
                    <a:pt x="2372" y="2600"/>
                    <a:pt x="1728" y="2087"/>
                    <a:pt x="1728" y="2087"/>
                  </a:cubicBezTo>
                  <a:lnTo>
                    <a:pt x="1728" y="2087"/>
                  </a:lnTo>
                  <a:cubicBezTo>
                    <a:pt x="1728" y="2087"/>
                    <a:pt x="2365" y="2486"/>
                    <a:pt x="2603" y="2486"/>
                  </a:cubicBezTo>
                  <a:cubicBezTo>
                    <a:pt x="2615" y="2486"/>
                    <a:pt x="2626" y="2485"/>
                    <a:pt x="2636" y="2482"/>
                  </a:cubicBezTo>
                  <a:cubicBezTo>
                    <a:pt x="2826" y="2424"/>
                    <a:pt x="1963" y="1634"/>
                    <a:pt x="1962" y="1633"/>
                  </a:cubicBezTo>
                  <a:lnTo>
                    <a:pt x="1962" y="1633"/>
                  </a:lnTo>
                  <a:cubicBezTo>
                    <a:pt x="1963" y="1634"/>
                    <a:pt x="2686" y="2217"/>
                    <a:pt x="2956" y="2217"/>
                  </a:cubicBezTo>
                  <a:cubicBezTo>
                    <a:pt x="2988" y="2217"/>
                    <a:pt x="3014" y="2209"/>
                    <a:pt x="3031" y="2190"/>
                  </a:cubicBezTo>
                  <a:cubicBezTo>
                    <a:pt x="3192" y="1999"/>
                    <a:pt x="2270" y="1121"/>
                    <a:pt x="2270" y="1121"/>
                  </a:cubicBezTo>
                  <a:lnTo>
                    <a:pt x="2270" y="1121"/>
                  </a:lnTo>
                  <a:cubicBezTo>
                    <a:pt x="2270" y="1121"/>
                    <a:pt x="3107" y="1793"/>
                    <a:pt x="3427" y="1793"/>
                  </a:cubicBezTo>
                  <a:cubicBezTo>
                    <a:pt x="3463" y="1793"/>
                    <a:pt x="3493" y="1785"/>
                    <a:pt x="3514" y="1765"/>
                  </a:cubicBezTo>
                  <a:cubicBezTo>
                    <a:pt x="3734" y="1589"/>
                    <a:pt x="2343" y="506"/>
                    <a:pt x="2343" y="506"/>
                  </a:cubicBezTo>
                  <a:cubicBezTo>
                    <a:pt x="2870" y="506"/>
                    <a:pt x="3163" y="169"/>
                    <a:pt x="3104" y="52"/>
                  </a:cubicBezTo>
                  <a:cubicBezTo>
                    <a:pt x="3094" y="13"/>
                    <a:pt x="2909" y="0"/>
                    <a:pt x="266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 flipH="1">
              <a:off x="6529887" y="1292002"/>
              <a:ext cx="607103" cy="1115225"/>
            </a:xfrm>
            <a:custGeom>
              <a:rect b="b" l="l" r="r" t="t"/>
              <a:pathLst>
                <a:path extrusionOk="0" h="15357" w="8360">
                  <a:moveTo>
                    <a:pt x="0" y="0"/>
                  </a:moveTo>
                  <a:lnTo>
                    <a:pt x="88" y="7159"/>
                  </a:lnTo>
                  <a:cubicBezTo>
                    <a:pt x="88" y="7159"/>
                    <a:pt x="103" y="9560"/>
                    <a:pt x="395" y="10189"/>
                  </a:cubicBezTo>
                  <a:cubicBezTo>
                    <a:pt x="688" y="10833"/>
                    <a:pt x="6588" y="15357"/>
                    <a:pt x="6588" y="15357"/>
                  </a:cubicBezTo>
                  <a:lnTo>
                    <a:pt x="8359" y="13102"/>
                  </a:lnTo>
                  <a:cubicBezTo>
                    <a:pt x="8359" y="13102"/>
                    <a:pt x="3470" y="8901"/>
                    <a:pt x="2870" y="8432"/>
                  </a:cubicBezTo>
                  <a:cubicBezTo>
                    <a:pt x="2269" y="797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 flipH="1">
              <a:off x="6932856" y="1888353"/>
              <a:ext cx="84021" cy="121348"/>
            </a:xfrm>
            <a:custGeom>
              <a:rect b="b" l="l" r="r" t="t"/>
              <a:pathLst>
                <a:path extrusionOk="0" h="1671" w="1157">
                  <a:moveTo>
                    <a:pt x="1141" y="0"/>
                  </a:moveTo>
                  <a:cubicBezTo>
                    <a:pt x="1115" y="0"/>
                    <a:pt x="814" y="346"/>
                    <a:pt x="498" y="777"/>
                  </a:cubicBezTo>
                  <a:cubicBezTo>
                    <a:pt x="191" y="1245"/>
                    <a:pt x="0" y="1655"/>
                    <a:pt x="30" y="1670"/>
                  </a:cubicBezTo>
                  <a:cubicBezTo>
                    <a:pt x="30" y="1670"/>
                    <a:pt x="30" y="1670"/>
                    <a:pt x="31" y="1670"/>
                  </a:cubicBezTo>
                  <a:cubicBezTo>
                    <a:pt x="53" y="1670"/>
                    <a:pt x="285" y="1295"/>
                    <a:pt x="601" y="850"/>
                  </a:cubicBezTo>
                  <a:cubicBezTo>
                    <a:pt x="908" y="396"/>
                    <a:pt x="1157" y="30"/>
                    <a:pt x="1142" y="1"/>
                  </a:cubicBezTo>
                  <a:cubicBezTo>
                    <a:pt x="1142" y="1"/>
                    <a:pt x="1142" y="0"/>
                    <a:pt x="114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 flipH="1">
              <a:off x="6939174" y="1898955"/>
              <a:ext cx="30936" cy="101087"/>
            </a:xfrm>
            <a:custGeom>
              <a:rect b="b" l="l" r="r" t="t"/>
              <a:pathLst>
                <a:path extrusionOk="0" h="1392" w="426">
                  <a:moveTo>
                    <a:pt x="394" y="1"/>
                  </a:moveTo>
                  <a:cubicBezTo>
                    <a:pt x="360" y="1"/>
                    <a:pt x="218" y="289"/>
                    <a:pt x="118" y="689"/>
                  </a:cubicBezTo>
                  <a:cubicBezTo>
                    <a:pt x="30" y="1070"/>
                    <a:pt x="1" y="1392"/>
                    <a:pt x="30" y="1392"/>
                  </a:cubicBezTo>
                  <a:cubicBezTo>
                    <a:pt x="59" y="1392"/>
                    <a:pt x="132" y="1085"/>
                    <a:pt x="220" y="704"/>
                  </a:cubicBezTo>
                  <a:cubicBezTo>
                    <a:pt x="337" y="323"/>
                    <a:pt x="425" y="30"/>
                    <a:pt x="396" y="1"/>
                  </a:cubicBezTo>
                  <a:cubicBezTo>
                    <a:pt x="395" y="1"/>
                    <a:pt x="394" y="1"/>
                    <a:pt x="394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 flipH="1">
              <a:off x="6971122" y="1275517"/>
              <a:ext cx="830337" cy="1161412"/>
            </a:xfrm>
            <a:custGeom>
              <a:rect b="b" l="l" r="r" t="t"/>
              <a:pathLst>
                <a:path extrusionOk="0" h="15993" w="11434">
                  <a:moveTo>
                    <a:pt x="6543" y="1"/>
                  </a:moveTo>
                  <a:cubicBezTo>
                    <a:pt x="4970" y="1"/>
                    <a:pt x="3042" y="152"/>
                    <a:pt x="2006" y="725"/>
                  </a:cubicBezTo>
                  <a:cubicBezTo>
                    <a:pt x="2006" y="725"/>
                    <a:pt x="308" y="1471"/>
                    <a:pt x="1" y="2482"/>
                  </a:cubicBezTo>
                  <a:lnTo>
                    <a:pt x="3324" y="9684"/>
                  </a:lnTo>
                  <a:cubicBezTo>
                    <a:pt x="2255" y="11368"/>
                    <a:pt x="1464" y="13271"/>
                    <a:pt x="820" y="15320"/>
                  </a:cubicBezTo>
                  <a:cubicBezTo>
                    <a:pt x="820" y="15320"/>
                    <a:pt x="4415" y="15993"/>
                    <a:pt x="7553" y="15993"/>
                  </a:cubicBezTo>
                  <a:cubicBezTo>
                    <a:pt x="9136" y="15993"/>
                    <a:pt x="10604" y="15821"/>
                    <a:pt x="11434" y="15306"/>
                  </a:cubicBezTo>
                  <a:lnTo>
                    <a:pt x="9487" y="9245"/>
                  </a:lnTo>
                  <a:cubicBezTo>
                    <a:pt x="10395" y="3316"/>
                    <a:pt x="10614" y="4721"/>
                    <a:pt x="9165" y="212"/>
                  </a:cubicBezTo>
                  <a:cubicBezTo>
                    <a:pt x="9150" y="139"/>
                    <a:pt x="9018" y="154"/>
                    <a:pt x="8945" y="139"/>
                  </a:cubicBezTo>
                  <a:cubicBezTo>
                    <a:pt x="8672" y="83"/>
                    <a:pt x="7704" y="1"/>
                    <a:pt x="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 flipH="1">
              <a:off x="7274094" y="1274283"/>
              <a:ext cx="270074" cy="536589"/>
            </a:xfrm>
            <a:custGeom>
              <a:rect b="b" l="l" r="r" t="t"/>
              <a:pathLst>
                <a:path extrusionOk="0" h="7389" w="3719">
                  <a:moveTo>
                    <a:pt x="2527" y="0"/>
                  </a:moveTo>
                  <a:cubicBezTo>
                    <a:pt x="1638" y="0"/>
                    <a:pt x="494" y="43"/>
                    <a:pt x="0" y="244"/>
                  </a:cubicBezTo>
                  <a:lnTo>
                    <a:pt x="3719" y="7388"/>
                  </a:lnTo>
                  <a:lnTo>
                    <a:pt x="3719" y="24"/>
                  </a:lnTo>
                  <a:cubicBezTo>
                    <a:pt x="3719" y="24"/>
                    <a:pt x="3194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 flipH="1">
              <a:off x="7021083" y="2264739"/>
              <a:ext cx="1029171" cy="2175187"/>
            </a:xfrm>
            <a:custGeom>
              <a:rect b="b" l="l" r="r" t="t"/>
              <a:pathLst>
                <a:path extrusionOk="0" h="29953" w="14172">
                  <a:moveTo>
                    <a:pt x="14172" y="0"/>
                  </a:moveTo>
                  <a:lnTo>
                    <a:pt x="9604" y="864"/>
                  </a:lnTo>
                  <a:cubicBezTo>
                    <a:pt x="7043" y="12590"/>
                    <a:pt x="1" y="27581"/>
                    <a:pt x="1" y="27581"/>
                  </a:cubicBezTo>
                  <a:lnTo>
                    <a:pt x="3895" y="29953"/>
                  </a:lnTo>
                  <a:cubicBezTo>
                    <a:pt x="12971" y="12019"/>
                    <a:pt x="14172" y="0"/>
                    <a:pt x="14172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 flipH="1">
              <a:off x="6626613" y="2238160"/>
              <a:ext cx="1094020" cy="2254924"/>
            </a:xfrm>
            <a:custGeom>
              <a:rect b="b" l="l" r="r" t="t"/>
              <a:pathLst>
                <a:path extrusionOk="0" h="31051" w="15065">
                  <a:moveTo>
                    <a:pt x="6076" y="0"/>
                  </a:moveTo>
                  <a:lnTo>
                    <a:pt x="0" y="2050"/>
                  </a:lnTo>
                  <a:cubicBezTo>
                    <a:pt x="0" y="2050"/>
                    <a:pt x="3367" y="17699"/>
                    <a:pt x="11551" y="31051"/>
                  </a:cubicBezTo>
                  <a:lnTo>
                    <a:pt x="15064" y="29147"/>
                  </a:lnTo>
                  <a:cubicBezTo>
                    <a:pt x="15064" y="29147"/>
                    <a:pt x="5783" y="9706"/>
                    <a:pt x="607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 flipH="1">
              <a:off x="7114621" y="817652"/>
              <a:ext cx="431653" cy="546030"/>
            </a:xfrm>
            <a:custGeom>
              <a:rect b="b" l="l" r="r" t="t"/>
              <a:pathLst>
                <a:path extrusionOk="0" h="7519" w="5944">
                  <a:moveTo>
                    <a:pt x="3086" y="1"/>
                  </a:moveTo>
                  <a:cubicBezTo>
                    <a:pt x="1665" y="1"/>
                    <a:pt x="1596" y="676"/>
                    <a:pt x="1596" y="676"/>
                  </a:cubicBezTo>
                  <a:lnTo>
                    <a:pt x="1596" y="1862"/>
                  </a:lnTo>
                  <a:cubicBezTo>
                    <a:pt x="1596" y="1862"/>
                    <a:pt x="1204" y="1594"/>
                    <a:pt x="827" y="1594"/>
                  </a:cubicBezTo>
                  <a:cubicBezTo>
                    <a:pt x="544" y="1594"/>
                    <a:pt x="270" y="1745"/>
                    <a:pt x="176" y="2272"/>
                  </a:cubicBezTo>
                  <a:cubicBezTo>
                    <a:pt x="0" y="3238"/>
                    <a:pt x="937" y="3428"/>
                    <a:pt x="937" y="3428"/>
                  </a:cubicBezTo>
                  <a:lnTo>
                    <a:pt x="717" y="6225"/>
                  </a:lnTo>
                  <a:cubicBezTo>
                    <a:pt x="673" y="6591"/>
                    <a:pt x="805" y="6957"/>
                    <a:pt x="1054" y="7205"/>
                  </a:cubicBezTo>
                  <a:cubicBezTo>
                    <a:pt x="1296" y="7436"/>
                    <a:pt x="1567" y="7519"/>
                    <a:pt x="1835" y="7519"/>
                  </a:cubicBezTo>
                  <a:cubicBezTo>
                    <a:pt x="2248" y="7519"/>
                    <a:pt x="2653" y="7321"/>
                    <a:pt x="2928" y="7162"/>
                  </a:cubicBezTo>
                  <a:cubicBezTo>
                    <a:pt x="3148" y="7015"/>
                    <a:pt x="3279" y="6796"/>
                    <a:pt x="3279" y="6532"/>
                  </a:cubicBezTo>
                  <a:lnTo>
                    <a:pt x="3279" y="5785"/>
                  </a:lnTo>
                  <a:lnTo>
                    <a:pt x="4275" y="5785"/>
                  </a:lnTo>
                  <a:cubicBezTo>
                    <a:pt x="5944" y="5712"/>
                    <a:pt x="5651" y="457"/>
                    <a:pt x="5651" y="457"/>
                  </a:cubicBezTo>
                  <a:cubicBezTo>
                    <a:pt x="5651" y="32"/>
                    <a:pt x="4772" y="32"/>
                    <a:pt x="4772" y="32"/>
                  </a:cubicBezTo>
                  <a:lnTo>
                    <a:pt x="3221" y="3"/>
                  </a:lnTo>
                  <a:cubicBezTo>
                    <a:pt x="3175" y="2"/>
                    <a:pt x="3130" y="1"/>
                    <a:pt x="3086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 flipH="1">
              <a:off x="7203945" y="995352"/>
              <a:ext cx="23456" cy="111690"/>
            </a:xfrm>
            <a:custGeom>
              <a:rect b="b" l="l" r="r" t="t"/>
              <a:pathLst>
                <a:path extrusionOk="0" h="1538" w="323">
                  <a:moveTo>
                    <a:pt x="250" y="1"/>
                  </a:moveTo>
                  <a:cubicBezTo>
                    <a:pt x="235" y="1"/>
                    <a:pt x="220" y="381"/>
                    <a:pt x="177" y="820"/>
                  </a:cubicBezTo>
                  <a:cubicBezTo>
                    <a:pt x="177" y="1055"/>
                    <a:pt x="220" y="1289"/>
                    <a:pt x="162" y="1391"/>
                  </a:cubicBezTo>
                  <a:cubicBezTo>
                    <a:pt x="147" y="1450"/>
                    <a:pt x="89" y="1465"/>
                    <a:pt x="59" y="1479"/>
                  </a:cubicBezTo>
                  <a:cubicBezTo>
                    <a:pt x="16" y="1508"/>
                    <a:pt x="1" y="1508"/>
                    <a:pt x="1" y="1508"/>
                  </a:cubicBezTo>
                  <a:cubicBezTo>
                    <a:pt x="1" y="1523"/>
                    <a:pt x="16" y="1538"/>
                    <a:pt x="74" y="1538"/>
                  </a:cubicBezTo>
                  <a:cubicBezTo>
                    <a:pt x="133" y="1538"/>
                    <a:pt x="206" y="1523"/>
                    <a:pt x="250" y="1450"/>
                  </a:cubicBezTo>
                  <a:cubicBezTo>
                    <a:pt x="308" y="1377"/>
                    <a:pt x="323" y="1289"/>
                    <a:pt x="323" y="1172"/>
                  </a:cubicBezTo>
                  <a:lnTo>
                    <a:pt x="323" y="850"/>
                  </a:lnTo>
                  <a:cubicBezTo>
                    <a:pt x="308" y="396"/>
                    <a:pt x="29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 flipH="1">
              <a:off x="7285788" y="999636"/>
              <a:ext cx="6463" cy="27668"/>
            </a:xfrm>
            <a:custGeom>
              <a:rect b="b" l="l" r="r" t="t"/>
              <a:pathLst>
                <a:path extrusionOk="0" h="381" w="89">
                  <a:moveTo>
                    <a:pt x="30" y="0"/>
                  </a:moveTo>
                  <a:cubicBezTo>
                    <a:pt x="16" y="0"/>
                    <a:pt x="1" y="88"/>
                    <a:pt x="1" y="205"/>
                  </a:cubicBezTo>
                  <a:cubicBezTo>
                    <a:pt x="1" y="293"/>
                    <a:pt x="16" y="381"/>
                    <a:pt x="45" y="381"/>
                  </a:cubicBezTo>
                  <a:cubicBezTo>
                    <a:pt x="59" y="366"/>
                    <a:pt x="89" y="293"/>
                    <a:pt x="89" y="191"/>
                  </a:cubicBezTo>
                  <a:cubicBezTo>
                    <a:pt x="89" y="8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 flipH="1">
              <a:off x="7162480" y="996441"/>
              <a:ext cx="8569" cy="28758"/>
            </a:xfrm>
            <a:custGeom>
              <a:rect b="b" l="l" r="r" t="t"/>
              <a:pathLst>
                <a:path extrusionOk="0" h="396" w="118">
                  <a:moveTo>
                    <a:pt x="59" y="0"/>
                  </a:moveTo>
                  <a:cubicBezTo>
                    <a:pt x="30" y="0"/>
                    <a:pt x="1" y="103"/>
                    <a:pt x="30" y="205"/>
                  </a:cubicBezTo>
                  <a:cubicBezTo>
                    <a:pt x="30" y="308"/>
                    <a:pt x="45" y="396"/>
                    <a:pt x="89" y="396"/>
                  </a:cubicBezTo>
                  <a:cubicBezTo>
                    <a:pt x="103" y="366"/>
                    <a:pt x="118" y="308"/>
                    <a:pt x="118" y="191"/>
                  </a:cubicBezTo>
                  <a:cubicBezTo>
                    <a:pt x="118" y="103"/>
                    <a:pt x="10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 flipH="1">
              <a:off x="7302780" y="1196290"/>
              <a:ext cx="69207" cy="120186"/>
            </a:xfrm>
            <a:custGeom>
              <a:rect b="b" l="l" r="r" t="t"/>
              <a:pathLst>
                <a:path extrusionOk="0" h="1655" w="953">
                  <a:moveTo>
                    <a:pt x="16" y="0"/>
                  </a:moveTo>
                  <a:cubicBezTo>
                    <a:pt x="1" y="293"/>
                    <a:pt x="1" y="586"/>
                    <a:pt x="89" y="864"/>
                  </a:cubicBezTo>
                  <a:cubicBezTo>
                    <a:pt x="162" y="1142"/>
                    <a:pt x="338" y="1391"/>
                    <a:pt x="601" y="1538"/>
                  </a:cubicBezTo>
                  <a:cubicBezTo>
                    <a:pt x="689" y="1596"/>
                    <a:pt x="835" y="1655"/>
                    <a:pt x="835" y="1655"/>
                  </a:cubicBezTo>
                  <a:cubicBezTo>
                    <a:pt x="835" y="1625"/>
                    <a:pt x="894" y="1450"/>
                    <a:pt x="894" y="1435"/>
                  </a:cubicBezTo>
                  <a:cubicBezTo>
                    <a:pt x="952" y="1113"/>
                    <a:pt x="923" y="894"/>
                    <a:pt x="909" y="586"/>
                  </a:cubicBezTo>
                  <a:lnTo>
                    <a:pt x="879" y="571"/>
                  </a:lnTo>
                  <a:cubicBezTo>
                    <a:pt x="528" y="484"/>
                    <a:pt x="235" y="279"/>
                    <a:pt x="16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 flipH="1">
              <a:off x="7439958" y="967321"/>
              <a:ext cx="56353" cy="75961"/>
            </a:xfrm>
            <a:custGeom>
              <a:rect b="b" l="l" r="r" t="t"/>
              <a:pathLst>
                <a:path extrusionOk="0" h="1046" w="776">
                  <a:moveTo>
                    <a:pt x="87" y="1"/>
                  </a:moveTo>
                  <a:cubicBezTo>
                    <a:pt x="78" y="1"/>
                    <a:pt x="73" y="3"/>
                    <a:pt x="73" y="6"/>
                  </a:cubicBezTo>
                  <a:cubicBezTo>
                    <a:pt x="73" y="21"/>
                    <a:pt x="146" y="35"/>
                    <a:pt x="264" y="108"/>
                  </a:cubicBezTo>
                  <a:cubicBezTo>
                    <a:pt x="334" y="149"/>
                    <a:pt x="419" y="224"/>
                    <a:pt x="494" y="325"/>
                  </a:cubicBezTo>
                  <a:lnTo>
                    <a:pt x="494" y="325"/>
                  </a:lnTo>
                  <a:cubicBezTo>
                    <a:pt x="468" y="312"/>
                    <a:pt x="440" y="303"/>
                    <a:pt x="410" y="299"/>
                  </a:cubicBezTo>
                  <a:cubicBezTo>
                    <a:pt x="386" y="294"/>
                    <a:pt x="358" y="291"/>
                    <a:pt x="329" y="291"/>
                  </a:cubicBezTo>
                  <a:cubicBezTo>
                    <a:pt x="272" y="291"/>
                    <a:pt x="210" y="304"/>
                    <a:pt x="161" y="343"/>
                  </a:cubicBezTo>
                  <a:cubicBezTo>
                    <a:pt x="88" y="387"/>
                    <a:pt x="59" y="445"/>
                    <a:pt x="44" y="518"/>
                  </a:cubicBezTo>
                  <a:cubicBezTo>
                    <a:pt x="0" y="665"/>
                    <a:pt x="44" y="797"/>
                    <a:pt x="88" y="870"/>
                  </a:cubicBezTo>
                  <a:cubicBezTo>
                    <a:pt x="205" y="1016"/>
                    <a:pt x="337" y="1045"/>
                    <a:pt x="337" y="1045"/>
                  </a:cubicBezTo>
                  <a:cubicBezTo>
                    <a:pt x="351" y="1031"/>
                    <a:pt x="249" y="972"/>
                    <a:pt x="146" y="811"/>
                  </a:cubicBezTo>
                  <a:cubicBezTo>
                    <a:pt x="117" y="738"/>
                    <a:pt x="103" y="621"/>
                    <a:pt x="132" y="533"/>
                  </a:cubicBezTo>
                  <a:cubicBezTo>
                    <a:pt x="170" y="457"/>
                    <a:pt x="252" y="381"/>
                    <a:pt x="349" y="381"/>
                  </a:cubicBezTo>
                  <a:cubicBezTo>
                    <a:pt x="364" y="381"/>
                    <a:pt x="380" y="383"/>
                    <a:pt x="395" y="387"/>
                  </a:cubicBezTo>
                  <a:cubicBezTo>
                    <a:pt x="454" y="401"/>
                    <a:pt x="542" y="445"/>
                    <a:pt x="615" y="504"/>
                  </a:cubicBezTo>
                  <a:lnTo>
                    <a:pt x="776" y="606"/>
                  </a:lnTo>
                  <a:lnTo>
                    <a:pt x="673" y="445"/>
                  </a:lnTo>
                  <a:cubicBezTo>
                    <a:pt x="586" y="240"/>
                    <a:pt x="425" y="108"/>
                    <a:pt x="293" y="65"/>
                  </a:cubicBezTo>
                  <a:cubicBezTo>
                    <a:pt x="192" y="20"/>
                    <a:pt x="117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 flipH="1">
              <a:off x="7215637" y="1101666"/>
              <a:ext cx="65939" cy="53521"/>
            </a:xfrm>
            <a:custGeom>
              <a:rect b="b" l="l" r="r" t="t"/>
              <a:pathLst>
                <a:path extrusionOk="0" h="737" w="908">
                  <a:moveTo>
                    <a:pt x="30" y="1"/>
                  </a:moveTo>
                  <a:cubicBezTo>
                    <a:pt x="15" y="1"/>
                    <a:pt x="0" y="74"/>
                    <a:pt x="15" y="206"/>
                  </a:cubicBezTo>
                  <a:cubicBezTo>
                    <a:pt x="30" y="337"/>
                    <a:pt x="117" y="498"/>
                    <a:pt x="264" y="601"/>
                  </a:cubicBezTo>
                  <a:cubicBezTo>
                    <a:pt x="400" y="700"/>
                    <a:pt x="546" y="736"/>
                    <a:pt x="668" y="736"/>
                  </a:cubicBezTo>
                  <a:cubicBezTo>
                    <a:pt x="690" y="736"/>
                    <a:pt x="712" y="735"/>
                    <a:pt x="732" y="733"/>
                  </a:cubicBezTo>
                  <a:cubicBezTo>
                    <a:pt x="849" y="718"/>
                    <a:pt x="908" y="689"/>
                    <a:pt x="908" y="659"/>
                  </a:cubicBezTo>
                  <a:cubicBezTo>
                    <a:pt x="901" y="652"/>
                    <a:pt x="879" y="652"/>
                    <a:pt x="844" y="652"/>
                  </a:cubicBezTo>
                  <a:cubicBezTo>
                    <a:pt x="809" y="652"/>
                    <a:pt x="762" y="652"/>
                    <a:pt x="703" y="645"/>
                  </a:cubicBezTo>
                  <a:cubicBezTo>
                    <a:pt x="600" y="645"/>
                    <a:pt x="454" y="601"/>
                    <a:pt x="322" y="513"/>
                  </a:cubicBezTo>
                  <a:cubicBezTo>
                    <a:pt x="191" y="425"/>
                    <a:pt x="117" y="293"/>
                    <a:pt x="88" y="191"/>
                  </a:cubicBezTo>
                  <a:cubicBezTo>
                    <a:pt x="44" y="74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 flipH="1">
              <a:off x="7263421" y="1095930"/>
              <a:ext cx="35148" cy="22076"/>
            </a:xfrm>
            <a:custGeom>
              <a:rect b="b" l="l" r="r" t="t"/>
              <a:pathLst>
                <a:path extrusionOk="0" h="304" w="484">
                  <a:moveTo>
                    <a:pt x="347" y="1"/>
                  </a:moveTo>
                  <a:cubicBezTo>
                    <a:pt x="294" y="1"/>
                    <a:pt x="231" y="17"/>
                    <a:pt x="176" y="50"/>
                  </a:cubicBezTo>
                  <a:cubicBezTo>
                    <a:pt x="103" y="80"/>
                    <a:pt x="44" y="153"/>
                    <a:pt x="29" y="211"/>
                  </a:cubicBezTo>
                  <a:cubicBezTo>
                    <a:pt x="0" y="270"/>
                    <a:pt x="0" y="299"/>
                    <a:pt x="29" y="299"/>
                  </a:cubicBezTo>
                  <a:cubicBezTo>
                    <a:pt x="32" y="302"/>
                    <a:pt x="36" y="304"/>
                    <a:pt x="39" y="304"/>
                  </a:cubicBezTo>
                  <a:cubicBezTo>
                    <a:pt x="69" y="304"/>
                    <a:pt x="117" y="203"/>
                    <a:pt x="234" y="138"/>
                  </a:cubicBezTo>
                  <a:cubicBezTo>
                    <a:pt x="351" y="65"/>
                    <a:pt x="483" y="80"/>
                    <a:pt x="483" y="50"/>
                  </a:cubicBezTo>
                  <a:cubicBezTo>
                    <a:pt x="483" y="36"/>
                    <a:pt x="454" y="6"/>
                    <a:pt x="395" y="6"/>
                  </a:cubicBezTo>
                  <a:cubicBezTo>
                    <a:pt x="381" y="3"/>
                    <a:pt x="36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 flipH="1">
              <a:off x="6977440" y="2071208"/>
              <a:ext cx="764471" cy="1453925"/>
            </a:xfrm>
            <a:custGeom>
              <a:rect b="b" l="l" r="r" t="t"/>
              <a:pathLst>
                <a:path extrusionOk="0" h="20021" w="10527">
                  <a:moveTo>
                    <a:pt x="9209" y="1"/>
                  </a:moveTo>
                  <a:lnTo>
                    <a:pt x="0" y="4188"/>
                  </a:lnTo>
                  <a:cubicBezTo>
                    <a:pt x="0" y="4188"/>
                    <a:pt x="937" y="7584"/>
                    <a:pt x="2328" y="11830"/>
                  </a:cubicBezTo>
                  <a:cubicBezTo>
                    <a:pt x="2474" y="14260"/>
                    <a:pt x="1479" y="16500"/>
                    <a:pt x="293" y="18695"/>
                  </a:cubicBezTo>
                  <a:lnTo>
                    <a:pt x="1816" y="19281"/>
                  </a:lnTo>
                  <a:cubicBezTo>
                    <a:pt x="3093" y="19772"/>
                    <a:pt x="4444" y="20021"/>
                    <a:pt x="5797" y="20021"/>
                  </a:cubicBezTo>
                  <a:cubicBezTo>
                    <a:pt x="7189" y="20021"/>
                    <a:pt x="8583" y="19757"/>
                    <a:pt x="9897" y="19223"/>
                  </a:cubicBezTo>
                  <a:cubicBezTo>
                    <a:pt x="10292" y="19076"/>
                    <a:pt x="10526" y="18959"/>
                    <a:pt x="10497" y="18900"/>
                  </a:cubicBezTo>
                  <a:cubicBezTo>
                    <a:pt x="10438" y="18695"/>
                    <a:pt x="10482" y="10248"/>
                    <a:pt x="10307" y="3953"/>
                  </a:cubicBezTo>
                  <a:cubicBezTo>
                    <a:pt x="10263" y="2826"/>
                    <a:pt x="9267" y="894"/>
                    <a:pt x="9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 flipH="1">
              <a:off x="6961536" y="2352971"/>
              <a:ext cx="780375" cy="84094"/>
            </a:xfrm>
            <a:custGeom>
              <a:rect b="b" l="l" r="r" t="t"/>
              <a:pathLst>
                <a:path extrusionOk="0" h="1158" w="10746">
                  <a:moveTo>
                    <a:pt x="7262" y="0"/>
                  </a:moveTo>
                  <a:lnTo>
                    <a:pt x="7247" y="15"/>
                  </a:lnTo>
                  <a:cubicBezTo>
                    <a:pt x="6808" y="439"/>
                    <a:pt x="6193" y="703"/>
                    <a:pt x="5505" y="879"/>
                  </a:cubicBezTo>
                  <a:cubicBezTo>
                    <a:pt x="4918" y="1005"/>
                    <a:pt x="4332" y="1068"/>
                    <a:pt x="3788" y="1068"/>
                  </a:cubicBezTo>
                  <a:cubicBezTo>
                    <a:pt x="3639" y="1068"/>
                    <a:pt x="3494" y="1064"/>
                    <a:pt x="3353" y="1054"/>
                  </a:cubicBezTo>
                  <a:cubicBezTo>
                    <a:pt x="2679" y="1025"/>
                    <a:pt x="2094" y="908"/>
                    <a:pt x="1596" y="805"/>
                  </a:cubicBezTo>
                  <a:cubicBezTo>
                    <a:pt x="1098" y="674"/>
                    <a:pt x="703" y="557"/>
                    <a:pt x="425" y="483"/>
                  </a:cubicBezTo>
                  <a:cubicBezTo>
                    <a:pt x="293" y="454"/>
                    <a:pt x="205" y="410"/>
                    <a:pt x="117" y="396"/>
                  </a:cubicBezTo>
                  <a:cubicBezTo>
                    <a:pt x="44" y="381"/>
                    <a:pt x="0" y="381"/>
                    <a:pt x="0" y="381"/>
                  </a:cubicBezTo>
                  <a:lnTo>
                    <a:pt x="0" y="381"/>
                  </a:lnTo>
                  <a:cubicBezTo>
                    <a:pt x="0" y="381"/>
                    <a:pt x="44" y="396"/>
                    <a:pt x="117" y="410"/>
                  </a:cubicBezTo>
                  <a:cubicBezTo>
                    <a:pt x="205" y="454"/>
                    <a:pt x="293" y="483"/>
                    <a:pt x="425" y="527"/>
                  </a:cubicBezTo>
                  <a:cubicBezTo>
                    <a:pt x="703" y="615"/>
                    <a:pt x="1084" y="732"/>
                    <a:pt x="1581" y="849"/>
                  </a:cubicBezTo>
                  <a:cubicBezTo>
                    <a:pt x="2065" y="981"/>
                    <a:pt x="2679" y="1113"/>
                    <a:pt x="3353" y="1142"/>
                  </a:cubicBezTo>
                  <a:cubicBezTo>
                    <a:pt x="3508" y="1153"/>
                    <a:pt x="3669" y="1158"/>
                    <a:pt x="3833" y="1158"/>
                  </a:cubicBezTo>
                  <a:cubicBezTo>
                    <a:pt x="4366" y="1158"/>
                    <a:pt x="4941" y="1101"/>
                    <a:pt x="5534" y="966"/>
                  </a:cubicBezTo>
                  <a:cubicBezTo>
                    <a:pt x="6193" y="809"/>
                    <a:pt x="6824" y="539"/>
                    <a:pt x="7276" y="116"/>
                  </a:cubicBezTo>
                  <a:lnTo>
                    <a:pt x="7276" y="116"/>
                  </a:lnTo>
                  <a:cubicBezTo>
                    <a:pt x="8174" y="521"/>
                    <a:pt x="9020" y="735"/>
                    <a:pt x="9660" y="735"/>
                  </a:cubicBezTo>
                  <a:cubicBezTo>
                    <a:pt x="9701" y="735"/>
                    <a:pt x="9741" y="734"/>
                    <a:pt x="9780" y="732"/>
                  </a:cubicBezTo>
                  <a:cubicBezTo>
                    <a:pt x="10102" y="688"/>
                    <a:pt x="10336" y="586"/>
                    <a:pt x="10512" y="513"/>
                  </a:cubicBezTo>
                  <a:cubicBezTo>
                    <a:pt x="10599" y="469"/>
                    <a:pt x="10658" y="439"/>
                    <a:pt x="10687" y="410"/>
                  </a:cubicBezTo>
                  <a:cubicBezTo>
                    <a:pt x="10731" y="396"/>
                    <a:pt x="10746" y="381"/>
                    <a:pt x="10746" y="381"/>
                  </a:cubicBezTo>
                  <a:lnTo>
                    <a:pt x="10746" y="381"/>
                  </a:lnTo>
                  <a:cubicBezTo>
                    <a:pt x="10746" y="381"/>
                    <a:pt x="10658" y="410"/>
                    <a:pt x="10512" y="469"/>
                  </a:cubicBezTo>
                  <a:cubicBezTo>
                    <a:pt x="10336" y="542"/>
                    <a:pt x="10102" y="630"/>
                    <a:pt x="9794" y="659"/>
                  </a:cubicBezTo>
                  <a:cubicBezTo>
                    <a:pt x="9758" y="661"/>
                    <a:pt x="9721" y="662"/>
                    <a:pt x="9684" y="662"/>
                  </a:cubicBezTo>
                  <a:cubicBezTo>
                    <a:pt x="9052" y="662"/>
                    <a:pt x="8218" y="430"/>
                    <a:pt x="7305" y="15"/>
                  </a:cubicBezTo>
                  <a:lnTo>
                    <a:pt x="7262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 flipH="1">
              <a:off x="7214547" y="1794819"/>
              <a:ext cx="59621" cy="563531"/>
            </a:xfrm>
            <a:custGeom>
              <a:rect b="b" l="l" r="r" t="t"/>
              <a:pathLst>
                <a:path extrusionOk="0" h="7760" w="821">
                  <a:moveTo>
                    <a:pt x="15" y="1"/>
                  </a:moveTo>
                  <a:cubicBezTo>
                    <a:pt x="1" y="1"/>
                    <a:pt x="15" y="103"/>
                    <a:pt x="45" y="308"/>
                  </a:cubicBezTo>
                  <a:cubicBezTo>
                    <a:pt x="59" y="513"/>
                    <a:pt x="89" y="806"/>
                    <a:pt x="132" y="1128"/>
                  </a:cubicBezTo>
                  <a:cubicBezTo>
                    <a:pt x="220" y="1845"/>
                    <a:pt x="337" y="2811"/>
                    <a:pt x="440" y="3880"/>
                  </a:cubicBezTo>
                  <a:cubicBezTo>
                    <a:pt x="572" y="4949"/>
                    <a:pt x="660" y="5930"/>
                    <a:pt x="718" y="6618"/>
                  </a:cubicBezTo>
                  <a:cubicBezTo>
                    <a:pt x="733" y="6954"/>
                    <a:pt x="777" y="7218"/>
                    <a:pt x="791" y="7437"/>
                  </a:cubicBezTo>
                  <a:cubicBezTo>
                    <a:pt x="806" y="7642"/>
                    <a:pt x="821" y="7759"/>
                    <a:pt x="821" y="7759"/>
                  </a:cubicBezTo>
                  <a:lnTo>
                    <a:pt x="821" y="7437"/>
                  </a:lnTo>
                  <a:cubicBezTo>
                    <a:pt x="821" y="7247"/>
                    <a:pt x="806" y="6954"/>
                    <a:pt x="791" y="6603"/>
                  </a:cubicBezTo>
                  <a:cubicBezTo>
                    <a:pt x="733" y="5900"/>
                    <a:pt x="660" y="4934"/>
                    <a:pt x="557" y="3851"/>
                  </a:cubicBezTo>
                  <a:cubicBezTo>
                    <a:pt x="425" y="2782"/>
                    <a:pt x="308" y="1801"/>
                    <a:pt x="206" y="1113"/>
                  </a:cubicBezTo>
                  <a:cubicBezTo>
                    <a:pt x="147" y="762"/>
                    <a:pt x="118" y="484"/>
                    <a:pt x="74" y="293"/>
                  </a:cubicBezTo>
                  <a:cubicBezTo>
                    <a:pt x="59" y="103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 flipH="1">
              <a:off x="7453755" y="2090380"/>
              <a:ext cx="164847" cy="179589"/>
            </a:xfrm>
            <a:custGeom>
              <a:rect b="b" l="l" r="r" t="t"/>
              <a:pathLst>
                <a:path extrusionOk="0" h="2473" w="2270">
                  <a:moveTo>
                    <a:pt x="132" y="0"/>
                  </a:moveTo>
                  <a:cubicBezTo>
                    <a:pt x="132" y="0"/>
                    <a:pt x="249" y="30"/>
                    <a:pt x="440" y="44"/>
                  </a:cubicBezTo>
                  <a:cubicBezTo>
                    <a:pt x="659" y="59"/>
                    <a:pt x="937" y="74"/>
                    <a:pt x="1289" y="117"/>
                  </a:cubicBezTo>
                  <a:cubicBezTo>
                    <a:pt x="1464" y="132"/>
                    <a:pt x="1669" y="147"/>
                    <a:pt x="1874" y="176"/>
                  </a:cubicBezTo>
                  <a:cubicBezTo>
                    <a:pt x="1962" y="191"/>
                    <a:pt x="2079" y="191"/>
                    <a:pt x="2123" y="264"/>
                  </a:cubicBezTo>
                  <a:cubicBezTo>
                    <a:pt x="2182" y="337"/>
                    <a:pt x="2182" y="469"/>
                    <a:pt x="2182" y="571"/>
                  </a:cubicBezTo>
                  <a:cubicBezTo>
                    <a:pt x="2182" y="806"/>
                    <a:pt x="2182" y="1069"/>
                    <a:pt x="2123" y="1303"/>
                  </a:cubicBezTo>
                  <a:cubicBezTo>
                    <a:pt x="2094" y="1567"/>
                    <a:pt x="1977" y="1801"/>
                    <a:pt x="1801" y="1977"/>
                  </a:cubicBezTo>
                  <a:cubicBezTo>
                    <a:pt x="1611" y="2167"/>
                    <a:pt x="1377" y="2299"/>
                    <a:pt x="1142" y="2343"/>
                  </a:cubicBezTo>
                  <a:cubicBezTo>
                    <a:pt x="1025" y="2372"/>
                    <a:pt x="901" y="2390"/>
                    <a:pt x="780" y="2390"/>
                  </a:cubicBezTo>
                  <a:cubicBezTo>
                    <a:pt x="659" y="2390"/>
                    <a:pt x="542" y="2372"/>
                    <a:pt x="440" y="2328"/>
                  </a:cubicBezTo>
                  <a:cubicBezTo>
                    <a:pt x="264" y="2240"/>
                    <a:pt x="176" y="2021"/>
                    <a:pt x="132" y="1816"/>
                  </a:cubicBezTo>
                  <a:cubicBezTo>
                    <a:pt x="103" y="1611"/>
                    <a:pt x="118" y="1435"/>
                    <a:pt x="118" y="1245"/>
                  </a:cubicBezTo>
                  <a:cubicBezTo>
                    <a:pt x="132" y="908"/>
                    <a:pt x="191" y="630"/>
                    <a:pt x="220" y="425"/>
                  </a:cubicBezTo>
                  <a:cubicBezTo>
                    <a:pt x="279" y="220"/>
                    <a:pt x="293" y="117"/>
                    <a:pt x="293" y="117"/>
                  </a:cubicBezTo>
                  <a:lnTo>
                    <a:pt x="293" y="117"/>
                  </a:lnTo>
                  <a:lnTo>
                    <a:pt x="264" y="147"/>
                  </a:lnTo>
                  <a:cubicBezTo>
                    <a:pt x="249" y="205"/>
                    <a:pt x="205" y="278"/>
                    <a:pt x="191" y="366"/>
                  </a:cubicBezTo>
                  <a:cubicBezTo>
                    <a:pt x="132" y="571"/>
                    <a:pt x="74" y="849"/>
                    <a:pt x="44" y="1215"/>
                  </a:cubicBezTo>
                  <a:cubicBezTo>
                    <a:pt x="30" y="1376"/>
                    <a:pt x="1" y="1581"/>
                    <a:pt x="44" y="1801"/>
                  </a:cubicBezTo>
                  <a:cubicBezTo>
                    <a:pt x="44" y="1903"/>
                    <a:pt x="74" y="2021"/>
                    <a:pt x="132" y="2123"/>
                  </a:cubicBezTo>
                  <a:cubicBezTo>
                    <a:pt x="191" y="2240"/>
                    <a:pt x="279" y="2328"/>
                    <a:pt x="396" y="2387"/>
                  </a:cubicBezTo>
                  <a:cubicBezTo>
                    <a:pt x="501" y="2450"/>
                    <a:pt x="617" y="2473"/>
                    <a:pt x="738" y="2473"/>
                  </a:cubicBezTo>
                  <a:cubicBezTo>
                    <a:pt x="869" y="2473"/>
                    <a:pt x="1006" y="2446"/>
                    <a:pt x="1142" y="2416"/>
                  </a:cubicBezTo>
                  <a:cubicBezTo>
                    <a:pt x="1391" y="2372"/>
                    <a:pt x="1655" y="2240"/>
                    <a:pt x="1860" y="2035"/>
                  </a:cubicBezTo>
                  <a:cubicBezTo>
                    <a:pt x="2050" y="1830"/>
                    <a:pt x="2167" y="1567"/>
                    <a:pt x="2226" y="1303"/>
                  </a:cubicBezTo>
                  <a:cubicBezTo>
                    <a:pt x="2270" y="1054"/>
                    <a:pt x="2270" y="791"/>
                    <a:pt x="2270" y="557"/>
                  </a:cubicBezTo>
                  <a:cubicBezTo>
                    <a:pt x="2270" y="425"/>
                    <a:pt x="2270" y="293"/>
                    <a:pt x="2196" y="191"/>
                  </a:cubicBezTo>
                  <a:cubicBezTo>
                    <a:pt x="2167" y="132"/>
                    <a:pt x="2094" y="117"/>
                    <a:pt x="2035" y="103"/>
                  </a:cubicBezTo>
                  <a:cubicBezTo>
                    <a:pt x="1977" y="74"/>
                    <a:pt x="1933" y="74"/>
                    <a:pt x="1874" y="74"/>
                  </a:cubicBezTo>
                  <a:cubicBezTo>
                    <a:pt x="1655" y="59"/>
                    <a:pt x="1464" y="59"/>
                    <a:pt x="1289" y="44"/>
                  </a:cubicBezTo>
                  <a:cubicBezTo>
                    <a:pt x="937" y="30"/>
                    <a:pt x="659" y="30"/>
                    <a:pt x="440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 flipH="1">
              <a:off x="7190074" y="1276026"/>
              <a:ext cx="84094" cy="430637"/>
            </a:xfrm>
            <a:custGeom>
              <a:rect b="b" l="l" r="r" t="t"/>
              <a:pathLst>
                <a:path extrusionOk="0" h="5930" w="1158">
                  <a:moveTo>
                    <a:pt x="1" y="0"/>
                  </a:moveTo>
                  <a:lnTo>
                    <a:pt x="1" y="5929"/>
                  </a:lnTo>
                  <a:cubicBezTo>
                    <a:pt x="1" y="5929"/>
                    <a:pt x="1157" y="2460"/>
                    <a:pt x="923" y="1830"/>
                  </a:cubicBezTo>
                  <a:cubicBezTo>
                    <a:pt x="674" y="121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 flipH="1">
              <a:off x="7384622" y="2990788"/>
              <a:ext cx="171238" cy="436010"/>
            </a:xfrm>
            <a:custGeom>
              <a:rect b="b" l="l" r="r" t="t"/>
              <a:pathLst>
                <a:path extrusionOk="0" h="6004" w="2358">
                  <a:moveTo>
                    <a:pt x="31" y="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0" y="16"/>
                    <a:pt x="498" y="1362"/>
                    <a:pt x="1128" y="3017"/>
                  </a:cubicBezTo>
                  <a:cubicBezTo>
                    <a:pt x="1768" y="4677"/>
                    <a:pt x="2322" y="6003"/>
                    <a:pt x="2342" y="6003"/>
                  </a:cubicBezTo>
                  <a:cubicBezTo>
                    <a:pt x="2342" y="6003"/>
                    <a:pt x="2343" y="6003"/>
                    <a:pt x="2343" y="6003"/>
                  </a:cubicBezTo>
                  <a:cubicBezTo>
                    <a:pt x="2357" y="6003"/>
                    <a:pt x="1874" y="4642"/>
                    <a:pt x="1245" y="2973"/>
                  </a:cubicBezTo>
                  <a:cubicBezTo>
                    <a:pt x="607" y="1336"/>
                    <a:pt x="70" y="1"/>
                    <a:pt x="3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 flipH="1">
              <a:off x="7478229" y="3059921"/>
              <a:ext cx="53230" cy="303043"/>
            </a:xfrm>
            <a:custGeom>
              <a:rect b="b" l="l" r="r" t="t"/>
              <a:pathLst>
                <a:path extrusionOk="0" h="4173" w="733">
                  <a:moveTo>
                    <a:pt x="1" y="1"/>
                  </a:moveTo>
                  <a:cubicBezTo>
                    <a:pt x="1" y="1"/>
                    <a:pt x="45" y="235"/>
                    <a:pt x="118" y="601"/>
                  </a:cubicBezTo>
                  <a:cubicBezTo>
                    <a:pt x="206" y="967"/>
                    <a:pt x="323" y="1494"/>
                    <a:pt x="411" y="2065"/>
                  </a:cubicBezTo>
                  <a:cubicBezTo>
                    <a:pt x="513" y="2650"/>
                    <a:pt x="572" y="3163"/>
                    <a:pt x="630" y="3543"/>
                  </a:cubicBezTo>
                  <a:cubicBezTo>
                    <a:pt x="689" y="3924"/>
                    <a:pt x="704" y="4173"/>
                    <a:pt x="733" y="4173"/>
                  </a:cubicBezTo>
                  <a:cubicBezTo>
                    <a:pt x="733" y="4173"/>
                    <a:pt x="733" y="3924"/>
                    <a:pt x="689" y="3529"/>
                  </a:cubicBezTo>
                  <a:cubicBezTo>
                    <a:pt x="674" y="3148"/>
                    <a:pt x="601" y="2636"/>
                    <a:pt x="513" y="2050"/>
                  </a:cubicBezTo>
                  <a:cubicBezTo>
                    <a:pt x="396" y="1479"/>
                    <a:pt x="294" y="952"/>
                    <a:pt x="177" y="586"/>
                  </a:cubicBezTo>
                  <a:cubicBezTo>
                    <a:pt x="89" y="220"/>
                    <a:pt x="16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 flipH="1">
              <a:off x="6496620" y="4346308"/>
              <a:ext cx="389171" cy="146765"/>
            </a:xfrm>
            <a:custGeom>
              <a:rect b="b" l="l" r="r" t="t"/>
              <a:pathLst>
                <a:path extrusionOk="0" h="2021" w="5359">
                  <a:moveTo>
                    <a:pt x="4791" y="1"/>
                  </a:moveTo>
                  <a:cubicBezTo>
                    <a:pt x="4271" y="1"/>
                    <a:pt x="3529" y="118"/>
                    <a:pt x="3529" y="118"/>
                  </a:cubicBezTo>
                  <a:lnTo>
                    <a:pt x="1" y="2021"/>
                  </a:lnTo>
                  <a:cubicBezTo>
                    <a:pt x="1" y="2021"/>
                    <a:pt x="5359" y="352"/>
                    <a:pt x="5286" y="118"/>
                  </a:cubicBezTo>
                  <a:cubicBezTo>
                    <a:pt x="5256" y="30"/>
                    <a:pt x="5051" y="1"/>
                    <a:pt x="4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 flipH="1">
              <a:off x="7712062" y="4255963"/>
              <a:ext cx="338191" cy="269711"/>
            </a:xfrm>
            <a:custGeom>
              <a:rect b="b" l="l" r="r" t="t"/>
              <a:pathLst>
                <a:path extrusionOk="0" h="3714" w="4657">
                  <a:moveTo>
                    <a:pt x="1" y="0"/>
                  </a:moveTo>
                  <a:lnTo>
                    <a:pt x="1" y="146"/>
                  </a:lnTo>
                  <a:cubicBezTo>
                    <a:pt x="1" y="146"/>
                    <a:pt x="4035" y="3713"/>
                    <a:pt x="4498" y="3713"/>
                  </a:cubicBezTo>
                  <a:cubicBezTo>
                    <a:pt x="4520" y="3713"/>
                    <a:pt x="4534" y="3706"/>
                    <a:pt x="4539" y="3689"/>
                  </a:cubicBezTo>
                  <a:cubicBezTo>
                    <a:pt x="4656" y="3323"/>
                    <a:pt x="3895" y="2518"/>
                    <a:pt x="3895" y="25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 flipH="1">
              <a:off x="7103946" y="780398"/>
              <a:ext cx="351989" cy="187069"/>
            </a:xfrm>
            <a:custGeom>
              <a:rect b="b" l="l" r="r" t="t"/>
              <a:pathLst>
                <a:path extrusionOk="0" h="2576" w="4847">
                  <a:moveTo>
                    <a:pt x="2637" y="1"/>
                  </a:moveTo>
                  <a:cubicBezTo>
                    <a:pt x="2578" y="1"/>
                    <a:pt x="2519" y="2"/>
                    <a:pt x="2460" y="3"/>
                  </a:cubicBezTo>
                  <a:cubicBezTo>
                    <a:pt x="2035" y="3"/>
                    <a:pt x="1567" y="33"/>
                    <a:pt x="1172" y="179"/>
                  </a:cubicBezTo>
                  <a:cubicBezTo>
                    <a:pt x="747" y="326"/>
                    <a:pt x="381" y="618"/>
                    <a:pt x="176" y="1028"/>
                  </a:cubicBezTo>
                  <a:cubicBezTo>
                    <a:pt x="0" y="1423"/>
                    <a:pt x="30" y="1936"/>
                    <a:pt x="322" y="2273"/>
                  </a:cubicBezTo>
                  <a:lnTo>
                    <a:pt x="308" y="2331"/>
                  </a:lnTo>
                  <a:cubicBezTo>
                    <a:pt x="425" y="2419"/>
                    <a:pt x="527" y="2521"/>
                    <a:pt x="659" y="2565"/>
                  </a:cubicBezTo>
                  <a:cubicBezTo>
                    <a:pt x="693" y="2572"/>
                    <a:pt x="727" y="2576"/>
                    <a:pt x="761" y="2576"/>
                  </a:cubicBezTo>
                  <a:cubicBezTo>
                    <a:pt x="875" y="2576"/>
                    <a:pt x="983" y="2535"/>
                    <a:pt x="1040" y="2434"/>
                  </a:cubicBezTo>
                  <a:cubicBezTo>
                    <a:pt x="1098" y="2302"/>
                    <a:pt x="1040" y="2155"/>
                    <a:pt x="981" y="2009"/>
                  </a:cubicBezTo>
                  <a:cubicBezTo>
                    <a:pt x="908" y="1775"/>
                    <a:pt x="908" y="1497"/>
                    <a:pt x="1011" y="1262"/>
                  </a:cubicBezTo>
                  <a:cubicBezTo>
                    <a:pt x="1259" y="1570"/>
                    <a:pt x="1596" y="1833"/>
                    <a:pt x="1991" y="1907"/>
                  </a:cubicBezTo>
                  <a:cubicBezTo>
                    <a:pt x="2056" y="1918"/>
                    <a:pt x="2122" y="1924"/>
                    <a:pt x="2187" y="1924"/>
                  </a:cubicBezTo>
                  <a:cubicBezTo>
                    <a:pt x="2534" y="1924"/>
                    <a:pt x="2871" y="1763"/>
                    <a:pt x="3031" y="1467"/>
                  </a:cubicBezTo>
                  <a:cubicBezTo>
                    <a:pt x="3075" y="1833"/>
                    <a:pt x="3397" y="2082"/>
                    <a:pt x="3748" y="2199"/>
                  </a:cubicBezTo>
                  <a:cubicBezTo>
                    <a:pt x="3866" y="2230"/>
                    <a:pt x="3989" y="2251"/>
                    <a:pt x="4108" y="2251"/>
                  </a:cubicBezTo>
                  <a:cubicBezTo>
                    <a:pt x="4271" y="2251"/>
                    <a:pt x="4427" y="2213"/>
                    <a:pt x="4553" y="2112"/>
                  </a:cubicBezTo>
                  <a:cubicBezTo>
                    <a:pt x="4758" y="1965"/>
                    <a:pt x="4846" y="1687"/>
                    <a:pt x="4831" y="1423"/>
                  </a:cubicBezTo>
                  <a:cubicBezTo>
                    <a:pt x="4802" y="911"/>
                    <a:pt x="4422" y="472"/>
                    <a:pt x="3968" y="252"/>
                  </a:cubicBezTo>
                  <a:cubicBezTo>
                    <a:pt x="3565" y="57"/>
                    <a:pt x="3104" y="1"/>
                    <a:pt x="2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 flipH="1">
              <a:off x="7469660" y="1043208"/>
              <a:ext cx="46913" cy="55772"/>
            </a:xfrm>
            <a:custGeom>
              <a:rect b="b" l="l" r="r" t="t"/>
              <a:pathLst>
                <a:path extrusionOk="0" h="768" w="646">
                  <a:moveTo>
                    <a:pt x="425" y="0"/>
                  </a:moveTo>
                  <a:cubicBezTo>
                    <a:pt x="382" y="0"/>
                    <a:pt x="352" y="30"/>
                    <a:pt x="352" y="30"/>
                  </a:cubicBezTo>
                  <a:cubicBezTo>
                    <a:pt x="352" y="44"/>
                    <a:pt x="469" y="30"/>
                    <a:pt x="543" y="147"/>
                  </a:cubicBezTo>
                  <a:cubicBezTo>
                    <a:pt x="557" y="205"/>
                    <a:pt x="557" y="293"/>
                    <a:pt x="543" y="396"/>
                  </a:cubicBezTo>
                  <a:cubicBezTo>
                    <a:pt x="513" y="484"/>
                    <a:pt x="469" y="586"/>
                    <a:pt x="396" y="645"/>
                  </a:cubicBezTo>
                  <a:cubicBezTo>
                    <a:pt x="363" y="663"/>
                    <a:pt x="332" y="672"/>
                    <a:pt x="302" y="672"/>
                  </a:cubicBezTo>
                  <a:cubicBezTo>
                    <a:pt x="240" y="672"/>
                    <a:pt x="187" y="636"/>
                    <a:pt x="147" y="586"/>
                  </a:cubicBezTo>
                  <a:cubicBezTo>
                    <a:pt x="103" y="513"/>
                    <a:pt x="74" y="425"/>
                    <a:pt x="74" y="352"/>
                  </a:cubicBezTo>
                  <a:cubicBezTo>
                    <a:pt x="74" y="205"/>
                    <a:pt x="118" y="103"/>
                    <a:pt x="103" y="103"/>
                  </a:cubicBezTo>
                  <a:cubicBezTo>
                    <a:pt x="74" y="103"/>
                    <a:pt x="45" y="191"/>
                    <a:pt x="1" y="352"/>
                  </a:cubicBezTo>
                  <a:cubicBezTo>
                    <a:pt x="1" y="425"/>
                    <a:pt x="1" y="557"/>
                    <a:pt x="74" y="645"/>
                  </a:cubicBezTo>
                  <a:cubicBezTo>
                    <a:pt x="118" y="688"/>
                    <a:pt x="162" y="732"/>
                    <a:pt x="221" y="762"/>
                  </a:cubicBezTo>
                  <a:cubicBezTo>
                    <a:pt x="239" y="765"/>
                    <a:pt x="259" y="767"/>
                    <a:pt x="280" y="767"/>
                  </a:cubicBezTo>
                  <a:cubicBezTo>
                    <a:pt x="341" y="767"/>
                    <a:pt x="407" y="751"/>
                    <a:pt x="440" y="718"/>
                  </a:cubicBezTo>
                  <a:cubicBezTo>
                    <a:pt x="557" y="645"/>
                    <a:pt x="616" y="513"/>
                    <a:pt x="630" y="410"/>
                  </a:cubicBezTo>
                  <a:cubicBezTo>
                    <a:pt x="645" y="293"/>
                    <a:pt x="645" y="191"/>
                    <a:pt x="587" y="118"/>
                  </a:cubicBezTo>
                  <a:cubicBezTo>
                    <a:pt x="557" y="44"/>
                    <a:pt x="484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 flipH="1">
              <a:off x="7318755" y="1292002"/>
              <a:ext cx="273269" cy="430637"/>
            </a:xfrm>
            <a:custGeom>
              <a:rect b="b" l="l" r="r" t="t"/>
              <a:pathLst>
                <a:path extrusionOk="0" h="5930" w="3763">
                  <a:moveTo>
                    <a:pt x="659" y="0"/>
                  </a:moveTo>
                  <a:cubicBezTo>
                    <a:pt x="542" y="15"/>
                    <a:pt x="1" y="2123"/>
                    <a:pt x="557" y="2752"/>
                  </a:cubicBezTo>
                  <a:cubicBezTo>
                    <a:pt x="1157" y="3440"/>
                    <a:pt x="3763" y="5929"/>
                    <a:pt x="3763" y="5929"/>
                  </a:cubicBezTo>
                  <a:lnTo>
                    <a:pt x="659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 flipH="1">
              <a:off x="7547289" y="1976585"/>
              <a:ext cx="191426" cy="398756"/>
            </a:xfrm>
            <a:custGeom>
              <a:rect b="b" l="l" r="r" t="t"/>
              <a:pathLst>
                <a:path extrusionOk="0" h="5491" w="2636">
                  <a:moveTo>
                    <a:pt x="2635" y="1"/>
                  </a:moveTo>
                  <a:cubicBezTo>
                    <a:pt x="2606" y="1"/>
                    <a:pt x="2562" y="74"/>
                    <a:pt x="2489" y="133"/>
                  </a:cubicBezTo>
                  <a:cubicBezTo>
                    <a:pt x="2372" y="250"/>
                    <a:pt x="2240" y="440"/>
                    <a:pt x="2094" y="674"/>
                  </a:cubicBezTo>
                  <a:cubicBezTo>
                    <a:pt x="1786" y="1157"/>
                    <a:pt x="1406" y="1816"/>
                    <a:pt x="1040" y="2577"/>
                  </a:cubicBezTo>
                  <a:cubicBezTo>
                    <a:pt x="674" y="3353"/>
                    <a:pt x="396" y="4085"/>
                    <a:pt x="235" y="4612"/>
                  </a:cubicBezTo>
                  <a:cubicBezTo>
                    <a:pt x="147" y="4891"/>
                    <a:pt x="88" y="5110"/>
                    <a:pt x="44" y="5256"/>
                  </a:cubicBezTo>
                  <a:cubicBezTo>
                    <a:pt x="15" y="5403"/>
                    <a:pt x="0" y="5491"/>
                    <a:pt x="0" y="5491"/>
                  </a:cubicBezTo>
                  <a:cubicBezTo>
                    <a:pt x="15" y="5491"/>
                    <a:pt x="30" y="5418"/>
                    <a:pt x="88" y="5271"/>
                  </a:cubicBezTo>
                  <a:cubicBezTo>
                    <a:pt x="147" y="5125"/>
                    <a:pt x="220" y="4905"/>
                    <a:pt x="308" y="4642"/>
                  </a:cubicBezTo>
                  <a:cubicBezTo>
                    <a:pt x="483" y="4129"/>
                    <a:pt x="762" y="3427"/>
                    <a:pt x="1128" y="2651"/>
                  </a:cubicBezTo>
                  <a:cubicBezTo>
                    <a:pt x="1479" y="1889"/>
                    <a:pt x="1859" y="1231"/>
                    <a:pt x="2152" y="748"/>
                  </a:cubicBezTo>
                  <a:cubicBezTo>
                    <a:pt x="2299" y="528"/>
                    <a:pt x="2416" y="323"/>
                    <a:pt x="2504" y="206"/>
                  </a:cubicBezTo>
                  <a:cubicBezTo>
                    <a:pt x="2591" y="74"/>
                    <a:pt x="2635" y="1"/>
                    <a:pt x="263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3"/>
            <p:cNvSpPr/>
            <p:nvPr/>
          </p:nvSpPr>
          <p:spPr>
            <a:xfrm flipH="1">
              <a:off x="7230522" y="2207805"/>
              <a:ext cx="321126" cy="245746"/>
            </a:xfrm>
            <a:custGeom>
              <a:rect b="b" l="l" r="r" t="t"/>
              <a:pathLst>
                <a:path extrusionOk="0" h="3384" w="4422">
                  <a:moveTo>
                    <a:pt x="3225" y="1"/>
                  </a:moveTo>
                  <a:cubicBezTo>
                    <a:pt x="2820" y="1"/>
                    <a:pt x="1348" y="389"/>
                    <a:pt x="1348" y="389"/>
                  </a:cubicBezTo>
                  <a:cubicBezTo>
                    <a:pt x="1348" y="389"/>
                    <a:pt x="1" y="2892"/>
                    <a:pt x="528" y="3097"/>
                  </a:cubicBezTo>
                  <a:cubicBezTo>
                    <a:pt x="528" y="3097"/>
                    <a:pt x="2100" y="3383"/>
                    <a:pt x="2663" y="3383"/>
                  </a:cubicBezTo>
                  <a:cubicBezTo>
                    <a:pt x="2749" y="3383"/>
                    <a:pt x="2812" y="3376"/>
                    <a:pt x="2841" y="3361"/>
                  </a:cubicBezTo>
                  <a:cubicBezTo>
                    <a:pt x="3075" y="3258"/>
                    <a:pt x="2197" y="2805"/>
                    <a:pt x="2197" y="2804"/>
                  </a:cubicBezTo>
                  <a:lnTo>
                    <a:pt x="2197" y="2804"/>
                  </a:lnTo>
                  <a:cubicBezTo>
                    <a:pt x="2197" y="2805"/>
                    <a:pt x="2893" y="3076"/>
                    <a:pt x="3226" y="3076"/>
                  </a:cubicBezTo>
                  <a:cubicBezTo>
                    <a:pt x="3279" y="3076"/>
                    <a:pt x="3323" y="3069"/>
                    <a:pt x="3353" y="3053"/>
                  </a:cubicBezTo>
                  <a:cubicBezTo>
                    <a:pt x="3573" y="2966"/>
                    <a:pt x="2358" y="2204"/>
                    <a:pt x="2358" y="2204"/>
                  </a:cubicBezTo>
                  <a:lnTo>
                    <a:pt x="2358" y="2204"/>
                  </a:lnTo>
                  <a:cubicBezTo>
                    <a:pt x="2358" y="2204"/>
                    <a:pt x="3219" y="2680"/>
                    <a:pt x="3593" y="2680"/>
                  </a:cubicBezTo>
                  <a:cubicBezTo>
                    <a:pt x="3668" y="2680"/>
                    <a:pt x="3724" y="2661"/>
                    <a:pt x="3749" y="2614"/>
                  </a:cubicBezTo>
                  <a:cubicBezTo>
                    <a:pt x="3895" y="2336"/>
                    <a:pt x="2578" y="1516"/>
                    <a:pt x="2577" y="1516"/>
                  </a:cubicBezTo>
                  <a:lnTo>
                    <a:pt x="2577" y="1516"/>
                  </a:lnTo>
                  <a:cubicBezTo>
                    <a:pt x="2578" y="1516"/>
                    <a:pt x="3625" y="2051"/>
                    <a:pt x="4049" y="2051"/>
                  </a:cubicBezTo>
                  <a:cubicBezTo>
                    <a:pt x="4121" y="2051"/>
                    <a:pt x="4175" y="2035"/>
                    <a:pt x="4202" y="1999"/>
                  </a:cubicBezTo>
                  <a:cubicBezTo>
                    <a:pt x="4422" y="1721"/>
                    <a:pt x="2519" y="755"/>
                    <a:pt x="2519" y="755"/>
                  </a:cubicBezTo>
                  <a:cubicBezTo>
                    <a:pt x="3148" y="623"/>
                    <a:pt x="3426" y="140"/>
                    <a:pt x="3324" y="23"/>
                  </a:cubicBezTo>
                  <a:cubicBezTo>
                    <a:pt x="3314" y="8"/>
                    <a:pt x="3279" y="1"/>
                    <a:pt x="3225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3"/>
            <p:cNvSpPr/>
            <p:nvPr/>
          </p:nvSpPr>
          <p:spPr>
            <a:xfrm flipH="1">
              <a:off x="7428189" y="1383430"/>
              <a:ext cx="835711" cy="1055750"/>
            </a:xfrm>
            <a:custGeom>
              <a:rect b="b" l="l" r="r" t="t"/>
              <a:pathLst>
                <a:path extrusionOk="0" h="14538" w="11508">
                  <a:moveTo>
                    <a:pt x="7101" y="0"/>
                  </a:moveTo>
                  <a:cubicBezTo>
                    <a:pt x="7101" y="0"/>
                    <a:pt x="4758" y="2079"/>
                    <a:pt x="2372" y="6193"/>
                  </a:cubicBezTo>
                  <a:cubicBezTo>
                    <a:pt x="0" y="10292"/>
                    <a:pt x="4041" y="12034"/>
                    <a:pt x="5124" y="12444"/>
                  </a:cubicBezTo>
                  <a:cubicBezTo>
                    <a:pt x="6208" y="12883"/>
                    <a:pt x="10541" y="14537"/>
                    <a:pt x="10541" y="14537"/>
                  </a:cubicBezTo>
                  <a:lnTo>
                    <a:pt x="11507" y="11404"/>
                  </a:lnTo>
                  <a:cubicBezTo>
                    <a:pt x="11507" y="11404"/>
                    <a:pt x="8872" y="10379"/>
                    <a:pt x="6164" y="8886"/>
                  </a:cubicBezTo>
                  <a:cubicBezTo>
                    <a:pt x="4934" y="8184"/>
                    <a:pt x="9282" y="3177"/>
                    <a:pt x="9282" y="3177"/>
                  </a:cubicBezTo>
                  <a:lnTo>
                    <a:pt x="7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3"/>
            <p:cNvSpPr/>
            <p:nvPr/>
          </p:nvSpPr>
          <p:spPr>
            <a:xfrm flipH="1">
              <a:off x="7598341" y="1408701"/>
              <a:ext cx="186125" cy="320254"/>
            </a:xfrm>
            <a:custGeom>
              <a:rect b="b" l="l" r="r" t="t"/>
              <a:pathLst>
                <a:path extrusionOk="0" h="4410" w="2563">
                  <a:moveTo>
                    <a:pt x="793" y="1"/>
                  </a:moveTo>
                  <a:cubicBezTo>
                    <a:pt x="542" y="1"/>
                    <a:pt x="348" y="42"/>
                    <a:pt x="220" y="106"/>
                  </a:cubicBezTo>
                  <a:cubicBezTo>
                    <a:pt x="147" y="150"/>
                    <a:pt x="89" y="179"/>
                    <a:pt x="59" y="208"/>
                  </a:cubicBezTo>
                  <a:cubicBezTo>
                    <a:pt x="15" y="223"/>
                    <a:pt x="1" y="238"/>
                    <a:pt x="1" y="238"/>
                  </a:cubicBezTo>
                  <a:cubicBezTo>
                    <a:pt x="3" y="240"/>
                    <a:pt x="6" y="240"/>
                    <a:pt x="10" y="240"/>
                  </a:cubicBezTo>
                  <a:cubicBezTo>
                    <a:pt x="36" y="240"/>
                    <a:pt x="108" y="201"/>
                    <a:pt x="235" y="150"/>
                  </a:cubicBezTo>
                  <a:cubicBezTo>
                    <a:pt x="346" y="106"/>
                    <a:pt x="507" y="61"/>
                    <a:pt x="699" y="61"/>
                  </a:cubicBezTo>
                  <a:cubicBezTo>
                    <a:pt x="761" y="61"/>
                    <a:pt x="826" y="66"/>
                    <a:pt x="894" y="77"/>
                  </a:cubicBezTo>
                  <a:cubicBezTo>
                    <a:pt x="1187" y="106"/>
                    <a:pt x="1523" y="223"/>
                    <a:pt x="1787" y="472"/>
                  </a:cubicBezTo>
                  <a:cubicBezTo>
                    <a:pt x="2065" y="721"/>
                    <a:pt x="2270" y="1101"/>
                    <a:pt x="2358" y="1526"/>
                  </a:cubicBezTo>
                  <a:cubicBezTo>
                    <a:pt x="2446" y="1950"/>
                    <a:pt x="2416" y="2360"/>
                    <a:pt x="2299" y="2726"/>
                  </a:cubicBezTo>
                  <a:cubicBezTo>
                    <a:pt x="2197" y="3092"/>
                    <a:pt x="2050" y="3385"/>
                    <a:pt x="1904" y="3649"/>
                  </a:cubicBezTo>
                  <a:cubicBezTo>
                    <a:pt x="1596" y="4146"/>
                    <a:pt x="1348" y="4395"/>
                    <a:pt x="1377" y="4410"/>
                  </a:cubicBezTo>
                  <a:cubicBezTo>
                    <a:pt x="1377" y="4410"/>
                    <a:pt x="1450" y="4366"/>
                    <a:pt x="1553" y="4249"/>
                  </a:cubicBezTo>
                  <a:cubicBezTo>
                    <a:pt x="1655" y="4132"/>
                    <a:pt x="1801" y="3941"/>
                    <a:pt x="1962" y="3693"/>
                  </a:cubicBezTo>
                  <a:cubicBezTo>
                    <a:pt x="2124" y="3458"/>
                    <a:pt x="2285" y="3136"/>
                    <a:pt x="2402" y="2770"/>
                  </a:cubicBezTo>
                  <a:cubicBezTo>
                    <a:pt x="2519" y="2375"/>
                    <a:pt x="2563" y="1936"/>
                    <a:pt x="2475" y="1497"/>
                  </a:cubicBezTo>
                  <a:cubicBezTo>
                    <a:pt x="2372" y="1057"/>
                    <a:pt x="2182" y="662"/>
                    <a:pt x="1860" y="399"/>
                  </a:cubicBezTo>
                  <a:cubicBezTo>
                    <a:pt x="1553" y="150"/>
                    <a:pt x="1201" y="18"/>
                    <a:pt x="908" y="3"/>
                  </a:cubicBezTo>
                  <a:cubicBezTo>
                    <a:pt x="869" y="2"/>
                    <a:pt x="830" y="1"/>
                    <a:pt x="793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 flipH="1">
              <a:off x="7823680" y="2003019"/>
              <a:ext cx="72402" cy="23601"/>
            </a:xfrm>
            <a:custGeom>
              <a:rect b="b" l="l" r="r" t="t"/>
              <a:pathLst>
                <a:path extrusionOk="0" h="325" w="997">
                  <a:moveTo>
                    <a:pt x="975" y="0"/>
                  </a:moveTo>
                  <a:cubicBezTo>
                    <a:pt x="906" y="0"/>
                    <a:pt x="700" y="42"/>
                    <a:pt x="484" y="105"/>
                  </a:cubicBezTo>
                  <a:cubicBezTo>
                    <a:pt x="295" y="159"/>
                    <a:pt x="156" y="226"/>
                    <a:pt x="67" y="270"/>
                  </a:cubicBezTo>
                  <a:lnTo>
                    <a:pt x="67" y="270"/>
                  </a:lnTo>
                  <a:cubicBezTo>
                    <a:pt x="54" y="233"/>
                    <a:pt x="40" y="222"/>
                    <a:pt x="15" y="222"/>
                  </a:cubicBezTo>
                  <a:cubicBezTo>
                    <a:pt x="1" y="222"/>
                    <a:pt x="1" y="252"/>
                    <a:pt x="15" y="310"/>
                  </a:cubicBezTo>
                  <a:lnTo>
                    <a:pt x="15" y="325"/>
                  </a:lnTo>
                  <a:lnTo>
                    <a:pt x="59" y="325"/>
                  </a:lnTo>
                  <a:cubicBezTo>
                    <a:pt x="147" y="325"/>
                    <a:pt x="308" y="281"/>
                    <a:pt x="498" y="222"/>
                  </a:cubicBezTo>
                  <a:cubicBezTo>
                    <a:pt x="777" y="135"/>
                    <a:pt x="996" y="18"/>
                    <a:pt x="996" y="3"/>
                  </a:cubicBezTo>
                  <a:cubicBezTo>
                    <a:pt x="992" y="1"/>
                    <a:pt x="985" y="0"/>
                    <a:pt x="97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 flipH="1">
              <a:off x="7818379" y="2015872"/>
              <a:ext cx="71313" cy="53594"/>
            </a:xfrm>
            <a:custGeom>
              <a:rect b="b" l="l" r="r" t="t"/>
              <a:pathLst>
                <a:path extrusionOk="0" h="738" w="982">
                  <a:moveTo>
                    <a:pt x="949" y="1"/>
                  </a:moveTo>
                  <a:cubicBezTo>
                    <a:pt x="917" y="1"/>
                    <a:pt x="706" y="143"/>
                    <a:pt x="469" y="338"/>
                  </a:cubicBezTo>
                  <a:cubicBezTo>
                    <a:pt x="205" y="543"/>
                    <a:pt x="0" y="719"/>
                    <a:pt x="30" y="734"/>
                  </a:cubicBezTo>
                  <a:cubicBezTo>
                    <a:pt x="31" y="736"/>
                    <a:pt x="34" y="737"/>
                    <a:pt x="38" y="737"/>
                  </a:cubicBezTo>
                  <a:cubicBezTo>
                    <a:pt x="82" y="737"/>
                    <a:pt x="285" y="599"/>
                    <a:pt x="513" y="411"/>
                  </a:cubicBezTo>
                  <a:cubicBezTo>
                    <a:pt x="776" y="207"/>
                    <a:pt x="981" y="31"/>
                    <a:pt x="952" y="2"/>
                  </a:cubicBezTo>
                  <a:cubicBezTo>
                    <a:pt x="951" y="1"/>
                    <a:pt x="950" y="1"/>
                    <a:pt x="949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 flipH="1">
              <a:off x="7406988" y="2115724"/>
              <a:ext cx="244584" cy="115175"/>
            </a:xfrm>
            <a:custGeom>
              <a:rect b="b" l="l" r="r" t="t"/>
              <a:pathLst>
                <a:path extrusionOk="0" h="1586" w="3368">
                  <a:moveTo>
                    <a:pt x="5" y="1"/>
                  </a:moveTo>
                  <a:cubicBezTo>
                    <a:pt x="2" y="1"/>
                    <a:pt x="1" y="1"/>
                    <a:pt x="1" y="3"/>
                  </a:cubicBezTo>
                  <a:cubicBezTo>
                    <a:pt x="1" y="3"/>
                    <a:pt x="191" y="120"/>
                    <a:pt x="484" y="266"/>
                  </a:cubicBezTo>
                  <a:cubicBezTo>
                    <a:pt x="762" y="413"/>
                    <a:pt x="1187" y="603"/>
                    <a:pt x="1655" y="822"/>
                  </a:cubicBezTo>
                  <a:cubicBezTo>
                    <a:pt x="2109" y="1042"/>
                    <a:pt x="2533" y="1247"/>
                    <a:pt x="2841" y="1379"/>
                  </a:cubicBezTo>
                  <a:cubicBezTo>
                    <a:pt x="3122" y="1513"/>
                    <a:pt x="3318" y="1586"/>
                    <a:pt x="3349" y="1586"/>
                  </a:cubicBezTo>
                  <a:cubicBezTo>
                    <a:pt x="3352" y="1586"/>
                    <a:pt x="3353" y="1585"/>
                    <a:pt x="3353" y="1584"/>
                  </a:cubicBezTo>
                  <a:cubicBezTo>
                    <a:pt x="3368" y="1554"/>
                    <a:pt x="3192" y="1467"/>
                    <a:pt x="2870" y="1320"/>
                  </a:cubicBezTo>
                  <a:cubicBezTo>
                    <a:pt x="2577" y="1174"/>
                    <a:pt x="2167" y="969"/>
                    <a:pt x="1699" y="749"/>
                  </a:cubicBezTo>
                  <a:cubicBezTo>
                    <a:pt x="1245" y="530"/>
                    <a:pt x="821" y="339"/>
                    <a:pt x="513" y="208"/>
                  </a:cubicBezTo>
                  <a:cubicBezTo>
                    <a:pt x="231" y="74"/>
                    <a:pt x="36" y="1"/>
                    <a:pt x="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53"/>
          <p:cNvGrpSpPr/>
          <p:nvPr/>
        </p:nvGrpSpPr>
        <p:grpSpPr>
          <a:xfrm>
            <a:off x="8589351" y="4180778"/>
            <a:ext cx="392360" cy="922645"/>
            <a:chOff x="8416475" y="3483007"/>
            <a:chExt cx="727535" cy="1710819"/>
          </a:xfrm>
        </p:grpSpPr>
        <p:sp>
          <p:nvSpPr>
            <p:cNvPr id="1654" name="Google Shape;1654;p53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53"/>
          <p:cNvSpPr txBox="1"/>
          <p:nvPr/>
        </p:nvSpPr>
        <p:spPr>
          <a:xfrm>
            <a:off x="1567100" y="2337400"/>
            <a:ext cx="56592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Cellular network problem is slight 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common issue. 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Complex instructions from higher authorities may be misunderstood.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Criminal activities or fake information can be appeared for local business communication.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8" name="Google Shape;165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54"/>
          <p:cNvSpPr txBox="1"/>
          <p:nvPr>
            <p:ph type="title"/>
          </p:nvPr>
        </p:nvSpPr>
        <p:spPr>
          <a:xfrm>
            <a:off x="720000" y="2164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Artificial Intelligence and Machine Learning Issues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664" name="Google Shape;166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5" name="Google Shape;1665;p54"/>
          <p:cNvSpPr txBox="1"/>
          <p:nvPr/>
        </p:nvSpPr>
        <p:spPr>
          <a:xfrm>
            <a:off x="1679600" y="1485600"/>
            <a:ext cx="66120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Machine </a:t>
            </a: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Learning Data analysis is not always accurate or productive for business communication.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Communication through AL may not be efficient  to satisfy a clients requirements. Such as : Chat boot or Virtual Assistance.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Char char="●"/>
            </a:pPr>
            <a:r>
              <a:rPr b="1" lang="en" sz="2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Machine does not understand that much as human does during real time business communication. </a:t>
            </a:r>
            <a:endParaRPr b="1" sz="2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66" name="Google Shape;1666;p54"/>
          <p:cNvGrpSpPr/>
          <p:nvPr/>
        </p:nvGrpSpPr>
        <p:grpSpPr>
          <a:xfrm>
            <a:off x="147736" y="1892610"/>
            <a:ext cx="1603822" cy="1599133"/>
            <a:chOff x="4314639" y="3060919"/>
            <a:chExt cx="507202" cy="505719"/>
          </a:xfrm>
        </p:grpSpPr>
        <p:sp>
          <p:nvSpPr>
            <p:cNvPr id="1667" name="Google Shape;1667;p54"/>
            <p:cNvSpPr/>
            <p:nvPr/>
          </p:nvSpPr>
          <p:spPr>
            <a:xfrm>
              <a:off x="4460358" y="3341691"/>
              <a:ext cx="80824" cy="80861"/>
            </a:xfrm>
            <a:custGeom>
              <a:rect b="b" l="l" r="r" t="t"/>
              <a:pathLst>
                <a:path extrusionOk="0" h="1944" w="1943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4460733" y="3342065"/>
              <a:ext cx="64934" cy="80486"/>
            </a:xfrm>
            <a:custGeom>
              <a:rect b="b" l="l" r="r" t="t"/>
              <a:pathLst>
                <a:path extrusionOk="0" h="1935" w="1561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4453578" y="3060919"/>
              <a:ext cx="368263" cy="351478"/>
            </a:xfrm>
            <a:custGeom>
              <a:rect b="b" l="l" r="r" t="t"/>
              <a:pathLst>
                <a:path extrusionOk="0" h="8450" w="8853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4446423" y="3061127"/>
              <a:ext cx="215017" cy="351311"/>
            </a:xfrm>
            <a:custGeom>
              <a:rect b="b" l="l" r="r" t="t"/>
              <a:pathLst>
                <a:path extrusionOk="0" h="8446" w="5169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4504120" y="3094320"/>
              <a:ext cx="298212" cy="284676"/>
            </a:xfrm>
            <a:custGeom>
              <a:rect b="b" l="l" r="r" t="t"/>
              <a:pathLst>
                <a:path extrusionOk="0" h="6844" w="7169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4491807" y="3094404"/>
              <a:ext cx="169635" cy="284385"/>
            </a:xfrm>
            <a:custGeom>
              <a:rect b="b" l="l" r="r" t="t"/>
              <a:pathLst>
                <a:path extrusionOk="0" h="6837" w="4078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4607242" y="3150600"/>
              <a:ext cx="78079" cy="77658"/>
            </a:xfrm>
            <a:custGeom>
              <a:rect b="b" l="l" r="r" t="t"/>
              <a:pathLst>
                <a:path extrusionOk="0" h="1867" w="1877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4607242" y="3150724"/>
              <a:ext cx="54202" cy="77824"/>
            </a:xfrm>
            <a:custGeom>
              <a:rect b="b" l="l" r="r" t="t"/>
              <a:pathLst>
                <a:path extrusionOk="0" h="1871" w="1303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4582575" y="3228217"/>
              <a:ext cx="127413" cy="81651"/>
            </a:xfrm>
            <a:custGeom>
              <a:rect b="b" l="l" r="r" t="t"/>
              <a:pathLst>
                <a:path extrusionOk="0" h="1963" w="3063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4"/>
            <p:cNvSpPr/>
            <p:nvPr/>
          </p:nvSpPr>
          <p:spPr>
            <a:xfrm>
              <a:off x="4582575" y="3228217"/>
              <a:ext cx="72463" cy="81651"/>
            </a:xfrm>
            <a:custGeom>
              <a:rect b="b" l="l" r="r" t="t"/>
              <a:pathLst>
                <a:path extrusionOk="0" h="1963" w="1742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4"/>
            <p:cNvSpPr/>
            <p:nvPr/>
          </p:nvSpPr>
          <p:spPr>
            <a:xfrm>
              <a:off x="4606826" y="3260995"/>
              <a:ext cx="15599" cy="48874"/>
            </a:xfrm>
            <a:custGeom>
              <a:rect b="b" l="l" r="r" t="t"/>
              <a:pathLst>
                <a:path extrusionOk="0" h="1175" w="375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4670139" y="3260995"/>
              <a:ext cx="15557" cy="48874"/>
            </a:xfrm>
            <a:custGeom>
              <a:rect b="b" l="l" r="r" t="t"/>
              <a:pathLst>
                <a:path extrusionOk="0" h="1175" w="374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4314639" y="3386240"/>
              <a:ext cx="184360" cy="180398"/>
            </a:xfrm>
            <a:custGeom>
              <a:rect b="b" l="l" r="r" t="t"/>
              <a:pathLst>
                <a:path extrusionOk="0" h="4337" w="4432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4314639" y="3386282"/>
              <a:ext cx="161274" cy="180356"/>
            </a:xfrm>
            <a:custGeom>
              <a:rect b="b" l="l" r="r" t="t"/>
              <a:pathLst>
                <a:path extrusionOk="0" h="4336" w="3877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4431655" y="3385866"/>
              <a:ext cx="67346" cy="65720"/>
            </a:xfrm>
            <a:custGeom>
              <a:rect b="b" l="l" r="r" t="t"/>
              <a:pathLst>
                <a:path extrusionOk="0" h="1580" w="1619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4431655" y="3385866"/>
              <a:ext cx="44260" cy="36271"/>
            </a:xfrm>
            <a:custGeom>
              <a:rect b="b" l="l" r="r" t="t"/>
              <a:pathLst>
                <a:path extrusionOk="0" h="872" w="1064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55"/>
          <p:cNvSpPr/>
          <p:nvPr/>
        </p:nvSpPr>
        <p:spPr>
          <a:xfrm>
            <a:off x="3331197" y="2257952"/>
            <a:ext cx="744600" cy="744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5"/>
          <p:cNvSpPr/>
          <p:nvPr/>
        </p:nvSpPr>
        <p:spPr>
          <a:xfrm>
            <a:off x="4708839" y="2257952"/>
            <a:ext cx="744600" cy="744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5"/>
          <p:cNvSpPr/>
          <p:nvPr/>
        </p:nvSpPr>
        <p:spPr>
          <a:xfrm>
            <a:off x="3331197" y="3596676"/>
            <a:ext cx="744600" cy="744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5"/>
          <p:cNvSpPr/>
          <p:nvPr/>
        </p:nvSpPr>
        <p:spPr>
          <a:xfrm>
            <a:off x="4708839" y="3596676"/>
            <a:ext cx="744600" cy="744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5"/>
          <p:cNvSpPr txBox="1"/>
          <p:nvPr>
            <p:ph type="title"/>
          </p:nvPr>
        </p:nvSpPr>
        <p:spPr>
          <a:xfrm>
            <a:off x="720000" y="64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Impacts of Technological Issues in Business Communication in Globalized World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92" name="Google Shape;1692;p55"/>
          <p:cNvSpPr txBox="1"/>
          <p:nvPr>
            <p:ph idx="4294967295" type="title"/>
          </p:nvPr>
        </p:nvSpPr>
        <p:spPr>
          <a:xfrm>
            <a:off x="1444930" y="2452504"/>
            <a:ext cx="17355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Time Delay</a:t>
            </a:r>
            <a:endParaRPr sz="2200"/>
          </a:p>
        </p:txBody>
      </p:sp>
      <p:sp>
        <p:nvSpPr>
          <p:cNvPr id="1693" name="Google Shape;1693;p55"/>
          <p:cNvSpPr txBox="1"/>
          <p:nvPr>
            <p:ph idx="4294967295" type="title"/>
          </p:nvPr>
        </p:nvSpPr>
        <p:spPr>
          <a:xfrm>
            <a:off x="289375" y="3800900"/>
            <a:ext cx="295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Declined</a:t>
            </a:r>
            <a:r>
              <a:rPr lang="en" sz="2000"/>
              <a:t> </a:t>
            </a:r>
            <a:endParaRPr sz="2200"/>
          </a:p>
        </p:txBody>
      </p:sp>
      <p:sp>
        <p:nvSpPr>
          <p:cNvPr id="1694" name="Google Shape;1694;p55"/>
          <p:cNvSpPr txBox="1"/>
          <p:nvPr>
            <p:ph idx="4294967295" type="title"/>
          </p:nvPr>
        </p:nvSpPr>
        <p:spPr>
          <a:xfrm>
            <a:off x="5604173" y="2452500"/>
            <a:ext cx="38181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Operations </a:t>
            </a:r>
            <a:r>
              <a:rPr lang="en" sz="2000"/>
              <a:t>Malfunction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95" name="Google Shape;1695;p55"/>
          <p:cNvSpPr txBox="1"/>
          <p:nvPr>
            <p:ph idx="4294967295" type="title"/>
          </p:nvPr>
        </p:nvSpPr>
        <p:spPr>
          <a:xfrm>
            <a:off x="5552607" y="3793450"/>
            <a:ext cx="31848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Less Productivity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pSp>
        <p:nvGrpSpPr>
          <p:cNvPr id="1696" name="Google Shape;1696;p55"/>
          <p:cNvGrpSpPr/>
          <p:nvPr/>
        </p:nvGrpSpPr>
        <p:grpSpPr>
          <a:xfrm>
            <a:off x="3506054" y="3756404"/>
            <a:ext cx="394805" cy="425055"/>
            <a:chOff x="3361132" y="3460997"/>
            <a:chExt cx="531939" cy="572696"/>
          </a:xfrm>
        </p:grpSpPr>
        <p:sp>
          <p:nvSpPr>
            <p:cNvPr id="1697" name="Google Shape;1697;p55"/>
            <p:cNvSpPr/>
            <p:nvPr/>
          </p:nvSpPr>
          <p:spPr>
            <a:xfrm>
              <a:off x="3626887" y="3486855"/>
              <a:ext cx="132917" cy="73167"/>
            </a:xfrm>
            <a:custGeom>
              <a:rect b="b" l="l" r="r" t="t"/>
              <a:pathLst>
                <a:path extrusionOk="0" h="1876" w="3408">
                  <a:moveTo>
                    <a:pt x="0" y="0"/>
                  </a:moveTo>
                  <a:lnTo>
                    <a:pt x="0" y="1876"/>
                  </a:lnTo>
                  <a:lnTo>
                    <a:pt x="3130" y="1876"/>
                  </a:lnTo>
                  <a:cubicBezTo>
                    <a:pt x="3293" y="1866"/>
                    <a:pt x="3407" y="1685"/>
                    <a:pt x="3340" y="1531"/>
                  </a:cubicBezTo>
                  <a:lnTo>
                    <a:pt x="3034" y="938"/>
                  </a:lnTo>
                  <a:lnTo>
                    <a:pt x="3340" y="335"/>
                  </a:lnTo>
                  <a:cubicBezTo>
                    <a:pt x="3398" y="182"/>
                    <a:pt x="3293" y="10"/>
                    <a:pt x="3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5"/>
            <p:cNvSpPr/>
            <p:nvPr/>
          </p:nvSpPr>
          <p:spPr>
            <a:xfrm>
              <a:off x="3626887" y="3486855"/>
              <a:ext cx="27301" cy="73167"/>
            </a:xfrm>
            <a:custGeom>
              <a:rect b="b" l="l" r="r" t="t"/>
              <a:pathLst>
                <a:path extrusionOk="0" h="1876" w="700">
                  <a:moveTo>
                    <a:pt x="0" y="0"/>
                  </a:moveTo>
                  <a:lnTo>
                    <a:pt x="0" y="1876"/>
                  </a:lnTo>
                  <a:lnTo>
                    <a:pt x="699" y="187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5"/>
            <p:cNvSpPr/>
            <p:nvPr/>
          </p:nvSpPr>
          <p:spPr>
            <a:xfrm>
              <a:off x="3617566" y="3460997"/>
              <a:ext cx="18331" cy="408851"/>
            </a:xfrm>
            <a:custGeom>
              <a:rect b="b" l="l" r="r" t="t"/>
              <a:pathLst>
                <a:path extrusionOk="0" h="10483" w="470">
                  <a:moveTo>
                    <a:pt x="235" y="0"/>
                  </a:moveTo>
                  <a:cubicBezTo>
                    <a:pt x="132" y="0"/>
                    <a:pt x="29" y="65"/>
                    <a:pt x="0" y="194"/>
                  </a:cubicBezTo>
                  <a:lnTo>
                    <a:pt x="0" y="10243"/>
                  </a:lnTo>
                  <a:cubicBezTo>
                    <a:pt x="0" y="10367"/>
                    <a:pt x="105" y="10482"/>
                    <a:pt x="239" y="10482"/>
                  </a:cubicBezTo>
                  <a:cubicBezTo>
                    <a:pt x="364" y="10473"/>
                    <a:pt x="469" y="10367"/>
                    <a:pt x="469" y="10243"/>
                  </a:cubicBezTo>
                  <a:lnTo>
                    <a:pt x="469" y="194"/>
                  </a:lnTo>
                  <a:cubicBezTo>
                    <a:pt x="440" y="65"/>
                    <a:pt x="338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5"/>
            <p:cNvSpPr/>
            <p:nvPr/>
          </p:nvSpPr>
          <p:spPr>
            <a:xfrm>
              <a:off x="3471974" y="3787672"/>
              <a:ext cx="72816" cy="163923"/>
            </a:xfrm>
            <a:custGeom>
              <a:rect b="b" l="l" r="r" t="t"/>
              <a:pathLst>
                <a:path extrusionOk="0" h="4203" w="1867">
                  <a:moveTo>
                    <a:pt x="1" y="1"/>
                  </a:moveTo>
                  <a:lnTo>
                    <a:pt x="1" y="4202"/>
                  </a:lnTo>
                  <a:lnTo>
                    <a:pt x="1867" y="4202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5"/>
            <p:cNvSpPr/>
            <p:nvPr/>
          </p:nvSpPr>
          <p:spPr>
            <a:xfrm>
              <a:off x="3453682" y="3614506"/>
              <a:ext cx="194500" cy="191887"/>
            </a:xfrm>
            <a:custGeom>
              <a:rect b="b" l="l" r="r" t="t"/>
              <a:pathLst>
                <a:path extrusionOk="0" h="4920" w="4987">
                  <a:moveTo>
                    <a:pt x="939" y="0"/>
                  </a:moveTo>
                  <a:lnTo>
                    <a:pt x="939" y="555"/>
                  </a:lnTo>
                  <a:cubicBezTo>
                    <a:pt x="939" y="641"/>
                    <a:pt x="881" y="728"/>
                    <a:pt x="795" y="766"/>
                  </a:cubicBezTo>
                  <a:lnTo>
                    <a:pt x="278" y="986"/>
                  </a:lnTo>
                  <a:cubicBezTo>
                    <a:pt x="116" y="1062"/>
                    <a:pt x="1" y="1235"/>
                    <a:pt x="1" y="1417"/>
                  </a:cubicBezTo>
                  <a:lnTo>
                    <a:pt x="1" y="2852"/>
                  </a:lnTo>
                  <a:cubicBezTo>
                    <a:pt x="1" y="3139"/>
                    <a:pt x="39" y="3417"/>
                    <a:pt x="125" y="3694"/>
                  </a:cubicBezTo>
                  <a:lnTo>
                    <a:pt x="470" y="4919"/>
                  </a:lnTo>
                  <a:lnTo>
                    <a:pt x="709" y="4450"/>
                  </a:lnTo>
                  <a:lnTo>
                    <a:pt x="2346" y="4450"/>
                  </a:lnTo>
                  <a:lnTo>
                    <a:pt x="2346" y="2000"/>
                  </a:lnTo>
                  <a:lnTo>
                    <a:pt x="2901" y="2670"/>
                  </a:lnTo>
                  <a:cubicBezTo>
                    <a:pt x="2994" y="2780"/>
                    <a:pt x="3128" y="2839"/>
                    <a:pt x="3264" y="2839"/>
                  </a:cubicBezTo>
                  <a:cubicBezTo>
                    <a:pt x="3364" y="2839"/>
                    <a:pt x="3466" y="2807"/>
                    <a:pt x="3551" y="2737"/>
                  </a:cubicBezTo>
                  <a:lnTo>
                    <a:pt x="4872" y="1694"/>
                  </a:lnTo>
                  <a:cubicBezTo>
                    <a:pt x="4968" y="1618"/>
                    <a:pt x="4987" y="1484"/>
                    <a:pt x="4930" y="1369"/>
                  </a:cubicBezTo>
                  <a:cubicBezTo>
                    <a:pt x="4880" y="1276"/>
                    <a:pt x="4787" y="1223"/>
                    <a:pt x="4691" y="1223"/>
                  </a:cubicBezTo>
                  <a:cubicBezTo>
                    <a:pt x="4638" y="1223"/>
                    <a:pt x="4585" y="1239"/>
                    <a:pt x="4537" y="1273"/>
                  </a:cubicBezTo>
                  <a:lnTo>
                    <a:pt x="3322" y="2106"/>
                  </a:lnTo>
                  <a:lnTo>
                    <a:pt x="2661" y="1082"/>
                  </a:lnTo>
                  <a:cubicBezTo>
                    <a:pt x="2604" y="986"/>
                    <a:pt x="2518" y="919"/>
                    <a:pt x="2413" y="881"/>
                  </a:cubicBezTo>
                  <a:lnTo>
                    <a:pt x="2030" y="756"/>
                  </a:lnTo>
                  <a:cubicBezTo>
                    <a:pt x="1934" y="728"/>
                    <a:pt x="1877" y="632"/>
                    <a:pt x="1867" y="536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5"/>
            <p:cNvSpPr/>
            <p:nvPr/>
          </p:nvSpPr>
          <p:spPr>
            <a:xfrm>
              <a:off x="3508206" y="3805964"/>
              <a:ext cx="9360" cy="145982"/>
            </a:xfrm>
            <a:custGeom>
              <a:rect b="b" l="l" r="r" t="t"/>
              <a:pathLst>
                <a:path extrusionOk="0" h="3743" w="240">
                  <a:moveTo>
                    <a:pt x="125" y="1"/>
                  </a:moveTo>
                  <a:cubicBezTo>
                    <a:pt x="58" y="1"/>
                    <a:pt x="0" y="49"/>
                    <a:pt x="0" y="116"/>
                  </a:cubicBezTo>
                  <a:lnTo>
                    <a:pt x="0" y="3743"/>
                  </a:lnTo>
                  <a:lnTo>
                    <a:pt x="239" y="3743"/>
                  </a:lnTo>
                  <a:lnTo>
                    <a:pt x="239" y="116"/>
                  </a:lnTo>
                  <a:cubicBezTo>
                    <a:pt x="239" y="49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5"/>
            <p:cNvSpPr/>
            <p:nvPr/>
          </p:nvSpPr>
          <p:spPr>
            <a:xfrm>
              <a:off x="3361483" y="3841416"/>
              <a:ext cx="531588" cy="192277"/>
            </a:xfrm>
            <a:custGeom>
              <a:rect b="b" l="l" r="r" t="t"/>
              <a:pathLst>
                <a:path extrusionOk="0" h="4930" w="13630">
                  <a:moveTo>
                    <a:pt x="6810" y="1"/>
                  </a:moveTo>
                  <a:cubicBezTo>
                    <a:pt x="6621" y="1"/>
                    <a:pt x="6432" y="58"/>
                    <a:pt x="6270" y="173"/>
                  </a:cubicBezTo>
                  <a:lnTo>
                    <a:pt x="173" y="4508"/>
                  </a:lnTo>
                  <a:cubicBezTo>
                    <a:pt x="1" y="4642"/>
                    <a:pt x="87" y="4920"/>
                    <a:pt x="307" y="4930"/>
                  </a:cubicBezTo>
                  <a:lnTo>
                    <a:pt x="13323" y="4930"/>
                  </a:lnTo>
                  <a:cubicBezTo>
                    <a:pt x="13543" y="4920"/>
                    <a:pt x="13629" y="4642"/>
                    <a:pt x="13457" y="4508"/>
                  </a:cubicBezTo>
                  <a:lnTo>
                    <a:pt x="7351" y="173"/>
                  </a:lnTo>
                  <a:cubicBezTo>
                    <a:pt x="7188" y="58"/>
                    <a:pt x="6999" y="1"/>
                    <a:pt x="6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5"/>
            <p:cNvSpPr/>
            <p:nvPr/>
          </p:nvSpPr>
          <p:spPr>
            <a:xfrm>
              <a:off x="3667526" y="3895004"/>
              <a:ext cx="89664" cy="64040"/>
            </a:xfrm>
            <a:custGeom>
              <a:rect b="b" l="l" r="r" t="t"/>
              <a:pathLst>
                <a:path extrusionOk="0" h="1642" w="2299">
                  <a:moveTo>
                    <a:pt x="380" y="1"/>
                  </a:moveTo>
                  <a:cubicBezTo>
                    <a:pt x="197" y="1"/>
                    <a:pt x="0" y="349"/>
                    <a:pt x="222" y="436"/>
                  </a:cubicBezTo>
                  <a:lnTo>
                    <a:pt x="1858" y="1594"/>
                  </a:lnTo>
                  <a:cubicBezTo>
                    <a:pt x="1897" y="1622"/>
                    <a:pt x="1944" y="1642"/>
                    <a:pt x="1992" y="1642"/>
                  </a:cubicBezTo>
                  <a:cubicBezTo>
                    <a:pt x="2212" y="1632"/>
                    <a:pt x="2298" y="1354"/>
                    <a:pt x="2126" y="1220"/>
                  </a:cubicBezTo>
                  <a:lnTo>
                    <a:pt x="490" y="53"/>
                  </a:lnTo>
                  <a:cubicBezTo>
                    <a:pt x="456" y="16"/>
                    <a:pt x="418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5"/>
            <p:cNvSpPr/>
            <p:nvPr/>
          </p:nvSpPr>
          <p:spPr>
            <a:xfrm>
              <a:off x="3631333" y="3869224"/>
              <a:ext cx="34789" cy="25234"/>
            </a:xfrm>
            <a:custGeom>
              <a:rect b="b" l="l" r="r" t="t"/>
              <a:pathLst>
                <a:path extrusionOk="0" h="647" w="892">
                  <a:moveTo>
                    <a:pt x="378" y="1"/>
                  </a:moveTo>
                  <a:cubicBezTo>
                    <a:pt x="195" y="1"/>
                    <a:pt x="1" y="342"/>
                    <a:pt x="221" y="436"/>
                  </a:cubicBezTo>
                  <a:lnTo>
                    <a:pt x="451" y="599"/>
                  </a:lnTo>
                  <a:cubicBezTo>
                    <a:pt x="489" y="628"/>
                    <a:pt x="537" y="647"/>
                    <a:pt x="585" y="647"/>
                  </a:cubicBezTo>
                  <a:cubicBezTo>
                    <a:pt x="805" y="628"/>
                    <a:pt x="891" y="360"/>
                    <a:pt x="719" y="216"/>
                  </a:cubicBezTo>
                  <a:lnTo>
                    <a:pt x="489" y="54"/>
                  </a:lnTo>
                  <a:cubicBezTo>
                    <a:pt x="456" y="16"/>
                    <a:pt x="41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5"/>
            <p:cNvSpPr/>
            <p:nvPr/>
          </p:nvSpPr>
          <p:spPr>
            <a:xfrm>
              <a:off x="3361132" y="3841377"/>
              <a:ext cx="276247" cy="192316"/>
            </a:xfrm>
            <a:custGeom>
              <a:rect b="b" l="l" r="r" t="t"/>
              <a:pathLst>
                <a:path extrusionOk="0" h="4931" w="7083">
                  <a:moveTo>
                    <a:pt x="6818" y="0"/>
                  </a:moveTo>
                  <a:cubicBezTo>
                    <a:pt x="6625" y="0"/>
                    <a:pt x="6433" y="62"/>
                    <a:pt x="6269" y="174"/>
                  </a:cubicBezTo>
                  <a:lnTo>
                    <a:pt x="173" y="4509"/>
                  </a:lnTo>
                  <a:cubicBezTo>
                    <a:pt x="0" y="4643"/>
                    <a:pt x="87" y="4921"/>
                    <a:pt x="307" y="4931"/>
                  </a:cubicBezTo>
                  <a:lnTo>
                    <a:pt x="3159" y="4931"/>
                  </a:lnTo>
                  <a:cubicBezTo>
                    <a:pt x="3015" y="4931"/>
                    <a:pt x="2958" y="4634"/>
                    <a:pt x="3072" y="4509"/>
                  </a:cubicBezTo>
                  <a:lnTo>
                    <a:pt x="6910" y="174"/>
                  </a:lnTo>
                  <a:cubicBezTo>
                    <a:pt x="6958" y="117"/>
                    <a:pt x="7015" y="69"/>
                    <a:pt x="7082" y="40"/>
                  </a:cubicBezTo>
                  <a:cubicBezTo>
                    <a:pt x="6996" y="13"/>
                    <a:pt x="6907" y="0"/>
                    <a:pt x="6818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5"/>
            <p:cNvSpPr/>
            <p:nvPr/>
          </p:nvSpPr>
          <p:spPr>
            <a:xfrm>
              <a:off x="3489524" y="3614506"/>
              <a:ext cx="37753" cy="27262"/>
            </a:xfrm>
            <a:custGeom>
              <a:rect b="b" l="l" r="r" t="t"/>
              <a:pathLst>
                <a:path extrusionOk="0" h="699" w="968">
                  <a:moveTo>
                    <a:pt x="10" y="0"/>
                  </a:moveTo>
                  <a:lnTo>
                    <a:pt x="10" y="546"/>
                  </a:lnTo>
                  <a:cubicBezTo>
                    <a:pt x="10" y="574"/>
                    <a:pt x="10" y="594"/>
                    <a:pt x="1" y="613"/>
                  </a:cubicBezTo>
                  <a:cubicBezTo>
                    <a:pt x="154" y="670"/>
                    <a:pt x="316" y="699"/>
                    <a:pt x="489" y="699"/>
                  </a:cubicBezTo>
                  <a:cubicBezTo>
                    <a:pt x="651" y="699"/>
                    <a:pt x="814" y="670"/>
                    <a:pt x="967" y="613"/>
                  </a:cubicBezTo>
                  <a:cubicBezTo>
                    <a:pt x="958" y="584"/>
                    <a:pt x="948" y="565"/>
                    <a:pt x="948" y="536"/>
                  </a:cubicBez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5"/>
            <p:cNvSpPr/>
            <p:nvPr/>
          </p:nvSpPr>
          <p:spPr>
            <a:xfrm>
              <a:off x="3471974" y="3550661"/>
              <a:ext cx="72816" cy="82176"/>
            </a:xfrm>
            <a:custGeom>
              <a:rect b="b" l="l" r="r" t="t"/>
              <a:pathLst>
                <a:path extrusionOk="0" h="2107" w="1867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lnTo>
                    <a:pt x="1" y="1168"/>
                  </a:lnTo>
                  <a:cubicBezTo>
                    <a:pt x="1" y="1685"/>
                    <a:pt x="422" y="2106"/>
                    <a:pt x="939" y="2106"/>
                  </a:cubicBezTo>
                  <a:cubicBezTo>
                    <a:pt x="1455" y="2106"/>
                    <a:pt x="1867" y="1685"/>
                    <a:pt x="1867" y="1168"/>
                  </a:cubicBezTo>
                  <a:lnTo>
                    <a:pt x="1867" y="699"/>
                  </a:lnTo>
                  <a:cubicBezTo>
                    <a:pt x="1867" y="316"/>
                    <a:pt x="1561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5"/>
            <p:cNvSpPr/>
            <p:nvPr/>
          </p:nvSpPr>
          <p:spPr>
            <a:xfrm>
              <a:off x="3471700" y="3550661"/>
              <a:ext cx="50351" cy="82254"/>
            </a:xfrm>
            <a:custGeom>
              <a:rect b="b" l="l" r="r" t="t"/>
              <a:pathLst>
                <a:path extrusionOk="0" h="2109" w="1291">
                  <a:moveTo>
                    <a:pt x="706" y="1"/>
                  </a:moveTo>
                  <a:cubicBezTo>
                    <a:pt x="314" y="1"/>
                    <a:pt x="8" y="316"/>
                    <a:pt x="8" y="699"/>
                  </a:cubicBezTo>
                  <a:lnTo>
                    <a:pt x="8" y="1168"/>
                  </a:lnTo>
                  <a:cubicBezTo>
                    <a:pt x="0" y="1711"/>
                    <a:pt x="444" y="2109"/>
                    <a:pt x="938" y="2109"/>
                  </a:cubicBezTo>
                  <a:cubicBezTo>
                    <a:pt x="1054" y="2109"/>
                    <a:pt x="1174" y="2087"/>
                    <a:pt x="1290" y="2039"/>
                  </a:cubicBezTo>
                  <a:cubicBezTo>
                    <a:pt x="936" y="1896"/>
                    <a:pt x="706" y="1551"/>
                    <a:pt x="706" y="1168"/>
                  </a:cubicBezTo>
                  <a:lnTo>
                    <a:pt x="706" y="699"/>
                  </a:lnTo>
                  <a:cubicBezTo>
                    <a:pt x="706" y="364"/>
                    <a:pt x="955" y="68"/>
                    <a:pt x="1290" y="10"/>
                  </a:cubicBezTo>
                  <a:cubicBezTo>
                    <a:pt x="1252" y="10"/>
                    <a:pt x="1214" y="1"/>
                    <a:pt x="1175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5"/>
            <p:cNvSpPr/>
            <p:nvPr/>
          </p:nvSpPr>
          <p:spPr>
            <a:xfrm>
              <a:off x="3471974" y="3550661"/>
              <a:ext cx="72816" cy="36622"/>
            </a:xfrm>
            <a:custGeom>
              <a:rect b="b" l="l" r="r" t="t"/>
              <a:pathLst>
                <a:path extrusionOk="0" h="939" w="1867">
                  <a:moveTo>
                    <a:pt x="699" y="1"/>
                  </a:moveTo>
                  <a:cubicBezTo>
                    <a:pt x="317" y="1"/>
                    <a:pt x="1" y="316"/>
                    <a:pt x="1" y="699"/>
                  </a:cubicBezTo>
                  <a:cubicBezTo>
                    <a:pt x="1" y="699"/>
                    <a:pt x="699" y="939"/>
                    <a:pt x="1867" y="939"/>
                  </a:cubicBezTo>
                  <a:lnTo>
                    <a:pt x="1867" y="699"/>
                  </a:lnTo>
                  <a:cubicBezTo>
                    <a:pt x="1867" y="316"/>
                    <a:pt x="1551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5"/>
            <p:cNvSpPr/>
            <p:nvPr/>
          </p:nvSpPr>
          <p:spPr>
            <a:xfrm>
              <a:off x="3471974" y="3550661"/>
              <a:ext cx="50078" cy="33268"/>
            </a:xfrm>
            <a:custGeom>
              <a:rect b="b" l="l" r="r" t="t"/>
              <a:pathLst>
                <a:path extrusionOk="0" h="853" w="1284">
                  <a:moveTo>
                    <a:pt x="699" y="1"/>
                  </a:moveTo>
                  <a:cubicBezTo>
                    <a:pt x="307" y="1"/>
                    <a:pt x="1" y="316"/>
                    <a:pt x="1" y="699"/>
                  </a:cubicBezTo>
                  <a:cubicBezTo>
                    <a:pt x="230" y="776"/>
                    <a:pt x="460" y="824"/>
                    <a:pt x="699" y="852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10"/>
                  </a:cubicBezTo>
                  <a:cubicBezTo>
                    <a:pt x="1245" y="10"/>
                    <a:pt x="1207" y="1"/>
                    <a:pt x="1168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5"/>
            <p:cNvSpPr/>
            <p:nvPr/>
          </p:nvSpPr>
          <p:spPr>
            <a:xfrm>
              <a:off x="3453682" y="3645473"/>
              <a:ext cx="177729" cy="142238"/>
            </a:xfrm>
            <a:custGeom>
              <a:rect b="b" l="l" r="r" t="t"/>
              <a:pathLst>
                <a:path extrusionOk="0" h="3647" w="4557">
                  <a:moveTo>
                    <a:pt x="2145" y="1"/>
                  </a:moveTo>
                  <a:cubicBezTo>
                    <a:pt x="1960" y="248"/>
                    <a:pt x="1682" y="373"/>
                    <a:pt x="1403" y="373"/>
                  </a:cubicBezTo>
                  <a:cubicBezTo>
                    <a:pt x="1131" y="373"/>
                    <a:pt x="859" y="255"/>
                    <a:pt x="671" y="20"/>
                  </a:cubicBezTo>
                  <a:lnTo>
                    <a:pt x="278" y="192"/>
                  </a:lnTo>
                  <a:cubicBezTo>
                    <a:pt x="106" y="268"/>
                    <a:pt x="1" y="431"/>
                    <a:pt x="1" y="623"/>
                  </a:cubicBezTo>
                  <a:lnTo>
                    <a:pt x="1" y="3647"/>
                  </a:lnTo>
                  <a:lnTo>
                    <a:pt x="2336" y="3647"/>
                  </a:lnTo>
                  <a:lnTo>
                    <a:pt x="2336" y="1206"/>
                  </a:lnTo>
                  <a:lnTo>
                    <a:pt x="2891" y="1876"/>
                  </a:lnTo>
                  <a:cubicBezTo>
                    <a:pt x="2984" y="1986"/>
                    <a:pt x="3119" y="2045"/>
                    <a:pt x="3254" y="2045"/>
                  </a:cubicBezTo>
                  <a:cubicBezTo>
                    <a:pt x="3355" y="2045"/>
                    <a:pt x="3456" y="2013"/>
                    <a:pt x="3542" y="1943"/>
                  </a:cubicBezTo>
                  <a:lnTo>
                    <a:pt x="4556" y="1139"/>
                  </a:lnTo>
                  <a:lnTo>
                    <a:pt x="4250" y="670"/>
                  </a:lnTo>
                  <a:lnTo>
                    <a:pt x="3312" y="1312"/>
                  </a:lnTo>
                  <a:lnTo>
                    <a:pt x="2661" y="278"/>
                  </a:lnTo>
                  <a:cubicBezTo>
                    <a:pt x="2594" y="192"/>
                    <a:pt x="2508" y="125"/>
                    <a:pt x="2413" y="87"/>
                  </a:cubicBezTo>
                  <a:lnTo>
                    <a:pt x="2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5"/>
            <p:cNvSpPr/>
            <p:nvPr/>
          </p:nvSpPr>
          <p:spPr>
            <a:xfrm>
              <a:off x="3544750" y="3657057"/>
              <a:ext cx="87012" cy="68213"/>
            </a:xfrm>
            <a:custGeom>
              <a:rect b="b" l="l" r="r" t="t"/>
              <a:pathLst>
                <a:path extrusionOk="0" h="1749" w="2231">
                  <a:moveTo>
                    <a:pt x="336" y="0"/>
                  </a:moveTo>
                  <a:lnTo>
                    <a:pt x="135" y="326"/>
                  </a:lnTo>
                  <a:cubicBezTo>
                    <a:pt x="49" y="469"/>
                    <a:pt x="1" y="632"/>
                    <a:pt x="1" y="804"/>
                  </a:cubicBezTo>
                  <a:lnTo>
                    <a:pt x="1" y="909"/>
                  </a:lnTo>
                  <a:lnTo>
                    <a:pt x="556" y="1579"/>
                  </a:lnTo>
                  <a:cubicBezTo>
                    <a:pt x="649" y="1689"/>
                    <a:pt x="784" y="1748"/>
                    <a:pt x="919" y="1748"/>
                  </a:cubicBezTo>
                  <a:cubicBezTo>
                    <a:pt x="1020" y="1748"/>
                    <a:pt x="1121" y="1716"/>
                    <a:pt x="1207" y="1646"/>
                  </a:cubicBezTo>
                  <a:lnTo>
                    <a:pt x="2231" y="842"/>
                  </a:lnTo>
                  <a:lnTo>
                    <a:pt x="1915" y="373"/>
                  </a:lnTo>
                  <a:lnTo>
                    <a:pt x="987" y="101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5"/>
            <p:cNvSpPr/>
            <p:nvPr/>
          </p:nvSpPr>
          <p:spPr>
            <a:xfrm>
              <a:off x="3453682" y="3656667"/>
              <a:ext cx="27691" cy="149336"/>
            </a:xfrm>
            <a:custGeom>
              <a:rect b="b" l="l" r="r" t="t"/>
              <a:pathLst>
                <a:path extrusionOk="0" h="3829" w="710">
                  <a:moveTo>
                    <a:pt x="154" y="1"/>
                  </a:moveTo>
                  <a:cubicBezTo>
                    <a:pt x="58" y="87"/>
                    <a:pt x="1" y="211"/>
                    <a:pt x="1" y="336"/>
                  </a:cubicBezTo>
                  <a:lnTo>
                    <a:pt x="1" y="3589"/>
                  </a:lnTo>
                  <a:cubicBezTo>
                    <a:pt x="1" y="3723"/>
                    <a:pt x="106" y="3829"/>
                    <a:pt x="240" y="3829"/>
                  </a:cubicBezTo>
                  <a:lnTo>
                    <a:pt x="709" y="3829"/>
                  </a:lnTo>
                  <a:lnTo>
                    <a:pt x="709" y="843"/>
                  </a:lnTo>
                  <a:cubicBezTo>
                    <a:pt x="709" y="661"/>
                    <a:pt x="632" y="479"/>
                    <a:pt x="498" y="355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5"/>
            <p:cNvSpPr/>
            <p:nvPr/>
          </p:nvSpPr>
          <p:spPr>
            <a:xfrm>
              <a:off x="3462652" y="3805613"/>
              <a:ext cx="18721" cy="18682"/>
            </a:xfrm>
            <a:custGeom>
              <a:rect b="b" l="l" r="r" t="t"/>
              <a:pathLst>
                <a:path extrusionOk="0" h="479" w="480">
                  <a:moveTo>
                    <a:pt x="1" y="0"/>
                  </a:moveTo>
                  <a:lnTo>
                    <a:pt x="1" y="239"/>
                  </a:lnTo>
                  <a:cubicBezTo>
                    <a:pt x="1" y="364"/>
                    <a:pt x="106" y="479"/>
                    <a:pt x="240" y="479"/>
                  </a:cubicBezTo>
                  <a:lnTo>
                    <a:pt x="383" y="479"/>
                  </a:lnTo>
                  <a:cubicBezTo>
                    <a:pt x="431" y="469"/>
                    <a:pt x="479" y="421"/>
                    <a:pt x="469" y="373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55"/>
          <p:cNvGrpSpPr/>
          <p:nvPr/>
        </p:nvGrpSpPr>
        <p:grpSpPr>
          <a:xfrm>
            <a:off x="3506049" y="2432949"/>
            <a:ext cx="394814" cy="394547"/>
            <a:chOff x="3361126" y="1922737"/>
            <a:chExt cx="531951" cy="531592"/>
          </a:xfrm>
        </p:grpSpPr>
        <p:sp>
          <p:nvSpPr>
            <p:cNvPr id="1717" name="Google Shape;1717;p55"/>
            <p:cNvSpPr/>
            <p:nvPr/>
          </p:nvSpPr>
          <p:spPr>
            <a:xfrm>
              <a:off x="3361126" y="1922737"/>
              <a:ext cx="531951" cy="531592"/>
            </a:xfrm>
            <a:custGeom>
              <a:rect b="b" l="l" r="r" t="t"/>
              <a:pathLst>
                <a:path extrusionOk="0" h="14787" w="14797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5"/>
            <p:cNvSpPr/>
            <p:nvPr/>
          </p:nvSpPr>
          <p:spPr>
            <a:xfrm>
              <a:off x="3375218" y="1958687"/>
              <a:ext cx="504090" cy="459692"/>
            </a:xfrm>
            <a:custGeom>
              <a:rect b="b" l="l" r="r" t="t"/>
              <a:pathLst>
                <a:path extrusionOk="0" h="12787" w="14022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5"/>
            <p:cNvSpPr/>
            <p:nvPr/>
          </p:nvSpPr>
          <p:spPr>
            <a:xfrm>
              <a:off x="3595088" y="1958580"/>
              <a:ext cx="284221" cy="460124"/>
            </a:xfrm>
            <a:custGeom>
              <a:rect b="b" l="l" r="r" t="t"/>
              <a:pathLst>
                <a:path extrusionOk="0" h="12799" w="7906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5"/>
            <p:cNvSpPr/>
            <p:nvPr/>
          </p:nvSpPr>
          <p:spPr>
            <a:xfrm>
              <a:off x="3618635" y="1960737"/>
              <a:ext cx="16896" cy="53889"/>
            </a:xfrm>
            <a:custGeom>
              <a:rect b="b" l="l" r="r" t="t"/>
              <a:pathLst>
                <a:path extrusionOk="0" h="1499" w="47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5"/>
            <p:cNvSpPr/>
            <p:nvPr/>
          </p:nvSpPr>
          <p:spPr>
            <a:xfrm>
              <a:off x="3618635" y="2362154"/>
              <a:ext cx="16896" cy="53961"/>
            </a:xfrm>
            <a:custGeom>
              <a:rect b="b" l="l" r="r" t="t"/>
              <a:pathLst>
                <a:path extrusionOk="0" h="1501" w="47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5"/>
            <p:cNvSpPr/>
            <p:nvPr/>
          </p:nvSpPr>
          <p:spPr>
            <a:xfrm>
              <a:off x="3799104" y="2179708"/>
              <a:ext cx="58203" cy="15926"/>
            </a:xfrm>
            <a:custGeom>
              <a:rect b="b" l="l" r="r" t="t"/>
              <a:pathLst>
                <a:path extrusionOk="0" h="443" w="1619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5"/>
            <p:cNvSpPr/>
            <p:nvPr/>
          </p:nvSpPr>
          <p:spPr>
            <a:xfrm>
              <a:off x="3397938" y="2179744"/>
              <a:ext cx="57160" cy="15854"/>
            </a:xfrm>
            <a:custGeom>
              <a:rect b="b" l="l" r="r" t="t"/>
              <a:pathLst>
                <a:path extrusionOk="0" h="441" w="159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5"/>
            <p:cNvSpPr/>
            <p:nvPr/>
          </p:nvSpPr>
          <p:spPr>
            <a:xfrm>
              <a:off x="3519989" y="2162200"/>
              <a:ext cx="133626" cy="131972"/>
            </a:xfrm>
            <a:custGeom>
              <a:rect b="b" l="l" r="r" t="t"/>
              <a:pathLst>
                <a:path extrusionOk="0" h="3671" w="3717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5"/>
            <p:cNvSpPr/>
            <p:nvPr/>
          </p:nvSpPr>
          <p:spPr>
            <a:xfrm>
              <a:off x="3519989" y="2195562"/>
              <a:ext cx="133626" cy="98611"/>
            </a:xfrm>
            <a:custGeom>
              <a:rect b="b" l="l" r="r" t="t"/>
              <a:pathLst>
                <a:path extrusionOk="0" h="2743" w="3717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5"/>
            <p:cNvSpPr/>
            <p:nvPr/>
          </p:nvSpPr>
          <p:spPr>
            <a:xfrm>
              <a:off x="3600948" y="2083038"/>
              <a:ext cx="133482" cy="132152"/>
            </a:xfrm>
            <a:custGeom>
              <a:rect b="b" l="l" r="r" t="t"/>
              <a:pathLst>
                <a:path extrusionOk="0" h="3676" w="3713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5"/>
            <p:cNvSpPr/>
            <p:nvPr/>
          </p:nvSpPr>
          <p:spPr>
            <a:xfrm>
              <a:off x="3633950" y="2083182"/>
              <a:ext cx="100228" cy="131685"/>
            </a:xfrm>
            <a:custGeom>
              <a:rect b="b" l="l" r="r" t="t"/>
              <a:pathLst>
                <a:path extrusionOk="0" h="3663" w="2788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55"/>
          <p:cNvGrpSpPr/>
          <p:nvPr/>
        </p:nvGrpSpPr>
        <p:grpSpPr>
          <a:xfrm>
            <a:off x="4858596" y="3771529"/>
            <a:ext cx="444972" cy="394806"/>
            <a:chOff x="5183464" y="3481379"/>
            <a:chExt cx="599531" cy="531940"/>
          </a:xfrm>
        </p:grpSpPr>
        <p:sp>
          <p:nvSpPr>
            <p:cNvPr id="1729" name="Google Shape;1729;p55"/>
            <p:cNvSpPr/>
            <p:nvPr/>
          </p:nvSpPr>
          <p:spPr>
            <a:xfrm>
              <a:off x="5212411" y="3723025"/>
              <a:ext cx="48692" cy="106579"/>
            </a:xfrm>
            <a:custGeom>
              <a:rect b="b" l="l" r="r" t="t"/>
              <a:pathLst>
                <a:path extrusionOk="0" h="2537" w="1159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5"/>
            <p:cNvSpPr/>
            <p:nvPr/>
          </p:nvSpPr>
          <p:spPr>
            <a:xfrm>
              <a:off x="5212411" y="3723025"/>
              <a:ext cx="48692" cy="106579"/>
            </a:xfrm>
            <a:custGeom>
              <a:rect b="b" l="l" r="r" t="t"/>
              <a:pathLst>
                <a:path extrusionOk="0" h="2537" w="1159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5"/>
            <p:cNvSpPr/>
            <p:nvPr/>
          </p:nvSpPr>
          <p:spPr>
            <a:xfrm>
              <a:off x="5434746" y="3481379"/>
              <a:ext cx="348249" cy="290336"/>
            </a:xfrm>
            <a:custGeom>
              <a:rect b="b" l="l" r="r" t="t"/>
              <a:pathLst>
                <a:path extrusionOk="0" h="6911" w="8289">
                  <a:moveTo>
                    <a:pt x="460" y="1"/>
                  </a:moveTo>
                  <a:cubicBezTo>
                    <a:pt x="211" y="1"/>
                    <a:pt x="0" y="211"/>
                    <a:pt x="0" y="469"/>
                  </a:cubicBezTo>
                  <a:lnTo>
                    <a:pt x="0" y="6451"/>
                  </a:lnTo>
                  <a:cubicBezTo>
                    <a:pt x="0" y="6700"/>
                    <a:pt x="211" y="6910"/>
                    <a:pt x="469" y="6910"/>
                  </a:cubicBezTo>
                  <a:lnTo>
                    <a:pt x="7829" y="6910"/>
                  </a:lnTo>
                  <a:cubicBezTo>
                    <a:pt x="8087" y="6901"/>
                    <a:pt x="8288" y="6700"/>
                    <a:pt x="8288" y="6451"/>
                  </a:cubicBezTo>
                  <a:lnTo>
                    <a:pt x="8288" y="469"/>
                  </a:lnTo>
                  <a:cubicBezTo>
                    <a:pt x="8288" y="211"/>
                    <a:pt x="8078" y="1"/>
                    <a:pt x="7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5"/>
            <p:cNvSpPr/>
            <p:nvPr/>
          </p:nvSpPr>
          <p:spPr>
            <a:xfrm>
              <a:off x="5183464" y="3711766"/>
              <a:ext cx="348627" cy="301553"/>
            </a:xfrm>
            <a:custGeom>
              <a:rect b="b" l="l" r="r" t="t"/>
              <a:pathLst>
                <a:path extrusionOk="0" h="7178" w="8298">
                  <a:moveTo>
                    <a:pt x="8117" y="0"/>
                  </a:moveTo>
                  <a:cubicBezTo>
                    <a:pt x="8073" y="0"/>
                    <a:pt x="8029" y="19"/>
                    <a:pt x="8001" y="58"/>
                  </a:cubicBezTo>
                  <a:lnTo>
                    <a:pt x="3809" y="4058"/>
                  </a:lnTo>
                  <a:cubicBezTo>
                    <a:pt x="3723" y="4135"/>
                    <a:pt x="3608" y="4183"/>
                    <a:pt x="3493" y="4183"/>
                  </a:cubicBezTo>
                  <a:lnTo>
                    <a:pt x="3445" y="4183"/>
                  </a:lnTo>
                  <a:cubicBezTo>
                    <a:pt x="3196" y="4183"/>
                    <a:pt x="2996" y="3982"/>
                    <a:pt x="2996" y="3723"/>
                  </a:cubicBezTo>
                  <a:lnTo>
                    <a:pt x="2996" y="3493"/>
                  </a:lnTo>
                  <a:lnTo>
                    <a:pt x="1608" y="3493"/>
                  </a:lnTo>
                  <a:lnTo>
                    <a:pt x="1608" y="3723"/>
                  </a:lnTo>
                  <a:cubicBezTo>
                    <a:pt x="1608" y="3934"/>
                    <a:pt x="1474" y="4116"/>
                    <a:pt x="1282" y="4173"/>
                  </a:cubicBezTo>
                  <a:lnTo>
                    <a:pt x="498" y="4393"/>
                  </a:lnTo>
                  <a:cubicBezTo>
                    <a:pt x="201" y="4470"/>
                    <a:pt x="0" y="4747"/>
                    <a:pt x="0" y="5053"/>
                  </a:cubicBezTo>
                  <a:lnTo>
                    <a:pt x="0" y="6948"/>
                  </a:lnTo>
                  <a:cubicBezTo>
                    <a:pt x="0" y="7073"/>
                    <a:pt x="105" y="7178"/>
                    <a:pt x="230" y="7178"/>
                  </a:cubicBezTo>
                  <a:lnTo>
                    <a:pt x="3455" y="7178"/>
                  </a:lnTo>
                  <a:cubicBezTo>
                    <a:pt x="3579" y="7178"/>
                    <a:pt x="3685" y="7073"/>
                    <a:pt x="3685" y="6948"/>
                  </a:cubicBezTo>
                  <a:lnTo>
                    <a:pt x="3685" y="5953"/>
                  </a:lnTo>
                  <a:cubicBezTo>
                    <a:pt x="3685" y="5704"/>
                    <a:pt x="3780" y="5474"/>
                    <a:pt x="3953" y="5302"/>
                  </a:cubicBezTo>
                  <a:lnTo>
                    <a:pt x="7867" y="1378"/>
                  </a:lnTo>
                  <a:cubicBezTo>
                    <a:pt x="7982" y="1264"/>
                    <a:pt x="8029" y="1101"/>
                    <a:pt x="7991" y="938"/>
                  </a:cubicBezTo>
                  <a:lnTo>
                    <a:pt x="7905" y="613"/>
                  </a:lnTo>
                  <a:lnTo>
                    <a:pt x="8230" y="287"/>
                  </a:lnTo>
                  <a:cubicBezTo>
                    <a:pt x="8297" y="230"/>
                    <a:pt x="8297" y="115"/>
                    <a:pt x="8240" y="58"/>
                  </a:cubicBezTo>
                  <a:cubicBezTo>
                    <a:pt x="8207" y="19"/>
                    <a:pt x="8161" y="0"/>
                    <a:pt x="8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5"/>
            <p:cNvSpPr/>
            <p:nvPr/>
          </p:nvSpPr>
          <p:spPr>
            <a:xfrm>
              <a:off x="5246988" y="3858510"/>
              <a:ext cx="66381" cy="28987"/>
            </a:xfrm>
            <a:custGeom>
              <a:rect b="b" l="l" r="r" t="t"/>
              <a:pathLst>
                <a:path extrusionOk="0" h="690" w="1580">
                  <a:moveTo>
                    <a:pt x="96" y="0"/>
                  </a:moveTo>
                  <a:lnTo>
                    <a:pt x="96" y="230"/>
                  </a:lnTo>
                  <a:cubicBezTo>
                    <a:pt x="96" y="335"/>
                    <a:pt x="67" y="431"/>
                    <a:pt x="0" y="517"/>
                  </a:cubicBezTo>
                  <a:cubicBezTo>
                    <a:pt x="249" y="632"/>
                    <a:pt x="517" y="690"/>
                    <a:pt x="785" y="690"/>
                  </a:cubicBezTo>
                  <a:cubicBezTo>
                    <a:pt x="1062" y="690"/>
                    <a:pt x="1330" y="632"/>
                    <a:pt x="1579" y="517"/>
                  </a:cubicBezTo>
                  <a:cubicBezTo>
                    <a:pt x="1512" y="431"/>
                    <a:pt x="1484" y="335"/>
                    <a:pt x="1484" y="23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>
              <a:off x="5231695" y="3713363"/>
              <a:ext cx="116251" cy="116244"/>
            </a:xfrm>
            <a:custGeom>
              <a:rect b="b" l="l" r="r" t="t"/>
              <a:pathLst>
                <a:path extrusionOk="0" h="2767" w="2767">
                  <a:moveTo>
                    <a:pt x="689" y="1"/>
                  </a:moveTo>
                  <a:cubicBezTo>
                    <a:pt x="316" y="1"/>
                    <a:pt x="0" y="316"/>
                    <a:pt x="0" y="690"/>
                  </a:cubicBezTo>
                  <a:cubicBezTo>
                    <a:pt x="0" y="948"/>
                    <a:pt x="211" y="1159"/>
                    <a:pt x="460" y="1159"/>
                  </a:cubicBezTo>
                  <a:lnTo>
                    <a:pt x="2307" y="2766"/>
                  </a:lnTo>
                  <a:lnTo>
                    <a:pt x="2690" y="1407"/>
                  </a:lnTo>
                  <a:cubicBezTo>
                    <a:pt x="2738" y="1235"/>
                    <a:pt x="2766" y="1072"/>
                    <a:pt x="2766" y="900"/>
                  </a:cubicBezTo>
                  <a:lnTo>
                    <a:pt x="2766" y="470"/>
                  </a:lnTo>
                  <a:cubicBezTo>
                    <a:pt x="2766" y="211"/>
                    <a:pt x="2556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5"/>
            <p:cNvSpPr/>
            <p:nvPr/>
          </p:nvSpPr>
          <p:spPr>
            <a:xfrm>
              <a:off x="5222032" y="3762011"/>
              <a:ext cx="116251" cy="106203"/>
            </a:xfrm>
            <a:custGeom>
              <a:rect b="b" l="l" r="r" t="t"/>
              <a:pathLst>
                <a:path extrusionOk="0" h="2528" w="2767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915"/>
                    <a:pt x="623" y="2527"/>
                    <a:pt x="1379" y="2527"/>
                  </a:cubicBezTo>
                  <a:cubicBezTo>
                    <a:pt x="2144" y="2527"/>
                    <a:pt x="2767" y="1915"/>
                    <a:pt x="2767" y="1149"/>
                  </a:cubicBezTo>
                  <a:lnTo>
                    <a:pt x="2767" y="852"/>
                  </a:lnTo>
                  <a:cubicBezTo>
                    <a:pt x="2767" y="738"/>
                    <a:pt x="2719" y="613"/>
                    <a:pt x="2633" y="527"/>
                  </a:cubicBezTo>
                  <a:cubicBezTo>
                    <a:pt x="2278" y="182"/>
                    <a:pt x="1628" y="20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5"/>
            <p:cNvSpPr/>
            <p:nvPr/>
          </p:nvSpPr>
          <p:spPr>
            <a:xfrm>
              <a:off x="5222032" y="3762011"/>
              <a:ext cx="115831" cy="104187"/>
            </a:xfrm>
            <a:custGeom>
              <a:rect b="b" l="l" r="r" t="t"/>
              <a:pathLst>
                <a:path extrusionOk="0" h="2480" w="2757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762"/>
                    <a:pt x="412" y="2307"/>
                    <a:pt x="996" y="2479"/>
                  </a:cubicBezTo>
                  <a:cubicBezTo>
                    <a:pt x="795" y="2230"/>
                    <a:pt x="690" y="1924"/>
                    <a:pt x="690" y="1608"/>
                  </a:cubicBezTo>
                  <a:lnTo>
                    <a:pt x="690" y="938"/>
                  </a:lnTo>
                  <a:cubicBezTo>
                    <a:pt x="690" y="682"/>
                    <a:pt x="900" y="478"/>
                    <a:pt x="1145" y="478"/>
                  </a:cubicBezTo>
                  <a:cubicBezTo>
                    <a:pt x="1156" y="478"/>
                    <a:pt x="1167" y="478"/>
                    <a:pt x="1178" y="479"/>
                  </a:cubicBezTo>
                  <a:cubicBezTo>
                    <a:pt x="1647" y="508"/>
                    <a:pt x="2336" y="584"/>
                    <a:pt x="2757" y="785"/>
                  </a:cubicBezTo>
                  <a:cubicBezTo>
                    <a:pt x="2747" y="690"/>
                    <a:pt x="2700" y="604"/>
                    <a:pt x="2633" y="537"/>
                  </a:cubicBezTo>
                  <a:cubicBezTo>
                    <a:pt x="2278" y="182"/>
                    <a:pt x="1628" y="29"/>
                    <a:pt x="891" y="1"/>
                  </a:cubicBez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>
              <a:off x="5183464" y="3755163"/>
              <a:ext cx="318882" cy="258156"/>
            </a:xfrm>
            <a:custGeom>
              <a:rect b="b" l="l" r="r" t="t"/>
              <a:pathLst>
                <a:path extrusionOk="0" h="6145" w="7590">
                  <a:moveTo>
                    <a:pt x="6977" y="1"/>
                  </a:moveTo>
                  <a:lnTo>
                    <a:pt x="3819" y="3025"/>
                  </a:lnTo>
                  <a:cubicBezTo>
                    <a:pt x="3761" y="3083"/>
                    <a:pt x="3685" y="3121"/>
                    <a:pt x="3608" y="3140"/>
                  </a:cubicBezTo>
                  <a:cubicBezTo>
                    <a:pt x="3356" y="3653"/>
                    <a:pt x="2864" y="3912"/>
                    <a:pt x="2372" y="3912"/>
                  </a:cubicBezTo>
                  <a:cubicBezTo>
                    <a:pt x="1891" y="3912"/>
                    <a:pt x="1409" y="3665"/>
                    <a:pt x="1148" y="3169"/>
                  </a:cubicBezTo>
                  <a:lnTo>
                    <a:pt x="498" y="3360"/>
                  </a:lnTo>
                  <a:cubicBezTo>
                    <a:pt x="201" y="3446"/>
                    <a:pt x="0" y="3714"/>
                    <a:pt x="0" y="4020"/>
                  </a:cubicBezTo>
                  <a:lnTo>
                    <a:pt x="0" y="5915"/>
                  </a:lnTo>
                  <a:cubicBezTo>
                    <a:pt x="0" y="6040"/>
                    <a:pt x="105" y="6145"/>
                    <a:pt x="230" y="6145"/>
                  </a:cubicBezTo>
                  <a:lnTo>
                    <a:pt x="3455" y="6145"/>
                  </a:lnTo>
                  <a:cubicBezTo>
                    <a:pt x="3579" y="6145"/>
                    <a:pt x="3685" y="6040"/>
                    <a:pt x="3685" y="5915"/>
                  </a:cubicBezTo>
                  <a:lnTo>
                    <a:pt x="3685" y="4920"/>
                  </a:lnTo>
                  <a:cubicBezTo>
                    <a:pt x="3685" y="4671"/>
                    <a:pt x="3780" y="4441"/>
                    <a:pt x="3953" y="4269"/>
                  </a:cubicBezTo>
                  <a:lnTo>
                    <a:pt x="7589" y="62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5"/>
            <p:cNvSpPr/>
            <p:nvPr/>
          </p:nvSpPr>
          <p:spPr>
            <a:xfrm>
              <a:off x="5183464" y="3907158"/>
              <a:ext cx="38610" cy="106161"/>
            </a:xfrm>
            <a:custGeom>
              <a:rect b="b" l="l" r="r" t="t"/>
              <a:pathLst>
                <a:path extrusionOk="0" h="2527" w="919">
                  <a:moveTo>
                    <a:pt x="134" y="0"/>
                  </a:moveTo>
                  <a:cubicBezTo>
                    <a:pt x="48" y="115"/>
                    <a:pt x="0" y="259"/>
                    <a:pt x="0" y="402"/>
                  </a:cubicBezTo>
                  <a:lnTo>
                    <a:pt x="0" y="2297"/>
                  </a:lnTo>
                  <a:cubicBezTo>
                    <a:pt x="0" y="2422"/>
                    <a:pt x="105" y="2527"/>
                    <a:pt x="230" y="2527"/>
                  </a:cubicBezTo>
                  <a:lnTo>
                    <a:pt x="919" y="2527"/>
                  </a:lnTo>
                  <a:lnTo>
                    <a:pt x="919" y="1072"/>
                  </a:lnTo>
                  <a:cubicBezTo>
                    <a:pt x="919" y="890"/>
                    <a:pt x="852" y="709"/>
                    <a:pt x="718" y="5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5"/>
            <p:cNvSpPr/>
            <p:nvPr/>
          </p:nvSpPr>
          <p:spPr>
            <a:xfrm>
              <a:off x="5338241" y="3755163"/>
              <a:ext cx="164104" cy="206693"/>
            </a:xfrm>
            <a:custGeom>
              <a:rect b="b" l="l" r="r" t="t"/>
              <a:pathLst>
                <a:path extrusionOk="0" h="4920" w="3906">
                  <a:moveTo>
                    <a:pt x="3293" y="1"/>
                  </a:moveTo>
                  <a:lnTo>
                    <a:pt x="221" y="2949"/>
                  </a:lnTo>
                  <a:cubicBezTo>
                    <a:pt x="77" y="3236"/>
                    <a:pt x="1" y="3551"/>
                    <a:pt x="1" y="3867"/>
                  </a:cubicBezTo>
                  <a:lnTo>
                    <a:pt x="1" y="4920"/>
                  </a:lnTo>
                  <a:cubicBezTo>
                    <a:pt x="1" y="4671"/>
                    <a:pt x="96" y="4441"/>
                    <a:pt x="269" y="4269"/>
                  </a:cubicBezTo>
                  <a:lnTo>
                    <a:pt x="3905" y="623"/>
                  </a:lnTo>
                  <a:lnTo>
                    <a:pt x="3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5"/>
            <p:cNvSpPr/>
            <p:nvPr/>
          </p:nvSpPr>
          <p:spPr>
            <a:xfrm>
              <a:off x="5461298" y="3524818"/>
              <a:ext cx="288506" cy="184847"/>
            </a:xfrm>
            <a:custGeom>
              <a:rect b="b" l="l" r="r" t="t"/>
              <a:pathLst>
                <a:path extrusionOk="0" h="4400" w="6867">
                  <a:moveTo>
                    <a:pt x="5359" y="0"/>
                  </a:moveTo>
                  <a:cubicBezTo>
                    <a:pt x="4929" y="29"/>
                    <a:pt x="4929" y="670"/>
                    <a:pt x="5359" y="689"/>
                  </a:cubicBezTo>
                  <a:lnTo>
                    <a:pt x="5675" y="689"/>
                  </a:lnTo>
                  <a:lnTo>
                    <a:pt x="3637" y="2737"/>
                  </a:lnTo>
                  <a:lnTo>
                    <a:pt x="2728" y="1828"/>
                  </a:lnTo>
                  <a:cubicBezTo>
                    <a:pt x="2661" y="1761"/>
                    <a:pt x="2572" y="1728"/>
                    <a:pt x="2484" y="1728"/>
                  </a:cubicBezTo>
                  <a:cubicBezTo>
                    <a:pt x="2395" y="1728"/>
                    <a:pt x="2307" y="1761"/>
                    <a:pt x="2240" y="1828"/>
                  </a:cubicBezTo>
                  <a:lnTo>
                    <a:pt x="278" y="3790"/>
                  </a:lnTo>
                  <a:cubicBezTo>
                    <a:pt x="0" y="4031"/>
                    <a:pt x="241" y="4400"/>
                    <a:pt x="515" y="4400"/>
                  </a:cubicBezTo>
                  <a:cubicBezTo>
                    <a:pt x="600" y="4400"/>
                    <a:pt x="689" y="4364"/>
                    <a:pt x="766" y="4278"/>
                  </a:cubicBezTo>
                  <a:lnTo>
                    <a:pt x="2479" y="2565"/>
                  </a:lnTo>
                  <a:lnTo>
                    <a:pt x="3388" y="3465"/>
                  </a:lnTo>
                  <a:cubicBezTo>
                    <a:pt x="3455" y="3536"/>
                    <a:pt x="3543" y="3572"/>
                    <a:pt x="3632" y="3572"/>
                  </a:cubicBezTo>
                  <a:cubicBezTo>
                    <a:pt x="3721" y="3572"/>
                    <a:pt x="3809" y="3536"/>
                    <a:pt x="3876" y="3465"/>
                  </a:cubicBezTo>
                  <a:lnTo>
                    <a:pt x="6163" y="1177"/>
                  </a:lnTo>
                  <a:lnTo>
                    <a:pt x="6163" y="1493"/>
                  </a:lnTo>
                  <a:cubicBezTo>
                    <a:pt x="6149" y="1737"/>
                    <a:pt x="6328" y="1859"/>
                    <a:pt x="6508" y="1859"/>
                  </a:cubicBezTo>
                  <a:cubicBezTo>
                    <a:pt x="6687" y="1859"/>
                    <a:pt x="6867" y="1737"/>
                    <a:pt x="6852" y="1493"/>
                  </a:cubicBezTo>
                  <a:lnTo>
                    <a:pt x="6852" y="345"/>
                  </a:lnTo>
                  <a:cubicBezTo>
                    <a:pt x="6852" y="153"/>
                    <a:pt x="6699" y="0"/>
                    <a:pt x="6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55"/>
          <p:cNvGrpSpPr/>
          <p:nvPr/>
        </p:nvGrpSpPr>
        <p:grpSpPr>
          <a:xfrm>
            <a:off x="8333200" y="4311242"/>
            <a:ext cx="772500" cy="741000"/>
            <a:chOff x="8333200" y="4311242"/>
            <a:chExt cx="772500" cy="741000"/>
          </a:xfrm>
        </p:grpSpPr>
        <p:sp>
          <p:nvSpPr>
            <p:cNvPr id="1742" name="Google Shape;1742;p55"/>
            <p:cNvSpPr/>
            <p:nvPr/>
          </p:nvSpPr>
          <p:spPr>
            <a:xfrm rot="-1469185">
              <a:off x="8417986" y="4411897"/>
              <a:ext cx="602928" cy="53969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3" name="Google Shape;1743;p55"/>
            <p:cNvGrpSpPr/>
            <p:nvPr/>
          </p:nvGrpSpPr>
          <p:grpSpPr>
            <a:xfrm rot="-2700000">
              <a:off x="8493571" y="4517877"/>
              <a:ext cx="470593" cy="335232"/>
              <a:chOff x="393289" y="3285780"/>
              <a:chExt cx="470598" cy="335235"/>
            </a:xfrm>
          </p:grpSpPr>
          <p:sp>
            <p:nvSpPr>
              <p:cNvPr id="1744" name="Google Shape;1744;p55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rect b="b" l="l" r="r" t="t"/>
                <a:pathLst>
                  <a:path extrusionOk="0" h="1362" w="542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5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rect b="b" l="l" r="r" t="t"/>
                <a:pathLst>
                  <a:path extrusionOk="0" h="1670" w="689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5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rect b="b" l="l" r="r" t="t"/>
                <a:pathLst>
                  <a:path extrusionOk="0" h="2197" w="909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7" name="Google Shape;1747;p55"/>
          <p:cNvGrpSpPr/>
          <p:nvPr/>
        </p:nvGrpSpPr>
        <p:grpSpPr>
          <a:xfrm>
            <a:off x="160871" y="936851"/>
            <a:ext cx="680400" cy="638700"/>
            <a:chOff x="160871" y="936851"/>
            <a:chExt cx="680400" cy="638700"/>
          </a:xfrm>
        </p:grpSpPr>
        <p:sp>
          <p:nvSpPr>
            <p:cNvPr id="1748" name="Google Shape;1748;p55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9" name="Google Shape;1749;p55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1750" name="Google Shape;1750;p55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5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55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753" name="Google Shape;1753;p55"/>
          <p:cNvCxnSpPr>
            <a:stCxn id="1687" idx="6"/>
            <a:endCxn id="1688" idx="2"/>
          </p:cNvCxnSpPr>
          <p:nvPr/>
        </p:nvCxnSpPr>
        <p:spPr>
          <a:xfrm>
            <a:off x="4075797" y="2630252"/>
            <a:ext cx="633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55"/>
          <p:cNvCxnSpPr>
            <a:stCxn id="1688" idx="4"/>
            <a:endCxn id="1689" idx="0"/>
          </p:cNvCxnSpPr>
          <p:nvPr/>
        </p:nvCxnSpPr>
        <p:spPr>
          <a:xfrm rot="5400000">
            <a:off x="4095339" y="2610752"/>
            <a:ext cx="594000" cy="1377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55"/>
          <p:cNvCxnSpPr>
            <a:stCxn id="1689" idx="6"/>
            <a:endCxn id="1690" idx="2"/>
          </p:cNvCxnSpPr>
          <p:nvPr/>
        </p:nvCxnSpPr>
        <p:spPr>
          <a:xfrm>
            <a:off x="4075797" y="3968976"/>
            <a:ext cx="6330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6" name="Google Shape;175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7" name="Google Shape;1757;p55"/>
          <p:cNvGrpSpPr/>
          <p:nvPr/>
        </p:nvGrpSpPr>
        <p:grpSpPr>
          <a:xfrm>
            <a:off x="4934189" y="2428892"/>
            <a:ext cx="380448" cy="398690"/>
            <a:chOff x="4315705" y="1272266"/>
            <a:chExt cx="512595" cy="537174"/>
          </a:xfrm>
        </p:grpSpPr>
        <p:sp>
          <p:nvSpPr>
            <p:cNvPr id="1758" name="Google Shape;1758;p55"/>
            <p:cNvSpPr/>
            <p:nvPr/>
          </p:nvSpPr>
          <p:spPr>
            <a:xfrm>
              <a:off x="4563342" y="1272266"/>
              <a:ext cx="264958" cy="223361"/>
            </a:xfrm>
            <a:custGeom>
              <a:rect b="b" l="l" r="r" t="t"/>
              <a:pathLst>
                <a:path extrusionOk="0" h="5171" w="6134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4630727" y="1322286"/>
              <a:ext cx="123235" cy="107469"/>
            </a:xfrm>
            <a:custGeom>
              <a:rect b="b" l="l" r="r" t="t"/>
              <a:pathLst>
                <a:path extrusionOk="0" h="2488" w="2853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4342572" y="1345957"/>
              <a:ext cx="437825" cy="437825"/>
            </a:xfrm>
            <a:custGeom>
              <a:rect b="b" l="l" r="r" t="t"/>
              <a:pathLst>
                <a:path extrusionOk="0" h="10136" w="10136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4462871" y="1345957"/>
              <a:ext cx="317138" cy="317138"/>
            </a:xfrm>
            <a:custGeom>
              <a:rect b="b" l="l" r="r" t="t"/>
              <a:pathLst>
                <a:path extrusionOk="0" h="7342" w="7342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4315705" y="1319997"/>
              <a:ext cx="195155" cy="193427"/>
            </a:xfrm>
            <a:custGeom>
              <a:rect b="b" l="l" r="r" t="t"/>
              <a:pathLst>
                <a:path extrusionOk="0" h="4478" w="4518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4327713" y="1331098"/>
              <a:ext cx="183147" cy="182326"/>
            </a:xfrm>
            <a:custGeom>
              <a:rect b="b" l="l" r="r" t="t"/>
              <a:pathLst>
                <a:path extrusionOk="0" h="4221" w="424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4612110" y="1616315"/>
              <a:ext cx="194766" cy="193125"/>
            </a:xfrm>
            <a:custGeom>
              <a:rect b="b" l="l" r="r" t="t"/>
              <a:pathLst>
                <a:path extrusionOk="0" h="4471" w="4509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4623686" y="1627071"/>
              <a:ext cx="183190" cy="182369"/>
            </a:xfrm>
            <a:custGeom>
              <a:rect b="b" l="l" r="r" t="t"/>
              <a:pathLst>
                <a:path extrusionOk="0" h="4222" w="4241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151F29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4414492" y="1517096"/>
              <a:ext cx="129455" cy="47990"/>
            </a:xfrm>
            <a:custGeom>
              <a:rect b="b" l="l" r="r" t="t"/>
              <a:pathLst>
                <a:path extrusionOk="0" h="1111" w="2997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>
              <a:off x="4562090" y="1651044"/>
              <a:ext cx="135632" cy="76930"/>
            </a:xfrm>
            <a:custGeom>
              <a:rect b="b" l="l" r="r" t="t"/>
              <a:pathLst>
                <a:path extrusionOk="0" h="1781" w="314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6"/>
          <p:cNvSpPr txBox="1"/>
          <p:nvPr>
            <p:ph type="title"/>
          </p:nvPr>
        </p:nvSpPr>
        <p:spPr>
          <a:xfrm>
            <a:off x="884788" y="1791700"/>
            <a:ext cx="72840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Any Question ?</a:t>
            </a:r>
            <a:endParaRPr sz="5000"/>
          </a:p>
        </p:txBody>
      </p:sp>
      <p:grpSp>
        <p:nvGrpSpPr>
          <p:cNvPr id="1773" name="Google Shape;1773;p56"/>
          <p:cNvGrpSpPr/>
          <p:nvPr/>
        </p:nvGrpSpPr>
        <p:grpSpPr>
          <a:xfrm>
            <a:off x="-186412" y="3432682"/>
            <a:ext cx="727535" cy="1710819"/>
            <a:chOff x="-186412" y="3432682"/>
            <a:chExt cx="727535" cy="1710819"/>
          </a:xfrm>
        </p:grpSpPr>
        <p:sp>
          <p:nvSpPr>
            <p:cNvPr id="1774" name="Google Shape;1774;p56"/>
            <p:cNvSpPr/>
            <p:nvPr/>
          </p:nvSpPr>
          <p:spPr>
            <a:xfrm>
              <a:off x="-24523" y="4794787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-186412" y="3432682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-24523" y="4794787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56"/>
          <p:cNvGrpSpPr/>
          <p:nvPr/>
        </p:nvGrpSpPr>
        <p:grpSpPr>
          <a:xfrm>
            <a:off x="311967" y="3329599"/>
            <a:ext cx="1044556" cy="1849595"/>
            <a:chOff x="311967" y="3329599"/>
            <a:chExt cx="1044556" cy="1849595"/>
          </a:xfrm>
        </p:grpSpPr>
        <p:sp>
          <p:nvSpPr>
            <p:cNvPr id="1778" name="Google Shape;1778;p56"/>
            <p:cNvSpPr/>
            <p:nvPr/>
          </p:nvSpPr>
          <p:spPr>
            <a:xfrm flipH="1">
              <a:off x="655040" y="4099984"/>
              <a:ext cx="115048" cy="1079210"/>
            </a:xfrm>
            <a:custGeom>
              <a:rect b="b" l="l" r="r" t="t"/>
              <a:pathLst>
                <a:path extrusionOk="0" h="24727" w="2636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 flipH="1">
              <a:off x="784098" y="4109586"/>
              <a:ext cx="147651" cy="1063891"/>
            </a:xfrm>
            <a:custGeom>
              <a:rect b="b" l="l" r="r" t="t"/>
              <a:pathLst>
                <a:path extrusionOk="0" h="24376" w="3383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 flipH="1">
              <a:off x="384746" y="4099984"/>
              <a:ext cx="304817" cy="1073492"/>
            </a:xfrm>
            <a:custGeom>
              <a:rect b="b" l="l" r="r" t="t"/>
              <a:pathLst>
                <a:path extrusionOk="0" h="24596" w="6984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 flipH="1">
              <a:off x="571983" y="4524915"/>
              <a:ext cx="265187" cy="21124"/>
            </a:xfrm>
            <a:custGeom>
              <a:rect b="b" l="l" r="r" t="t"/>
              <a:pathLst>
                <a:path extrusionOk="0" h="484" w="6076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 flipH="1">
              <a:off x="311967" y="3329599"/>
              <a:ext cx="1044556" cy="812626"/>
            </a:xfrm>
            <a:custGeom>
              <a:rect b="b" l="l" r="r" t="t"/>
              <a:pathLst>
                <a:path extrusionOk="0" h="18619" w="23933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 flipH="1">
              <a:off x="324974" y="3329817"/>
              <a:ext cx="996153" cy="813106"/>
            </a:xfrm>
            <a:custGeom>
              <a:rect b="b" l="l" r="r" t="t"/>
              <a:pathLst>
                <a:path extrusionOk="0" h="18630" w="22824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 flipH="1">
              <a:off x="584400" y="3614123"/>
              <a:ext cx="31992" cy="41594"/>
            </a:xfrm>
            <a:custGeom>
              <a:rect b="b" l="l" r="r" t="t"/>
              <a:pathLst>
                <a:path extrusionOk="0" h="953" w="733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 flipH="1">
              <a:off x="565851" y="3543200"/>
              <a:ext cx="49275" cy="193653"/>
            </a:xfrm>
            <a:custGeom>
              <a:rect b="b" l="l" r="r" t="t"/>
              <a:pathLst>
                <a:path extrusionOk="0" h="4437" w="1129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 flipH="1">
              <a:off x="592693" y="3607751"/>
              <a:ext cx="60099" cy="47966"/>
            </a:xfrm>
            <a:custGeom>
              <a:rect b="b" l="l" r="r" t="t"/>
              <a:pathLst>
                <a:path extrusionOk="0" h="1099" w="1377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Google Shape;1787;p56"/>
          <p:cNvGrpSpPr/>
          <p:nvPr/>
        </p:nvGrpSpPr>
        <p:grpSpPr>
          <a:xfrm>
            <a:off x="8512438" y="3519557"/>
            <a:ext cx="727535" cy="1710819"/>
            <a:chOff x="-181612" y="3483857"/>
            <a:chExt cx="727535" cy="1710819"/>
          </a:xfrm>
        </p:grpSpPr>
        <p:sp>
          <p:nvSpPr>
            <p:cNvPr id="1788" name="Google Shape;1788;p56"/>
            <p:cNvSpPr/>
            <p:nvPr/>
          </p:nvSpPr>
          <p:spPr>
            <a:xfrm flipH="1">
              <a:off x="56020" y="484596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 flipH="1">
              <a:off x="-181612" y="348385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 flipH="1">
              <a:off x="162751" y="484596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56"/>
          <p:cNvGrpSpPr/>
          <p:nvPr/>
        </p:nvGrpSpPr>
        <p:grpSpPr>
          <a:xfrm>
            <a:off x="7944975" y="3259525"/>
            <a:ext cx="891794" cy="1989775"/>
            <a:chOff x="7944975" y="3259525"/>
            <a:chExt cx="891794" cy="1989775"/>
          </a:xfrm>
        </p:grpSpPr>
        <p:sp>
          <p:nvSpPr>
            <p:cNvPr id="1792" name="Google Shape;1792;p56"/>
            <p:cNvSpPr/>
            <p:nvPr/>
          </p:nvSpPr>
          <p:spPr>
            <a:xfrm>
              <a:off x="8392382" y="3259525"/>
              <a:ext cx="444386" cy="1190799"/>
            </a:xfrm>
            <a:custGeom>
              <a:rect b="b" l="l" r="r" t="t"/>
              <a:pathLst>
                <a:path extrusionOk="0" h="22911" w="8550">
                  <a:moveTo>
                    <a:pt x="2460" y="0"/>
                  </a:moveTo>
                  <a:lnTo>
                    <a:pt x="1" y="22252"/>
                  </a:lnTo>
                  <a:lnTo>
                    <a:pt x="4451" y="22911"/>
                  </a:lnTo>
                  <a:lnTo>
                    <a:pt x="8550" y="234"/>
                  </a:lnTo>
                  <a:lnTo>
                    <a:pt x="2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8371072" y="3259525"/>
              <a:ext cx="418555" cy="1126922"/>
            </a:xfrm>
            <a:custGeom>
              <a:rect b="b" l="l" r="r" t="t"/>
              <a:pathLst>
                <a:path extrusionOk="0" h="21682" w="8053">
                  <a:moveTo>
                    <a:pt x="1948" y="0"/>
                  </a:moveTo>
                  <a:lnTo>
                    <a:pt x="1" y="21505"/>
                  </a:lnTo>
                  <a:lnTo>
                    <a:pt x="4202" y="21681"/>
                  </a:lnTo>
                  <a:lnTo>
                    <a:pt x="8052" y="23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7944975" y="4350652"/>
              <a:ext cx="694750" cy="898648"/>
            </a:xfrm>
            <a:custGeom>
              <a:rect b="b" l="l" r="r" t="t"/>
              <a:pathLst>
                <a:path extrusionOk="0" h="17290" w="13367">
                  <a:moveTo>
                    <a:pt x="1406" y="1318"/>
                  </a:moveTo>
                  <a:lnTo>
                    <a:pt x="11317" y="1830"/>
                  </a:lnTo>
                  <a:lnTo>
                    <a:pt x="6544" y="5783"/>
                  </a:lnTo>
                  <a:lnTo>
                    <a:pt x="1406" y="1318"/>
                  </a:lnTo>
                  <a:close/>
                  <a:moveTo>
                    <a:pt x="11946" y="1889"/>
                  </a:moveTo>
                  <a:lnTo>
                    <a:pt x="11595" y="10145"/>
                  </a:lnTo>
                  <a:lnTo>
                    <a:pt x="6852" y="6046"/>
                  </a:lnTo>
                  <a:lnTo>
                    <a:pt x="11946" y="1889"/>
                  </a:lnTo>
                  <a:close/>
                  <a:moveTo>
                    <a:pt x="1055" y="1610"/>
                  </a:moveTo>
                  <a:lnTo>
                    <a:pt x="6164" y="6090"/>
                  </a:lnTo>
                  <a:lnTo>
                    <a:pt x="1040" y="10321"/>
                  </a:lnTo>
                  <a:lnTo>
                    <a:pt x="1040" y="10321"/>
                  </a:lnTo>
                  <a:lnTo>
                    <a:pt x="1055" y="1610"/>
                  </a:lnTo>
                  <a:close/>
                  <a:moveTo>
                    <a:pt x="0" y="0"/>
                  </a:moveTo>
                  <a:lnTo>
                    <a:pt x="249" y="1259"/>
                  </a:lnTo>
                  <a:lnTo>
                    <a:pt x="410" y="1259"/>
                  </a:lnTo>
                  <a:lnTo>
                    <a:pt x="557" y="16821"/>
                  </a:lnTo>
                  <a:lnTo>
                    <a:pt x="1011" y="16806"/>
                  </a:lnTo>
                  <a:lnTo>
                    <a:pt x="1040" y="10804"/>
                  </a:lnTo>
                  <a:lnTo>
                    <a:pt x="6486" y="6368"/>
                  </a:lnTo>
                  <a:lnTo>
                    <a:pt x="11580" y="10833"/>
                  </a:lnTo>
                  <a:lnTo>
                    <a:pt x="11302" y="17289"/>
                  </a:lnTo>
                  <a:lnTo>
                    <a:pt x="11756" y="17289"/>
                  </a:lnTo>
                  <a:lnTo>
                    <a:pt x="12576" y="1918"/>
                  </a:lnTo>
                  <a:lnTo>
                    <a:pt x="13059" y="1933"/>
                  </a:lnTo>
                  <a:lnTo>
                    <a:pt x="1336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"/>
          <p:cNvSpPr txBox="1"/>
          <p:nvPr>
            <p:ph type="title"/>
          </p:nvPr>
        </p:nvSpPr>
        <p:spPr>
          <a:xfrm>
            <a:off x="3131450" y="305300"/>
            <a:ext cx="2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all Street</a:t>
            </a:r>
            <a:endParaRPr/>
          </a:p>
        </p:txBody>
      </p:sp>
      <p:sp>
        <p:nvSpPr>
          <p:cNvPr id="608" name="Google Shape;608;p30"/>
          <p:cNvSpPr/>
          <p:nvPr/>
        </p:nvSpPr>
        <p:spPr>
          <a:xfrm>
            <a:off x="488900" y="514394"/>
            <a:ext cx="128852" cy="211196"/>
          </a:xfrm>
          <a:custGeom>
            <a:rect b="b" l="l" r="r" t="t"/>
            <a:pathLst>
              <a:path extrusionOk="0" h="2929" w="1787">
                <a:moveTo>
                  <a:pt x="15" y="1"/>
                </a:moveTo>
                <a:cubicBezTo>
                  <a:pt x="0" y="15"/>
                  <a:pt x="103" y="162"/>
                  <a:pt x="278" y="440"/>
                </a:cubicBezTo>
                <a:cubicBezTo>
                  <a:pt x="425" y="703"/>
                  <a:pt x="644" y="1069"/>
                  <a:pt x="878" y="1479"/>
                </a:cubicBezTo>
                <a:cubicBezTo>
                  <a:pt x="1113" y="1889"/>
                  <a:pt x="1332" y="2270"/>
                  <a:pt x="1508" y="2533"/>
                </a:cubicBezTo>
                <a:cubicBezTo>
                  <a:pt x="1669" y="2782"/>
                  <a:pt x="1786" y="2929"/>
                  <a:pt x="1786" y="2929"/>
                </a:cubicBezTo>
                <a:cubicBezTo>
                  <a:pt x="1786" y="2929"/>
                  <a:pt x="1698" y="2768"/>
                  <a:pt x="1567" y="2504"/>
                </a:cubicBezTo>
                <a:cubicBezTo>
                  <a:pt x="1347" y="2138"/>
                  <a:pt x="1171" y="1801"/>
                  <a:pt x="966" y="1450"/>
                </a:cubicBezTo>
                <a:cubicBezTo>
                  <a:pt x="732" y="1025"/>
                  <a:pt x="512" y="660"/>
                  <a:pt x="322" y="411"/>
                </a:cubicBezTo>
                <a:cubicBezTo>
                  <a:pt x="147" y="147"/>
                  <a:pt x="15" y="1"/>
                  <a:pt x="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0"/>
          <p:cNvGrpSpPr/>
          <p:nvPr/>
        </p:nvGrpSpPr>
        <p:grpSpPr>
          <a:xfrm>
            <a:off x="140549" y="3404151"/>
            <a:ext cx="586964" cy="1809527"/>
            <a:chOff x="140549" y="3404151"/>
            <a:chExt cx="586964" cy="1809527"/>
          </a:xfrm>
        </p:grpSpPr>
        <p:sp>
          <p:nvSpPr>
            <p:cNvPr id="610" name="Google Shape;610;p30"/>
            <p:cNvSpPr/>
            <p:nvPr/>
          </p:nvSpPr>
          <p:spPr>
            <a:xfrm>
              <a:off x="140549" y="3404151"/>
              <a:ext cx="586964" cy="1193579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20594" y="3846595"/>
              <a:ext cx="5270" cy="942427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17988" y="3966222"/>
              <a:ext cx="159591" cy="202059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02690" y="4345121"/>
              <a:ext cx="119679" cy="140470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65832" y="4849534"/>
              <a:ext cx="346778" cy="364144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25090" y="4796649"/>
              <a:ext cx="434360" cy="106655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65832" y="4903248"/>
              <a:ext cx="336415" cy="53831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0"/>
          <p:cNvGrpSpPr/>
          <p:nvPr/>
        </p:nvGrpSpPr>
        <p:grpSpPr>
          <a:xfrm>
            <a:off x="8416475" y="3502857"/>
            <a:ext cx="727535" cy="1710819"/>
            <a:chOff x="8416475" y="3502857"/>
            <a:chExt cx="727535" cy="1710819"/>
          </a:xfrm>
        </p:grpSpPr>
        <p:sp>
          <p:nvSpPr>
            <p:cNvPr id="618" name="Google Shape;618;p30"/>
            <p:cNvSpPr/>
            <p:nvPr/>
          </p:nvSpPr>
          <p:spPr>
            <a:xfrm>
              <a:off x="8578364" y="486496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8416475" y="350285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8578364" y="486496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0"/>
          <p:cNvGrpSpPr/>
          <p:nvPr/>
        </p:nvGrpSpPr>
        <p:grpSpPr>
          <a:xfrm>
            <a:off x="25281" y="2107826"/>
            <a:ext cx="817500" cy="812700"/>
            <a:chOff x="25281" y="2107826"/>
            <a:chExt cx="817500" cy="812700"/>
          </a:xfrm>
        </p:grpSpPr>
        <p:sp>
          <p:nvSpPr>
            <p:cNvPr id="622" name="Google Shape;622;p30"/>
            <p:cNvSpPr/>
            <p:nvPr/>
          </p:nvSpPr>
          <p:spPr>
            <a:xfrm rot="2515456">
              <a:off x="129607" y="2241405"/>
              <a:ext cx="608847" cy="545541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 rot="1928159">
              <a:off x="351379" y="2367515"/>
              <a:ext cx="219096" cy="293318"/>
            </a:xfrm>
            <a:custGeom>
              <a:rect b="b" l="l" r="r" t="t"/>
              <a:pathLst>
                <a:path extrusionOk="0" h="1569" w="1172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0"/>
          <p:cNvGrpSpPr/>
          <p:nvPr/>
        </p:nvGrpSpPr>
        <p:grpSpPr>
          <a:xfrm>
            <a:off x="7595471" y="89584"/>
            <a:ext cx="568800" cy="568800"/>
            <a:chOff x="7595471" y="89584"/>
            <a:chExt cx="568800" cy="568800"/>
          </a:xfrm>
        </p:grpSpPr>
        <p:sp>
          <p:nvSpPr>
            <p:cNvPr id="625" name="Google Shape;625;p30"/>
            <p:cNvSpPr/>
            <p:nvPr/>
          </p:nvSpPr>
          <p:spPr>
            <a:xfrm rot="-2700000">
              <a:off x="7667739" y="183914"/>
              <a:ext cx="424264" cy="380141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 rot="-1541719">
              <a:off x="7814216" y="226929"/>
              <a:ext cx="131314" cy="294096"/>
            </a:xfrm>
            <a:custGeom>
              <a:rect b="b" l="l" r="r" t="t"/>
              <a:pathLst>
                <a:path extrusionOk="0" h="3149" w="1406">
                  <a:moveTo>
                    <a:pt x="718" y="1"/>
                  </a:moveTo>
                  <a:lnTo>
                    <a:pt x="0" y="1582"/>
                  </a:lnTo>
                  <a:lnTo>
                    <a:pt x="0" y="1582"/>
                  </a:lnTo>
                  <a:lnTo>
                    <a:pt x="293" y="1436"/>
                  </a:lnTo>
                  <a:lnTo>
                    <a:pt x="205" y="3148"/>
                  </a:lnTo>
                  <a:lnTo>
                    <a:pt x="1010" y="3148"/>
                  </a:lnTo>
                  <a:lnTo>
                    <a:pt x="1010" y="1362"/>
                  </a:lnTo>
                  <a:lnTo>
                    <a:pt x="1406" y="15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00B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8" name="Google Shape;628;p30"/>
          <p:cNvGrpSpPr/>
          <p:nvPr/>
        </p:nvGrpSpPr>
        <p:grpSpPr>
          <a:xfrm>
            <a:off x="1577079" y="1166177"/>
            <a:ext cx="6190347" cy="2325785"/>
            <a:chOff x="3358415" y="3361302"/>
            <a:chExt cx="921786" cy="847064"/>
          </a:xfrm>
        </p:grpSpPr>
        <p:grpSp>
          <p:nvGrpSpPr>
            <p:cNvPr id="629" name="Google Shape;629;p30"/>
            <p:cNvGrpSpPr/>
            <p:nvPr/>
          </p:nvGrpSpPr>
          <p:grpSpPr>
            <a:xfrm>
              <a:off x="3358415" y="3361302"/>
              <a:ext cx="441300" cy="847064"/>
              <a:chOff x="3358415" y="3361302"/>
              <a:chExt cx="441300" cy="847064"/>
            </a:xfrm>
          </p:grpSpPr>
          <p:sp>
            <p:nvSpPr>
              <p:cNvPr id="630" name="Google Shape;630;p30"/>
              <p:cNvSpPr/>
              <p:nvPr/>
            </p:nvSpPr>
            <p:spPr>
              <a:xfrm>
                <a:off x="3358415" y="3361302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/>
                  <a:t>Name</a:t>
                </a:r>
                <a:endParaRPr b="1" sz="1700"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Rakibul Hasan Dihan</a:t>
                </a:r>
                <a:endParaRPr b="1"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Md. Abid Hasan Talukder</a:t>
                </a:r>
                <a:endParaRPr b="1"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Noor Alom</a:t>
                </a:r>
                <a:endParaRPr b="1"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358415" y="4071866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Rokeya Akhter</a:t>
                </a:r>
                <a:endParaRPr b="1"/>
              </a:p>
            </p:txBody>
          </p:sp>
        </p:grpSp>
        <p:grpSp>
          <p:nvGrpSpPr>
            <p:cNvPr id="635" name="Google Shape;635;p30"/>
            <p:cNvGrpSpPr/>
            <p:nvPr/>
          </p:nvGrpSpPr>
          <p:grpSpPr>
            <a:xfrm>
              <a:off x="3838901" y="3361302"/>
              <a:ext cx="441300" cy="847064"/>
              <a:chOff x="3838901" y="3361302"/>
              <a:chExt cx="441300" cy="847064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/>
                  <a:t>ID</a:t>
                </a:r>
                <a:endParaRPr b="1" sz="1700"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20203038</a:t>
                </a:r>
                <a:endParaRPr b="1"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18303051</a:t>
                </a:r>
                <a:endParaRPr b="1"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18303029</a:t>
                </a:r>
                <a:endParaRPr b="1"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838901" y="4071866"/>
                <a:ext cx="441300" cy="136500"/>
              </a:xfrm>
              <a:prstGeom prst="flowChartAlternateProcess">
                <a:avLst/>
              </a:prstGeom>
              <a:solidFill>
                <a:srgbClr val="F7B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20203014</a:t>
                </a:r>
                <a:endParaRPr b="1"/>
              </a:p>
            </p:txBody>
          </p:sp>
        </p:grpSp>
      </p:grpSp>
      <p:sp>
        <p:nvSpPr>
          <p:cNvPr id="641" name="Google Shape;641;p30"/>
          <p:cNvSpPr txBox="1"/>
          <p:nvPr>
            <p:ph type="title"/>
          </p:nvPr>
        </p:nvSpPr>
        <p:spPr>
          <a:xfrm>
            <a:off x="3671750" y="3780150"/>
            <a:ext cx="26406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Karla"/>
                <a:ea typeface="Karla"/>
                <a:cs typeface="Karla"/>
                <a:sym typeface="Karla"/>
              </a:rPr>
              <a:t>BUS 201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Karla"/>
                <a:ea typeface="Karla"/>
                <a:cs typeface="Karla"/>
                <a:sym typeface="Karla"/>
              </a:rPr>
              <a:t>Section : B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Karla"/>
                <a:ea typeface="Karla"/>
                <a:cs typeface="Karla"/>
                <a:sym typeface="Karla"/>
              </a:rPr>
              <a:t>Date : 06/12/2022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/>
          <p:nvPr>
            <p:ph idx="13" type="title"/>
          </p:nvPr>
        </p:nvSpPr>
        <p:spPr>
          <a:xfrm>
            <a:off x="1127769" y="156670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7" name="Google Shape;647;p31"/>
          <p:cNvSpPr txBox="1"/>
          <p:nvPr>
            <p:ph type="title"/>
          </p:nvPr>
        </p:nvSpPr>
        <p:spPr>
          <a:xfrm>
            <a:off x="4716350" y="31439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8" name="Google Shape;648;p31"/>
          <p:cNvSpPr txBox="1"/>
          <p:nvPr>
            <p:ph idx="8" type="title"/>
          </p:nvPr>
        </p:nvSpPr>
        <p:spPr>
          <a:xfrm>
            <a:off x="1118925" y="31439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9" name="Google Shape;649;p31"/>
          <p:cNvSpPr txBox="1"/>
          <p:nvPr>
            <p:ph idx="9" type="title"/>
          </p:nvPr>
        </p:nvSpPr>
        <p:spPr>
          <a:xfrm>
            <a:off x="4716350" y="156670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0" name="Google Shape;650;p31"/>
          <p:cNvSpPr txBox="1"/>
          <p:nvPr>
            <p:ph idx="7" type="title"/>
          </p:nvPr>
        </p:nvSpPr>
        <p:spPr>
          <a:xfrm>
            <a:off x="2041150" y="3059925"/>
            <a:ext cx="24309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Technological Issues in Business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1"/>
          <p:cNvSpPr txBox="1"/>
          <p:nvPr>
            <p:ph idx="14"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Agenda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2" name="Google Shape;652;p31"/>
          <p:cNvSpPr txBox="1"/>
          <p:nvPr>
            <p:ph idx="15" type="title"/>
          </p:nvPr>
        </p:nvSpPr>
        <p:spPr>
          <a:xfrm>
            <a:off x="2043975" y="1332175"/>
            <a:ext cx="23544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Communication in </a:t>
            </a:r>
            <a:r>
              <a:rPr lang="en"/>
              <a:t>Globalized</a:t>
            </a:r>
            <a:r>
              <a:rPr lang="en"/>
              <a:t> </a:t>
            </a:r>
            <a:r>
              <a:rPr lang="en"/>
              <a:t>World</a:t>
            </a:r>
            <a:endParaRPr/>
          </a:p>
        </p:txBody>
      </p:sp>
      <p:sp>
        <p:nvSpPr>
          <p:cNvPr id="653" name="Google Shape;653;p31"/>
          <p:cNvSpPr txBox="1"/>
          <p:nvPr>
            <p:ph idx="16" type="title"/>
          </p:nvPr>
        </p:nvSpPr>
        <p:spPr>
          <a:xfrm>
            <a:off x="5739950" y="133217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r>
              <a:rPr lang="en"/>
              <a:t> in Business Communication</a:t>
            </a:r>
            <a:endParaRPr/>
          </a:p>
        </p:txBody>
      </p:sp>
      <p:grpSp>
        <p:nvGrpSpPr>
          <p:cNvPr id="654" name="Google Shape;654;p31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655" name="Google Shape;655;p31"/>
            <p:cNvSpPr/>
            <p:nvPr/>
          </p:nvSpPr>
          <p:spPr>
            <a:xfrm>
              <a:off x="8587840" y="4226804"/>
              <a:ext cx="102797" cy="964229"/>
            </a:xfrm>
            <a:custGeom>
              <a:rect b="b" l="l" r="r" t="t"/>
              <a:pathLst>
                <a:path extrusionOk="0" h="24727" w="2636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8443401" y="4235383"/>
              <a:ext cx="131929" cy="950542"/>
            </a:xfrm>
            <a:custGeom>
              <a:rect b="b" l="l" r="r" t="t"/>
              <a:pathLst>
                <a:path extrusionOk="0" h="24376" w="3383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8659787" y="4226804"/>
              <a:ext cx="272359" cy="959121"/>
            </a:xfrm>
            <a:custGeom>
              <a:rect b="b" l="l" r="r" t="t"/>
              <a:pathLst>
                <a:path extrusionOk="0" h="24596" w="6984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8527904" y="4606463"/>
              <a:ext cx="236949" cy="18874"/>
            </a:xfrm>
            <a:custGeom>
              <a:rect b="b" l="l" r="r" t="t"/>
              <a:pathLst>
                <a:path extrusionOk="0" h="484" w="6076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8063876" y="3538496"/>
              <a:ext cx="933327" cy="726048"/>
            </a:xfrm>
            <a:custGeom>
              <a:rect b="b" l="l" r="r" t="t"/>
              <a:pathLst>
                <a:path extrusionOk="0" h="18619" w="23933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095501" y="3538691"/>
              <a:ext cx="890079" cy="726477"/>
            </a:xfrm>
            <a:custGeom>
              <a:rect b="b" l="l" r="r" t="t"/>
              <a:pathLst>
                <a:path extrusionOk="0" h="18630" w="22824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8725163" y="3792707"/>
              <a:ext cx="28585" cy="37162"/>
            </a:xfrm>
            <a:custGeom>
              <a:rect b="b" l="l" r="r" t="t"/>
              <a:pathLst>
                <a:path extrusionOk="0" h="953" w="733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8726294" y="3729340"/>
              <a:ext cx="44028" cy="173021"/>
            </a:xfrm>
            <a:custGeom>
              <a:rect b="b" l="l" r="r" t="t"/>
              <a:pathLst>
                <a:path extrusionOk="0" h="4437" w="1129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692641" y="3787014"/>
              <a:ext cx="53700" cy="42856"/>
            </a:xfrm>
            <a:custGeom>
              <a:rect b="b" l="l" r="r" t="t"/>
              <a:pathLst>
                <a:path extrusionOk="0" h="1099" w="1377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1"/>
          <p:cNvSpPr/>
          <p:nvPr/>
        </p:nvSpPr>
        <p:spPr>
          <a:xfrm flipH="1">
            <a:off x="397959" y="4121083"/>
            <a:ext cx="300182" cy="22619"/>
          </a:xfrm>
          <a:custGeom>
            <a:rect b="b" l="l" r="r" t="t"/>
            <a:pathLst>
              <a:path extrusionOk="0" h="513" w="6808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1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666" name="Google Shape;666;p31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rect b="b" l="l" r="r" t="t"/>
              <a:pathLst>
                <a:path extrusionOk="0" h="27655" w="2958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 flipH="1">
              <a:off x="266597" y="3753525"/>
              <a:ext cx="596964" cy="78907"/>
            </a:xfrm>
            <a:custGeom>
              <a:rect b="b" l="l" r="r" t="t"/>
              <a:pathLst>
                <a:path extrusionOk="0" h="1612" w="12196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 flipH="1">
              <a:off x="278051" y="3825183"/>
              <a:ext cx="573322" cy="25160"/>
            </a:xfrm>
            <a:custGeom>
              <a:rect b="b" l="l" r="r" t="t"/>
              <a:pathLst>
                <a:path extrusionOk="0" h="514" w="11713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rect b="b" l="l" r="r" t="t"/>
              <a:pathLst>
                <a:path extrusionOk="0" h="27245" w="3749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rect b="b" l="l" r="r" t="t"/>
              <a:pathLst>
                <a:path extrusionOk="0" h="27509" w="7804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 flipH="1">
              <a:off x="179913" y="5053401"/>
              <a:ext cx="601956" cy="45181"/>
            </a:xfrm>
            <a:custGeom>
              <a:rect b="b" l="l" r="r" t="t"/>
              <a:pathLst>
                <a:path extrusionOk="0" h="923" w="12298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1"/>
          <p:cNvSpPr/>
          <p:nvPr/>
        </p:nvSpPr>
        <p:spPr>
          <a:xfrm rot="2515456">
            <a:off x="7066219" y="123855"/>
            <a:ext cx="608847" cy="54554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 rot="-1701150">
            <a:off x="8714123" y="763287"/>
            <a:ext cx="292486" cy="26188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 txBox="1"/>
          <p:nvPr>
            <p:ph idx="4" type="title"/>
          </p:nvPr>
        </p:nvSpPr>
        <p:spPr>
          <a:xfrm>
            <a:off x="5649650" y="2979975"/>
            <a:ext cx="29745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 Issues in Business Communication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Globalization Perspective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2"/>
          <p:cNvSpPr txBox="1"/>
          <p:nvPr>
            <p:ph type="title"/>
          </p:nvPr>
        </p:nvSpPr>
        <p:spPr>
          <a:xfrm>
            <a:off x="1365338" y="2447267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Business Communication in Globalized World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682" name="Google Shape;682;p32"/>
          <p:cNvSpPr txBox="1"/>
          <p:nvPr>
            <p:ph idx="2" type="title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83" name="Google Shape;683;p32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684" name="Google Shape;684;p32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2"/>
          <p:cNvGrpSpPr/>
          <p:nvPr/>
        </p:nvGrpSpPr>
        <p:grpSpPr>
          <a:xfrm>
            <a:off x="143931" y="3252251"/>
            <a:ext cx="817500" cy="812700"/>
            <a:chOff x="143931" y="3252251"/>
            <a:chExt cx="817500" cy="812700"/>
          </a:xfrm>
        </p:grpSpPr>
        <p:sp>
          <p:nvSpPr>
            <p:cNvPr id="687" name="Google Shape;687;p32"/>
            <p:cNvSpPr/>
            <p:nvPr/>
          </p:nvSpPr>
          <p:spPr>
            <a:xfrm rot="2515456">
              <a:off x="248257" y="3385830"/>
              <a:ext cx="608847" cy="545541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 rot="1928159">
              <a:off x="470029" y="3511940"/>
              <a:ext cx="219096" cy="293318"/>
            </a:xfrm>
            <a:custGeom>
              <a:rect b="b" l="l" r="r" t="t"/>
              <a:pathLst>
                <a:path extrusionOk="0" h="1569" w="1172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2"/>
          <p:cNvGrpSpPr/>
          <p:nvPr/>
        </p:nvGrpSpPr>
        <p:grpSpPr>
          <a:xfrm>
            <a:off x="5378976" y="1196470"/>
            <a:ext cx="2416767" cy="3688689"/>
            <a:chOff x="8936226" y="1196470"/>
            <a:chExt cx="2416767" cy="3688689"/>
          </a:xfrm>
        </p:grpSpPr>
        <p:sp>
          <p:nvSpPr>
            <p:cNvPr id="690" name="Google Shape;690;p32"/>
            <p:cNvSpPr/>
            <p:nvPr/>
          </p:nvSpPr>
          <p:spPr>
            <a:xfrm flipH="1">
              <a:off x="9621961" y="1803301"/>
              <a:ext cx="785363" cy="776526"/>
            </a:xfrm>
            <a:custGeom>
              <a:rect b="b" l="l" r="r" t="t"/>
              <a:pathLst>
                <a:path extrusionOk="0" h="9930" w="10043">
                  <a:moveTo>
                    <a:pt x="8464" y="0"/>
                  </a:moveTo>
                  <a:cubicBezTo>
                    <a:pt x="8007" y="0"/>
                    <a:pt x="7162" y="139"/>
                    <a:pt x="6427" y="1025"/>
                  </a:cubicBezTo>
                  <a:cubicBezTo>
                    <a:pt x="5358" y="2298"/>
                    <a:pt x="2430" y="5651"/>
                    <a:pt x="2167" y="6031"/>
                  </a:cubicBezTo>
                  <a:cubicBezTo>
                    <a:pt x="1918" y="6412"/>
                    <a:pt x="0" y="9149"/>
                    <a:pt x="1318" y="9852"/>
                  </a:cubicBezTo>
                  <a:cubicBezTo>
                    <a:pt x="1417" y="9905"/>
                    <a:pt x="1531" y="9930"/>
                    <a:pt x="1655" y="9930"/>
                  </a:cubicBezTo>
                  <a:cubicBezTo>
                    <a:pt x="3168" y="9930"/>
                    <a:pt x="6295" y="6265"/>
                    <a:pt x="6295" y="6265"/>
                  </a:cubicBezTo>
                  <a:lnTo>
                    <a:pt x="9809" y="1918"/>
                  </a:lnTo>
                  <a:cubicBezTo>
                    <a:pt x="9955" y="1727"/>
                    <a:pt x="10043" y="1493"/>
                    <a:pt x="10043" y="1259"/>
                  </a:cubicBezTo>
                  <a:cubicBezTo>
                    <a:pt x="10043" y="1039"/>
                    <a:pt x="9955" y="790"/>
                    <a:pt x="9677" y="615"/>
                  </a:cubicBezTo>
                  <a:cubicBezTo>
                    <a:pt x="9208" y="307"/>
                    <a:pt x="8798" y="29"/>
                    <a:pt x="8798" y="29"/>
                  </a:cubicBezTo>
                  <a:cubicBezTo>
                    <a:pt x="8798" y="29"/>
                    <a:pt x="8671" y="0"/>
                    <a:pt x="8464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 flipH="1">
              <a:off x="9719244" y="1815813"/>
              <a:ext cx="99705" cy="194327"/>
            </a:xfrm>
            <a:custGeom>
              <a:rect b="b" l="l" r="r" t="t"/>
              <a:pathLst>
                <a:path extrusionOk="0" h="2485" w="1275">
                  <a:moveTo>
                    <a:pt x="1245" y="1"/>
                  </a:moveTo>
                  <a:cubicBezTo>
                    <a:pt x="1245" y="1"/>
                    <a:pt x="1216" y="74"/>
                    <a:pt x="1245" y="206"/>
                  </a:cubicBezTo>
                  <a:cubicBezTo>
                    <a:pt x="1245" y="323"/>
                    <a:pt x="1216" y="513"/>
                    <a:pt x="1216" y="733"/>
                  </a:cubicBezTo>
                  <a:cubicBezTo>
                    <a:pt x="1216" y="967"/>
                    <a:pt x="1201" y="1230"/>
                    <a:pt x="1201" y="1523"/>
                  </a:cubicBezTo>
                  <a:lnTo>
                    <a:pt x="1201" y="1977"/>
                  </a:lnTo>
                  <a:cubicBezTo>
                    <a:pt x="1187" y="2124"/>
                    <a:pt x="1143" y="2299"/>
                    <a:pt x="1026" y="2358"/>
                  </a:cubicBezTo>
                  <a:cubicBezTo>
                    <a:pt x="988" y="2378"/>
                    <a:pt x="949" y="2387"/>
                    <a:pt x="909" y="2387"/>
                  </a:cubicBezTo>
                  <a:cubicBezTo>
                    <a:pt x="808" y="2387"/>
                    <a:pt x="704" y="2329"/>
                    <a:pt x="630" y="2255"/>
                  </a:cubicBezTo>
                  <a:cubicBezTo>
                    <a:pt x="542" y="2138"/>
                    <a:pt x="484" y="1992"/>
                    <a:pt x="455" y="1845"/>
                  </a:cubicBezTo>
                  <a:cubicBezTo>
                    <a:pt x="381" y="1567"/>
                    <a:pt x="367" y="1304"/>
                    <a:pt x="308" y="1084"/>
                  </a:cubicBezTo>
                  <a:cubicBezTo>
                    <a:pt x="250" y="865"/>
                    <a:pt x="191" y="689"/>
                    <a:pt x="118" y="586"/>
                  </a:cubicBezTo>
                  <a:cubicBezTo>
                    <a:pt x="89" y="528"/>
                    <a:pt x="45" y="499"/>
                    <a:pt x="30" y="469"/>
                  </a:cubicBezTo>
                  <a:lnTo>
                    <a:pt x="1" y="440"/>
                  </a:lnTo>
                  <a:lnTo>
                    <a:pt x="1" y="440"/>
                  </a:lnTo>
                  <a:cubicBezTo>
                    <a:pt x="1" y="440"/>
                    <a:pt x="30" y="499"/>
                    <a:pt x="89" y="601"/>
                  </a:cubicBezTo>
                  <a:cubicBezTo>
                    <a:pt x="133" y="718"/>
                    <a:pt x="191" y="879"/>
                    <a:pt x="235" y="1099"/>
                  </a:cubicBezTo>
                  <a:cubicBezTo>
                    <a:pt x="264" y="1318"/>
                    <a:pt x="294" y="1567"/>
                    <a:pt x="367" y="1860"/>
                  </a:cubicBezTo>
                  <a:cubicBezTo>
                    <a:pt x="396" y="2006"/>
                    <a:pt x="455" y="2182"/>
                    <a:pt x="557" y="2299"/>
                  </a:cubicBezTo>
                  <a:cubicBezTo>
                    <a:pt x="643" y="2396"/>
                    <a:pt x="776" y="2485"/>
                    <a:pt x="910" y="2485"/>
                  </a:cubicBezTo>
                  <a:cubicBezTo>
                    <a:pt x="959" y="2485"/>
                    <a:pt x="1008" y="2473"/>
                    <a:pt x="1055" y="2446"/>
                  </a:cubicBezTo>
                  <a:cubicBezTo>
                    <a:pt x="1143" y="2402"/>
                    <a:pt x="1201" y="2328"/>
                    <a:pt x="1245" y="2226"/>
                  </a:cubicBezTo>
                  <a:cubicBezTo>
                    <a:pt x="1260" y="2138"/>
                    <a:pt x="1274" y="2050"/>
                    <a:pt x="1274" y="1977"/>
                  </a:cubicBezTo>
                  <a:lnTo>
                    <a:pt x="1274" y="1523"/>
                  </a:lnTo>
                  <a:lnTo>
                    <a:pt x="1274" y="733"/>
                  </a:lnTo>
                  <a:cubicBezTo>
                    <a:pt x="1260" y="513"/>
                    <a:pt x="1260" y="323"/>
                    <a:pt x="1260" y="206"/>
                  </a:cubicBezTo>
                  <a:cubicBezTo>
                    <a:pt x="1260" y="74"/>
                    <a:pt x="1245" y="1"/>
                    <a:pt x="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 flipH="1">
              <a:off x="9672324" y="1848891"/>
              <a:ext cx="55053" cy="118317"/>
            </a:xfrm>
            <a:custGeom>
              <a:rect b="b" l="l" r="r" t="t"/>
              <a:pathLst>
                <a:path extrusionOk="0" h="1513" w="704">
                  <a:moveTo>
                    <a:pt x="685" y="1"/>
                  </a:moveTo>
                  <a:cubicBezTo>
                    <a:pt x="652" y="1"/>
                    <a:pt x="550" y="354"/>
                    <a:pt x="367" y="749"/>
                  </a:cubicBezTo>
                  <a:cubicBezTo>
                    <a:pt x="177" y="1188"/>
                    <a:pt x="1" y="1496"/>
                    <a:pt x="16" y="1510"/>
                  </a:cubicBezTo>
                  <a:cubicBezTo>
                    <a:pt x="16" y="1512"/>
                    <a:pt x="17" y="1512"/>
                    <a:pt x="19" y="1512"/>
                  </a:cubicBezTo>
                  <a:cubicBezTo>
                    <a:pt x="52" y="1512"/>
                    <a:pt x="273" y="1226"/>
                    <a:pt x="455" y="807"/>
                  </a:cubicBezTo>
                  <a:cubicBezTo>
                    <a:pt x="660" y="383"/>
                    <a:pt x="704" y="2"/>
                    <a:pt x="689" y="2"/>
                  </a:cubicBezTo>
                  <a:cubicBezTo>
                    <a:pt x="688" y="1"/>
                    <a:pt x="687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 flipH="1">
              <a:off x="9618523" y="1885645"/>
              <a:ext cx="105414" cy="98297"/>
            </a:xfrm>
            <a:custGeom>
              <a:rect b="b" l="l" r="r" t="t"/>
              <a:pathLst>
                <a:path extrusionOk="0" h="1257" w="1348">
                  <a:moveTo>
                    <a:pt x="1317" y="0"/>
                  </a:moveTo>
                  <a:cubicBezTo>
                    <a:pt x="1293" y="0"/>
                    <a:pt x="1004" y="376"/>
                    <a:pt x="660" y="835"/>
                  </a:cubicBezTo>
                  <a:cubicBezTo>
                    <a:pt x="586" y="952"/>
                    <a:pt x="499" y="1084"/>
                    <a:pt x="411" y="1128"/>
                  </a:cubicBezTo>
                  <a:cubicBezTo>
                    <a:pt x="358" y="1163"/>
                    <a:pt x="294" y="1183"/>
                    <a:pt x="235" y="1183"/>
                  </a:cubicBezTo>
                  <a:cubicBezTo>
                    <a:pt x="197" y="1183"/>
                    <a:pt x="162" y="1175"/>
                    <a:pt x="133" y="1157"/>
                  </a:cubicBezTo>
                  <a:cubicBezTo>
                    <a:pt x="74" y="1113"/>
                    <a:pt x="59" y="1026"/>
                    <a:pt x="74" y="982"/>
                  </a:cubicBezTo>
                  <a:cubicBezTo>
                    <a:pt x="103" y="938"/>
                    <a:pt x="118" y="908"/>
                    <a:pt x="118" y="908"/>
                  </a:cubicBezTo>
                  <a:lnTo>
                    <a:pt x="118" y="908"/>
                  </a:lnTo>
                  <a:cubicBezTo>
                    <a:pt x="118" y="908"/>
                    <a:pt x="74" y="908"/>
                    <a:pt x="45" y="967"/>
                  </a:cubicBezTo>
                  <a:cubicBezTo>
                    <a:pt x="30" y="1026"/>
                    <a:pt x="1" y="1113"/>
                    <a:pt x="103" y="1201"/>
                  </a:cubicBezTo>
                  <a:cubicBezTo>
                    <a:pt x="147" y="1238"/>
                    <a:pt x="206" y="1256"/>
                    <a:pt x="270" y="1256"/>
                  </a:cubicBezTo>
                  <a:cubicBezTo>
                    <a:pt x="334" y="1256"/>
                    <a:pt x="403" y="1238"/>
                    <a:pt x="469" y="1201"/>
                  </a:cubicBezTo>
                  <a:cubicBezTo>
                    <a:pt x="586" y="1143"/>
                    <a:pt x="660" y="1011"/>
                    <a:pt x="762" y="894"/>
                  </a:cubicBezTo>
                  <a:cubicBezTo>
                    <a:pt x="1084" y="425"/>
                    <a:pt x="1348" y="15"/>
                    <a:pt x="1318" y="1"/>
                  </a:cubicBezTo>
                  <a:cubicBezTo>
                    <a:pt x="1318" y="1"/>
                    <a:pt x="1318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 flipH="1">
              <a:off x="9793768" y="1895889"/>
              <a:ext cx="73273" cy="143419"/>
            </a:xfrm>
            <a:custGeom>
              <a:rect b="b" l="l" r="r" t="t"/>
              <a:pathLst>
                <a:path extrusionOk="0" h="1834" w="937">
                  <a:moveTo>
                    <a:pt x="922" y="1"/>
                  </a:moveTo>
                  <a:cubicBezTo>
                    <a:pt x="902" y="1"/>
                    <a:pt x="622" y="174"/>
                    <a:pt x="247" y="427"/>
                  </a:cubicBezTo>
                  <a:lnTo>
                    <a:pt x="247" y="427"/>
                  </a:lnTo>
                  <a:cubicBezTo>
                    <a:pt x="227" y="433"/>
                    <a:pt x="209" y="442"/>
                    <a:pt x="191" y="455"/>
                  </a:cubicBezTo>
                  <a:lnTo>
                    <a:pt x="250" y="529"/>
                  </a:lnTo>
                  <a:cubicBezTo>
                    <a:pt x="253" y="526"/>
                    <a:pt x="256" y="524"/>
                    <a:pt x="259" y="522"/>
                  </a:cubicBezTo>
                  <a:lnTo>
                    <a:pt x="259" y="522"/>
                  </a:lnTo>
                  <a:lnTo>
                    <a:pt x="264" y="529"/>
                  </a:lnTo>
                  <a:cubicBezTo>
                    <a:pt x="277" y="522"/>
                    <a:pt x="294" y="519"/>
                    <a:pt x="314" y="519"/>
                  </a:cubicBezTo>
                  <a:cubicBezTo>
                    <a:pt x="342" y="519"/>
                    <a:pt x="377" y="526"/>
                    <a:pt x="411" y="543"/>
                  </a:cubicBezTo>
                  <a:cubicBezTo>
                    <a:pt x="440" y="587"/>
                    <a:pt x="484" y="646"/>
                    <a:pt x="499" y="719"/>
                  </a:cubicBezTo>
                  <a:cubicBezTo>
                    <a:pt x="557" y="1056"/>
                    <a:pt x="411" y="1378"/>
                    <a:pt x="279" y="1553"/>
                  </a:cubicBezTo>
                  <a:cubicBezTo>
                    <a:pt x="133" y="1744"/>
                    <a:pt x="1" y="1817"/>
                    <a:pt x="30" y="1831"/>
                  </a:cubicBezTo>
                  <a:cubicBezTo>
                    <a:pt x="30" y="1833"/>
                    <a:pt x="31" y="1833"/>
                    <a:pt x="33" y="1833"/>
                  </a:cubicBezTo>
                  <a:cubicBezTo>
                    <a:pt x="54" y="1833"/>
                    <a:pt x="190" y="1756"/>
                    <a:pt x="338" y="1568"/>
                  </a:cubicBezTo>
                  <a:cubicBezTo>
                    <a:pt x="499" y="1392"/>
                    <a:pt x="645" y="1056"/>
                    <a:pt x="587" y="675"/>
                  </a:cubicBezTo>
                  <a:cubicBezTo>
                    <a:pt x="572" y="602"/>
                    <a:pt x="513" y="514"/>
                    <a:pt x="440" y="455"/>
                  </a:cubicBezTo>
                  <a:cubicBezTo>
                    <a:pt x="421" y="448"/>
                    <a:pt x="400" y="440"/>
                    <a:pt x="377" y="434"/>
                  </a:cubicBezTo>
                  <a:lnTo>
                    <a:pt x="377" y="434"/>
                  </a:lnTo>
                  <a:cubicBezTo>
                    <a:pt x="706" y="190"/>
                    <a:pt x="936" y="15"/>
                    <a:pt x="923" y="2"/>
                  </a:cubicBezTo>
                  <a:cubicBezTo>
                    <a:pt x="923" y="1"/>
                    <a:pt x="923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 flipH="1">
              <a:off x="10646536" y="2905683"/>
              <a:ext cx="213017" cy="1979477"/>
            </a:xfrm>
            <a:custGeom>
              <a:rect b="b" l="l" r="r" t="t"/>
              <a:pathLst>
                <a:path extrusionOk="0" h="25313" w="2724">
                  <a:moveTo>
                    <a:pt x="2723" y="1"/>
                  </a:moveTo>
                  <a:lnTo>
                    <a:pt x="1860" y="249"/>
                  </a:lnTo>
                  <a:lnTo>
                    <a:pt x="1" y="25312"/>
                  </a:lnTo>
                  <a:lnTo>
                    <a:pt x="528" y="25312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 flipH="1">
              <a:off x="10276727" y="2783222"/>
              <a:ext cx="873572" cy="115658"/>
            </a:xfrm>
            <a:custGeom>
              <a:rect b="b" l="l" r="r" t="t"/>
              <a:pathLst>
                <a:path extrusionOk="0" h="1479" w="11171">
                  <a:moveTo>
                    <a:pt x="4655" y="0"/>
                  </a:moveTo>
                  <a:cubicBezTo>
                    <a:pt x="0" y="0"/>
                    <a:pt x="220" y="1479"/>
                    <a:pt x="220" y="1479"/>
                  </a:cubicBezTo>
                  <a:lnTo>
                    <a:pt x="10950" y="1479"/>
                  </a:lnTo>
                  <a:cubicBezTo>
                    <a:pt x="11170" y="308"/>
                    <a:pt x="9282" y="0"/>
                    <a:pt x="4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 flipH="1">
              <a:off x="10293931" y="2887384"/>
              <a:ext cx="839242" cy="37849"/>
            </a:xfrm>
            <a:custGeom>
              <a:rect b="b" l="l" r="r" t="t"/>
              <a:pathLst>
                <a:path extrusionOk="0" h="484" w="10732">
                  <a:moveTo>
                    <a:pt x="1" y="0"/>
                  </a:moveTo>
                  <a:lnTo>
                    <a:pt x="1" y="483"/>
                  </a:lnTo>
                  <a:lnTo>
                    <a:pt x="10731" y="483"/>
                  </a:lnTo>
                  <a:lnTo>
                    <a:pt x="10731" y="1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 flipH="1">
              <a:off x="10351175" y="2925155"/>
              <a:ext cx="269086" cy="1949682"/>
            </a:xfrm>
            <a:custGeom>
              <a:rect b="b" l="l" r="r" t="t"/>
              <a:pathLst>
                <a:path extrusionOk="0" h="24932" w="3441">
                  <a:moveTo>
                    <a:pt x="0" y="0"/>
                  </a:moveTo>
                  <a:lnTo>
                    <a:pt x="3074" y="24932"/>
                  </a:lnTo>
                  <a:lnTo>
                    <a:pt x="3440" y="24932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C4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 flipH="1">
              <a:off x="10795349" y="2905683"/>
              <a:ext cx="557644" cy="1969154"/>
            </a:xfrm>
            <a:custGeom>
              <a:rect b="b" l="l" r="r" t="t"/>
              <a:pathLst>
                <a:path extrusionOk="0" h="25181" w="7131">
                  <a:moveTo>
                    <a:pt x="6237" y="1"/>
                  </a:moveTo>
                  <a:lnTo>
                    <a:pt x="1" y="25181"/>
                  </a:lnTo>
                  <a:lnTo>
                    <a:pt x="411" y="25181"/>
                  </a:lnTo>
                  <a:lnTo>
                    <a:pt x="7130" y="249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 flipH="1">
              <a:off x="10522901" y="3686429"/>
              <a:ext cx="488906" cy="36754"/>
            </a:xfrm>
            <a:custGeom>
              <a:rect b="b" l="l" r="r" t="t"/>
              <a:pathLst>
                <a:path extrusionOk="0" h="470" w="6252">
                  <a:moveTo>
                    <a:pt x="6193" y="1"/>
                  </a:moveTo>
                  <a:lnTo>
                    <a:pt x="0" y="147"/>
                  </a:lnTo>
                  <a:lnTo>
                    <a:pt x="0" y="469"/>
                  </a:lnTo>
                  <a:lnTo>
                    <a:pt x="6252" y="337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 flipH="1">
              <a:off x="10395825" y="4683555"/>
              <a:ext cx="880454" cy="67643"/>
            </a:xfrm>
            <a:custGeom>
              <a:rect b="b" l="l" r="r" t="t"/>
              <a:pathLst>
                <a:path extrusionOk="0" h="865" w="11259">
                  <a:moveTo>
                    <a:pt x="89" y="1"/>
                  </a:moveTo>
                  <a:lnTo>
                    <a:pt x="1" y="308"/>
                  </a:lnTo>
                  <a:lnTo>
                    <a:pt x="11259" y="864"/>
                  </a:lnTo>
                  <a:lnTo>
                    <a:pt x="11259" y="42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 flipH="1">
              <a:off x="9784540" y="4225617"/>
              <a:ext cx="296534" cy="435183"/>
            </a:xfrm>
            <a:custGeom>
              <a:rect b="b" l="l" r="r" t="t"/>
              <a:pathLst>
                <a:path extrusionOk="0" h="5565" w="3792">
                  <a:moveTo>
                    <a:pt x="937" y="1"/>
                  </a:moveTo>
                  <a:lnTo>
                    <a:pt x="0" y="1641"/>
                  </a:lnTo>
                  <a:cubicBezTo>
                    <a:pt x="0" y="1641"/>
                    <a:pt x="2782" y="4891"/>
                    <a:pt x="3236" y="5432"/>
                  </a:cubicBezTo>
                  <a:cubicBezTo>
                    <a:pt x="3317" y="5525"/>
                    <a:pt x="3375" y="5564"/>
                    <a:pt x="3416" y="5564"/>
                  </a:cubicBezTo>
                  <a:cubicBezTo>
                    <a:pt x="3624" y="5564"/>
                    <a:pt x="3367" y="4539"/>
                    <a:pt x="3367" y="4539"/>
                  </a:cubicBezTo>
                  <a:lnTo>
                    <a:pt x="3792" y="33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 flipH="1">
              <a:off x="9404408" y="2659588"/>
              <a:ext cx="1304063" cy="1874063"/>
            </a:xfrm>
            <a:custGeom>
              <a:rect b="b" l="l" r="r" t="t"/>
              <a:pathLst>
                <a:path extrusionOk="0" h="23965" w="16676">
                  <a:moveTo>
                    <a:pt x="7145" y="0"/>
                  </a:moveTo>
                  <a:lnTo>
                    <a:pt x="1" y="835"/>
                  </a:lnTo>
                  <a:lnTo>
                    <a:pt x="11024" y="10160"/>
                  </a:lnTo>
                  <a:lnTo>
                    <a:pt x="6647" y="22223"/>
                  </a:lnTo>
                  <a:lnTo>
                    <a:pt x="11991" y="23965"/>
                  </a:lnTo>
                  <a:cubicBezTo>
                    <a:pt x="11991" y="23965"/>
                    <a:pt x="16675" y="10160"/>
                    <a:pt x="16675" y="8593"/>
                  </a:cubicBezTo>
                  <a:cubicBezTo>
                    <a:pt x="16661" y="6705"/>
                    <a:pt x="7145" y="0"/>
                    <a:pt x="7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 flipH="1">
              <a:off x="9814099" y="4685901"/>
              <a:ext cx="495944" cy="145608"/>
            </a:xfrm>
            <a:custGeom>
              <a:rect b="b" l="l" r="r" t="t"/>
              <a:pathLst>
                <a:path extrusionOk="0" h="1862" w="6342">
                  <a:moveTo>
                    <a:pt x="0" y="0"/>
                  </a:moveTo>
                  <a:lnTo>
                    <a:pt x="601" y="1801"/>
                  </a:lnTo>
                  <a:cubicBezTo>
                    <a:pt x="601" y="1801"/>
                    <a:pt x="4146" y="1861"/>
                    <a:pt x="5340" y="1861"/>
                  </a:cubicBezTo>
                  <a:cubicBezTo>
                    <a:pt x="5460" y="1861"/>
                    <a:pt x="5555" y="1861"/>
                    <a:pt x="5622" y="1859"/>
                  </a:cubicBezTo>
                  <a:cubicBezTo>
                    <a:pt x="5630" y="1859"/>
                    <a:pt x="5637" y="1859"/>
                    <a:pt x="5644" y="1859"/>
                  </a:cubicBezTo>
                  <a:cubicBezTo>
                    <a:pt x="6341" y="1859"/>
                    <a:pt x="5036" y="1171"/>
                    <a:pt x="5036" y="1171"/>
                  </a:cubicBezTo>
                  <a:lnTo>
                    <a:pt x="439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 flipH="1">
              <a:off x="10133700" y="1657927"/>
              <a:ext cx="803661" cy="996424"/>
            </a:xfrm>
            <a:custGeom>
              <a:rect b="b" l="l" r="r" t="t"/>
              <a:pathLst>
                <a:path extrusionOk="0" h="12742" w="10277">
                  <a:moveTo>
                    <a:pt x="4954" y="0"/>
                  </a:moveTo>
                  <a:cubicBezTo>
                    <a:pt x="3960" y="0"/>
                    <a:pt x="3002" y="114"/>
                    <a:pt x="2386" y="351"/>
                  </a:cubicBezTo>
                  <a:cubicBezTo>
                    <a:pt x="2386" y="351"/>
                    <a:pt x="220" y="1273"/>
                    <a:pt x="0" y="3220"/>
                  </a:cubicBezTo>
                  <a:lnTo>
                    <a:pt x="0" y="8168"/>
                  </a:lnTo>
                  <a:lnTo>
                    <a:pt x="29" y="10233"/>
                  </a:lnTo>
                  <a:cubicBezTo>
                    <a:pt x="29" y="10233"/>
                    <a:pt x="5271" y="12742"/>
                    <a:pt x="8414" y="12742"/>
                  </a:cubicBezTo>
                  <a:cubicBezTo>
                    <a:pt x="9209" y="12742"/>
                    <a:pt x="9869" y="12581"/>
                    <a:pt x="10277" y="12180"/>
                  </a:cubicBezTo>
                  <a:lnTo>
                    <a:pt x="9867" y="5621"/>
                  </a:lnTo>
                  <a:cubicBezTo>
                    <a:pt x="9838" y="4216"/>
                    <a:pt x="10013" y="1961"/>
                    <a:pt x="8974" y="1024"/>
                  </a:cubicBezTo>
                  <a:cubicBezTo>
                    <a:pt x="8769" y="849"/>
                    <a:pt x="8549" y="658"/>
                    <a:pt x="8315" y="541"/>
                  </a:cubicBezTo>
                  <a:cubicBezTo>
                    <a:pt x="7566" y="187"/>
                    <a:pt x="6230" y="0"/>
                    <a:pt x="4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 flipH="1">
              <a:off x="10224100" y="1207809"/>
              <a:ext cx="422515" cy="538642"/>
            </a:xfrm>
            <a:custGeom>
              <a:rect b="b" l="l" r="r" t="t"/>
              <a:pathLst>
                <a:path extrusionOk="0" h="6888" w="5403">
                  <a:moveTo>
                    <a:pt x="2796" y="0"/>
                  </a:moveTo>
                  <a:cubicBezTo>
                    <a:pt x="1518" y="0"/>
                    <a:pt x="1450" y="617"/>
                    <a:pt x="1450" y="617"/>
                  </a:cubicBezTo>
                  <a:lnTo>
                    <a:pt x="1450" y="1700"/>
                  </a:lnTo>
                  <a:cubicBezTo>
                    <a:pt x="1450" y="1700"/>
                    <a:pt x="1090" y="1443"/>
                    <a:pt x="746" y="1443"/>
                  </a:cubicBezTo>
                  <a:cubicBezTo>
                    <a:pt x="493" y="1443"/>
                    <a:pt x="248" y="1582"/>
                    <a:pt x="161" y="2066"/>
                  </a:cubicBezTo>
                  <a:cubicBezTo>
                    <a:pt x="0" y="2959"/>
                    <a:pt x="864" y="3120"/>
                    <a:pt x="864" y="3120"/>
                  </a:cubicBezTo>
                  <a:lnTo>
                    <a:pt x="659" y="5682"/>
                  </a:lnTo>
                  <a:cubicBezTo>
                    <a:pt x="630" y="6034"/>
                    <a:pt x="732" y="6370"/>
                    <a:pt x="967" y="6605"/>
                  </a:cubicBezTo>
                  <a:cubicBezTo>
                    <a:pt x="1185" y="6812"/>
                    <a:pt x="1431" y="6888"/>
                    <a:pt x="1674" y="6888"/>
                  </a:cubicBezTo>
                  <a:cubicBezTo>
                    <a:pt x="2051" y="6888"/>
                    <a:pt x="2422" y="6706"/>
                    <a:pt x="2679" y="6546"/>
                  </a:cubicBezTo>
                  <a:cubicBezTo>
                    <a:pt x="2870" y="6414"/>
                    <a:pt x="2987" y="6224"/>
                    <a:pt x="2987" y="5975"/>
                  </a:cubicBezTo>
                  <a:lnTo>
                    <a:pt x="2987" y="5302"/>
                  </a:lnTo>
                  <a:lnTo>
                    <a:pt x="3895" y="5302"/>
                  </a:lnTo>
                  <a:cubicBezTo>
                    <a:pt x="5402" y="5228"/>
                    <a:pt x="5139" y="441"/>
                    <a:pt x="5139" y="441"/>
                  </a:cubicBezTo>
                  <a:cubicBezTo>
                    <a:pt x="5139" y="31"/>
                    <a:pt x="4334" y="31"/>
                    <a:pt x="4334" y="31"/>
                  </a:cubicBezTo>
                  <a:lnTo>
                    <a:pt x="2928" y="2"/>
                  </a:lnTo>
                  <a:cubicBezTo>
                    <a:pt x="2883" y="1"/>
                    <a:pt x="2839" y="0"/>
                    <a:pt x="279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 flipH="1">
              <a:off x="10311138" y="1383133"/>
              <a:ext cx="22913" cy="112217"/>
            </a:xfrm>
            <a:custGeom>
              <a:rect b="b" l="l" r="r" t="t"/>
              <a:pathLst>
                <a:path extrusionOk="0" h="1435" w="293">
                  <a:moveTo>
                    <a:pt x="234" y="0"/>
                  </a:moveTo>
                  <a:cubicBezTo>
                    <a:pt x="220" y="29"/>
                    <a:pt x="190" y="366"/>
                    <a:pt x="190" y="776"/>
                  </a:cubicBezTo>
                  <a:cubicBezTo>
                    <a:pt x="190" y="996"/>
                    <a:pt x="234" y="1186"/>
                    <a:pt x="176" y="1303"/>
                  </a:cubicBezTo>
                  <a:cubicBezTo>
                    <a:pt x="146" y="1362"/>
                    <a:pt x="103" y="1391"/>
                    <a:pt x="73" y="1391"/>
                  </a:cubicBezTo>
                  <a:cubicBezTo>
                    <a:pt x="29" y="1405"/>
                    <a:pt x="15" y="1405"/>
                    <a:pt x="15" y="1405"/>
                  </a:cubicBezTo>
                  <a:cubicBezTo>
                    <a:pt x="0" y="1405"/>
                    <a:pt x="15" y="1435"/>
                    <a:pt x="73" y="1435"/>
                  </a:cubicBezTo>
                  <a:cubicBezTo>
                    <a:pt x="117" y="1435"/>
                    <a:pt x="176" y="1405"/>
                    <a:pt x="234" y="1347"/>
                  </a:cubicBezTo>
                  <a:cubicBezTo>
                    <a:pt x="264" y="1274"/>
                    <a:pt x="293" y="1171"/>
                    <a:pt x="293" y="1083"/>
                  </a:cubicBezTo>
                  <a:lnTo>
                    <a:pt x="293" y="776"/>
                  </a:lnTo>
                  <a:cubicBezTo>
                    <a:pt x="293" y="351"/>
                    <a:pt x="24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 flipH="1">
              <a:off x="10390120" y="1387669"/>
              <a:ext cx="9228" cy="27526"/>
            </a:xfrm>
            <a:custGeom>
              <a:rect b="b" l="l" r="r" t="t"/>
              <a:pathLst>
                <a:path extrusionOk="0" h="352" w="118">
                  <a:moveTo>
                    <a:pt x="59" y="1"/>
                  </a:moveTo>
                  <a:cubicBezTo>
                    <a:pt x="30" y="1"/>
                    <a:pt x="1" y="74"/>
                    <a:pt x="30" y="191"/>
                  </a:cubicBezTo>
                  <a:cubicBezTo>
                    <a:pt x="30" y="279"/>
                    <a:pt x="59" y="352"/>
                    <a:pt x="74" y="352"/>
                  </a:cubicBezTo>
                  <a:cubicBezTo>
                    <a:pt x="103" y="352"/>
                    <a:pt x="118" y="264"/>
                    <a:pt x="118" y="162"/>
                  </a:cubicBezTo>
                  <a:cubicBezTo>
                    <a:pt x="118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10269927" y="1385401"/>
              <a:ext cx="6882" cy="26432"/>
            </a:xfrm>
            <a:custGeom>
              <a:rect b="b" l="l" r="r" t="t"/>
              <a:pathLst>
                <a:path extrusionOk="0" h="338" w="88">
                  <a:moveTo>
                    <a:pt x="29" y="0"/>
                  </a:moveTo>
                  <a:cubicBezTo>
                    <a:pt x="15" y="0"/>
                    <a:pt x="0" y="88"/>
                    <a:pt x="0" y="176"/>
                  </a:cubicBezTo>
                  <a:cubicBezTo>
                    <a:pt x="0" y="264"/>
                    <a:pt x="29" y="337"/>
                    <a:pt x="44" y="337"/>
                  </a:cubicBezTo>
                  <a:cubicBezTo>
                    <a:pt x="73" y="337"/>
                    <a:pt x="88" y="249"/>
                    <a:pt x="88" y="161"/>
                  </a:cubicBezTo>
                  <a:cubicBezTo>
                    <a:pt x="88" y="59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 flipH="1">
              <a:off x="10410686" y="1581135"/>
              <a:ext cx="66470" cy="119177"/>
            </a:xfrm>
            <a:custGeom>
              <a:rect b="b" l="l" r="r" t="t"/>
              <a:pathLst>
                <a:path extrusionOk="0" h="1524" w="850">
                  <a:moveTo>
                    <a:pt x="15" y="1"/>
                  </a:moveTo>
                  <a:lnTo>
                    <a:pt x="15" y="1"/>
                  </a:lnTo>
                  <a:cubicBezTo>
                    <a:pt x="0" y="250"/>
                    <a:pt x="0" y="528"/>
                    <a:pt x="73" y="791"/>
                  </a:cubicBezTo>
                  <a:cubicBezTo>
                    <a:pt x="147" y="1040"/>
                    <a:pt x="308" y="1260"/>
                    <a:pt x="527" y="1406"/>
                  </a:cubicBezTo>
                  <a:cubicBezTo>
                    <a:pt x="600" y="1465"/>
                    <a:pt x="747" y="1523"/>
                    <a:pt x="747" y="1523"/>
                  </a:cubicBezTo>
                  <a:cubicBezTo>
                    <a:pt x="747" y="1494"/>
                    <a:pt x="776" y="1333"/>
                    <a:pt x="805" y="1318"/>
                  </a:cubicBezTo>
                  <a:cubicBezTo>
                    <a:pt x="849" y="1040"/>
                    <a:pt x="835" y="820"/>
                    <a:pt x="805" y="513"/>
                  </a:cubicBezTo>
                  <a:cubicBezTo>
                    <a:pt x="483" y="440"/>
                    <a:pt x="220" y="235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 flipH="1">
              <a:off x="10545815" y="1356780"/>
              <a:ext cx="53880" cy="74446"/>
            </a:xfrm>
            <a:custGeom>
              <a:rect b="b" l="l" r="r" t="t"/>
              <a:pathLst>
                <a:path extrusionOk="0" h="952" w="689">
                  <a:moveTo>
                    <a:pt x="59" y="0"/>
                  </a:moveTo>
                  <a:cubicBezTo>
                    <a:pt x="59" y="0"/>
                    <a:pt x="132" y="30"/>
                    <a:pt x="220" y="88"/>
                  </a:cubicBezTo>
                  <a:cubicBezTo>
                    <a:pt x="281" y="131"/>
                    <a:pt x="346" y="185"/>
                    <a:pt x="405" y="257"/>
                  </a:cubicBezTo>
                  <a:lnTo>
                    <a:pt x="405" y="257"/>
                  </a:lnTo>
                  <a:cubicBezTo>
                    <a:pt x="392" y="254"/>
                    <a:pt x="380" y="251"/>
                    <a:pt x="367" y="249"/>
                  </a:cubicBezTo>
                  <a:cubicBezTo>
                    <a:pt x="348" y="246"/>
                    <a:pt x="329" y="244"/>
                    <a:pt x="310" y="244"/>
                  </a:cubicBezTo>
                  <a:cubicBezTo>
                    <a:pt x="251" y="244"/>
                    <a:pt x="191" y="260"/>
                    <a:pt x="147" y="293"/>
                  </a:cubicBezTo>
                  <a:cubicBezTo>
                    <a:pt x="103" y="322"/>
                    <a:pt x="59" y="396"/>
                    <a:pt x="45" y="454"/>
                  </a:cubicBezTo>
                  <a:cubicBezTo>
                    <a:pt x="1" y="586"/>
                    <a:pt x="45" y="688"/>
                    <a:pt x="103" y="762"/>
                  </a:cubicBezTo>
                  <a:cubicBezTo>
                    <a:pt x="206" y="923"/>
                    <a:pt x="323" y="952"/>
                    <a:pt x="323" y="952"/>
                  </a:cubicBezTo>
                  <a:cubicBezTo>
                    <a:pt x="337" y="923"/>
                    <a:pt x="250" y="879"/>
                    <a:pt x="132" y="703"/>
                  </a:cubicBezTo>
                  <a:cubicBezTo>
                    <a:pt x="103" y="630"/>
                    <a:pt x="74" y="542"/>
                    <a:pt x="118" y="454"/>
                  </a:cubicBezTo>
                  <a:cubicBezTo>
                    <a:pt x="130" y="380"/>
                    <a:pt x="195" y="316"/>
                    <a:pt x="286" y="316"/>
                  </a:cubicBezTo>
                  <a:cubicBezTo>
                    <a:pt x="302" y="316"/>
                    <a:pt x="319" y="318"/>
                    <a:pt x="337" y="322"/>
                  </a:cubicBezTo>
                  <a:cubicBezTo>
                    <a:pt x="393" y="334"/>
                    <a:pt x="449" y="370"/>
                    <a:pt x="498" y="407"/>
                  </a:cubicBezTo>
                  <a:lnTo>
                    <a:pt x="498" y="407"/>
                  </a:lnTo>
                  <a:cubicBezTo>
                    <a:pt x="503" y="417"/>
                    <a:pt x="508" y="428"/>
                    <a:pt x="513" y="440"/>
                  </a:cubicBezTo>
                  <a:lnTo>
                    <a:pt x="527" y="428"/>
                  </a:lnTo>
                  <a:lnTo>
                    <a:pt x="527" y="428"/>
                  </a:lnTo>
                  <a:cubicBezTo>
                    <a:pt x="532" y="432"/>
                    <a:pt x="537" y="436"/>
                    <a:pt x="542" y="440"/>
                  </a:cubicBezTo>
                  <a:lnTo>
                    <a:pt x="689" y="542"/>
                  </a:lnTo>
                  <a:lnTo>
                    <a:pt x="616" y="381"/>
                  </a:lnTo>
                  <a:cubicBezTo>
                    <a:pt x="513" y="191"/>
                    <a:pt x="367" y="88"/>
                    <a:pt x="264" y="30"/>
                  </a:cubicBezTo>
                  <a:cubicBezTo>
                    <a:pt x="132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 flipH="1">
              <a:off x="10337413" y="1536014"/>
              <a:ext cx="42463" cy="9931"/>
            </a:xfrm>
            <a:custGeom>
              <a:rect b="b" l="l" r="r" t="t"/>
              <a:pathLst>
                <a:path extrusionOk="0" h="127" w="543">
                  <a:moveTo>
                    <a:pt x="35" y="1"/>
                  </a:moveTo>
                  <a:cubicBezTo>
                    <a:pt x="17" y="1"/>
                    <a:pt x="5" y="2"/>
                    <a:pt x="0" y="7"/>
                  </a:cubicBezTo>
                  <a:cubicBezTo>
                    <a:pt x="0" y="21"/>
                    <a:pt x="103" y="95"/>
                    <a:pt x="264" y="124"/>
                  </a:cubicBezTo>
                  <a:cubicBezTo>
                    <a:pt x="280" y="125"/>
                    <a:pt x="296" y="126"/>
                    <a:pt x="311" y="126"/>
                  </a:cubicBezTo>
                  <a:cubicBezTo>
                    <a:pt x="438" y="126"/>
                    <a:pt x="542" y="78"/>
                    <a:pt x="542" y="65"/>
                  </a:cubicBezTo>
                  <a:cubicBezTo>
                    <a:pt x="527" y="51"/>
                    <a:pt x="410" y="51"/>
                    <a:pt x="264" y="21"/>
                  </a:cubicBezTo>
                  <a:cubicBezTo>
                    <a:pt x="160" y="11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10234423" y="1196470"/>
              <a:ext cx="321793" cy="145687"/>
            </a:xfrm>
            <a:custGeom>
              <a:rect b="b" l="l" r="r" t="t"/>
              <a:pathLst>
                <a:path extrusionOk="0" h="1863" w="4115">
                  <a:moveTo>
                    <a:pt x="1216" y="1"/>
                  </a:moveTo>
                  <a:cubicBezTo>
                    <a:pt x="923" y="1"/>
                    <a:pt x="587" y="15"/>
                    <a:pt x="367" y="235"/>
                  </a:cubicBezTo>
                  <a:cubicBezTo>
                    <a:pt x="118" y="469"/>
                    <a:pt x="74" y="835"/>
                    <a:pt x="89" y="1172"/>
                  </a:cubicBezTo>
                  <a:cubicBezTo>
                    <a:pt x="89" y="1348"/>
                    <a:pt x="1" y="1655"/>
                    <a:pt x="147" y="1787"/>
                  </a:cubicBezTo>
                  <a:cubicBezTo>
                    <a:pt x="178" y="1812"/>
                    <a:pt x="233" y="1820"/>
                    <a:pt x="296" y="1820"/>
                  </a:cubicBezTo>
                  <a:cubicBezTo>
                    <a:pt x="397" y="1820"/>
                    <a:pt x="521" y="1799"/>
                    <a:pt x="596" y="1799"/>
                  </a:cubicBezTo>
                  <a:cubicBezTo>
                    <a:pt x="609" y="1799"/>
                    <a:pt x="621" y="1800"/>
                    <a:pt x="630" y="1801"/>
                  </a:cubicBezTo>
                  <a:cubicBezTo>
                    <a:pt x="796" y="1835"/>
                    <a:pt x="971" y="1863"/>
                    <a:pt x="1139" y="1863"/>
                  </a:cubicBezTo>
                  <a:cubicBezTo>
                    <a:pt x="1268" y="1863"/>
                    <a:pt x="1394" y="1846"/>
                    <a:pt x="1509" y="1801"/>
                  </a:cubicBezTo>
                  <a:cubicBezTo>
                    <a:pt x="1792" y="1731"/>
                    <a:pt x="2048" y="1510"/>
                    <a:pt x="2091" y="1230"/>
                  </a:cubicBezTo>
                  <a:lnTo>
                    <a:pt x="2091" y="1230"/>
                  </a:lnTo>
                  <a:cubicBezTo>
                    <a:pt x="2065" y="1440"/>
                    <a:pt x="2068" y="1649"/>
                    <a:pt x="2124" y="1845"/>
                  </a:cubicBezTo>
                  <a:cubicBezTo>
                    <a:pt x="2266" y="1638"/>
                    <a:pt x="2397" y="1420"/>
                    <a:pt x="2537" y="1210"/>
                  </a:cubicBezTo>
                  <a:lnTo>
                    <a:pt x="2537" y="1210"/>
                  </a:lnTo>
                  <a:cubicBezTo>
                    <a:pt x="2462" y="1365"/>
                    <a:pt x="2513" y="1561"/>
                    <a:pt x="2636" y="1684"/>
                  </a:cubicBezTo>
                  <a:cubicBezTo>
                    <a:pt x="2755" y="1790"/>
                    <a:pt x="2932" y="1848"/>
                    <a:pt x="3116" y="1848"/>
                  </a:cubicBezTo>
                  <a:cubicBezTo>
                    <a:pt x="3136" y="1848"/>
                    <a:pt x="3157" y="1847"/>
                    <a:pt x="3178" y="1845"/>
                  </a:cubicBezTo>
                  <a:cubicBezTo>
                    <a:pt x="3383" y="1831"/>
                    <a:pt x="3939" y="1684"/>
                    <a:pt x="4115" y="1611"/>
                  </a:cubicBezTo>
                  <a:lnTo>
                    <a:pt x="4115" y="879"/>
                  </a:lnTo>
                  <a:cubicBezTo>
                    <a:pt x="4115" y="528"/>
                    <a:pt x="3880" y="235"/>
                    <a:pt x="3544" y="162"/>
                  </a:cubicBezTo>
                  <a:cubicBezTo>
                    <a:pt x="3441" y="118"/>
                    <a:pt x="3324" y="118"/>
                    <a:pt x="3222" y="103"/>
                  </a:cubicBezTo>
                  <a:cubicBezTo>
                    <a:pt x="2563" y="30"/>
                    <a:pt x="1904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 flipH="1">
              <a:off x="9995679" y="2350230"/>
              <a:ext cx="274326" cy="332585"/>
            </a:xfrm>
            <a:custGeom>
              <a:rect b="b" l="l" r="r" t="t"/>
              <a:pathLst>
                <a:path extrusionOk="0" h="4253" w="3508">
                  <a:moveTo>
                    <a:pt x="1627" y="1"/>
                  </a:moveTo>
                  <a:cubicBezTo>
                    <a:pt x="1421" y="1"/>
                    <a:pt x="1" y="1365"/>
                    <a:pt x="1" y="1365"/>
                  </a:cubicBezTo>
                  <a:cubicBezTo>
                    <a:pt x="1" y="1365"/>
                    <a:pt x="57" y="4252"/>
                    <a:pt x="584" y="4252"/>
                  </a:cubicBezTo>
                  <a:cubicBezTo>
                    <a:pt x="595" y="4252"/>
                    <a:pt x="605" y="4251"/>
                    <a:pt x="616" y="4249"/>
                  </a:cubicBezTo>
                  <a:cubicBezTo>
                    <a:pt x="616" y="4249"/>
                    <a:pt x="2753" y="3517"/>
                    <a:pt x="2899" y="3327"/>
                  </a:cubicBezTo>
                  <a:cubicBezTo>
                    <a:pt x="3028" y="3147"/>
                    <a:pt x="2248" y="3136"/>
                    <a:pt x="2051" y="3136"/>
                  </a:cubicBezTo>
                  <a:cubicBezTo>
                    <a:pt x="2023" y="3136"/>
                    <a:pt x="2006" y="3136"/>
                    <a:pt x="2006" y="3136"/>
                  </a:cubicBezTo>
                  <a:cubicBezTo>
                    <a:pt x="2006" y="3136"/>
                    <a:pt x="3046" y="2975"/>
                    <a:pt x="3192" y="2770"/>
                  </a:cubicBezTo>
                  <a:cubicBezTo>
                    <a:pt x="3368" y="2565"/>
                    <a:pt x="1860" y="2492"/>
                    <a:pt x="1860" y="2492"/>
                  </a:cubicBezTo>
                  <a:cubicBezTo>
                    <a:pt x="1860" y="2492"/>
                    <a:pt x="3339" y="2492"/>
                    <a:pt x="3339" y="2170"/>
                  </a:cubicBezTo>
                  <a:cubicBezTo>
                    <a:pt x="3339" y="1833"/>
                    <a:pt x="1699" y="1746"/>
                    <a:pt x="1699" y="1746"/>
                  </a:cubicBezTo>
                  <a:cubicBezTo>
                    <a:pt x="1699" y="1746"/>
                    <a:pt x="3397" y="1716"/>
                    <a:pt x="3456" y="1365"/>
                  </a:cubicBezTo>
                  <a:cubicBezTo>
                    <a:pt x="3507" y="1117"/>
                    <a:pt x="2392" y="1080"/>
                    <a:pt x="1731" y="1080"/>
                  </a:cubicBezTo>
                  <a:cubicBezTo>
                    <a:pt x="1456" y="1080"/>
                    <a:pt x="1260" y="1087"/>
                    <a:pt x="1260" y="1087"/>
                  </a:cubicBezTo>
                  <a:cubicBezTo>
                    <a:pt x="1772" y="662"/>
                    <a:pt x="1787" y="106"/>
                    <a:pt x="1640" y="3"/>
                  </a:cubicBezTo>
                  <a:cubicBezTo>
                    <a:pt x="1637" y="2"/>
                    <a:pt x="1632" y="1"/>
                    <a:pt x="1627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 flipH="1">
              <a:off x="10221831" y="1894794"/>
              <a:ext cx="805851" cy="852615"/>
            </a:xfrm>
            <a:custGeom>
              <a:rect b="b" l="l" r="r" t="t"/>
              <a:pathLst>
                <a:path extrusionOk="0" h="10903" w="10305">
                  <a:moveTo>
                    <a:pt x="1111" y="1"/>
                  </a:moveTo>
                  <a:cubicBezTo>
                    <a:pt x="1111" y="1"/>
                    <a:pt x="130" y="2709"/>
                    <a:pt x="57" y="7043"/>
                  </a:cubicBezTo>
                  <a:cubicBezTo>
                    <a:pt x="0" y="10403"/>
                    <a:pt x="2392" y="10902"/>
                    <a:pt x="3960" y="10902"/>
                  </a:cubicBezTo>
                  <a:cubicBezTo>
                    <a:pt x="4413" y="10902"/>
                    <a:pt x="4798" y="10860"/>
                    <a:pt x="5034" y="10834"/>
                  </a:cubicBezTo>
                  <a:cubicBezTo>
                    <a:pt x="6103" y="10702"/>
                    <a:pt x="10305" y="10102"/>
                    <a:pt x="10305" y="10102"/>
                  </a:cubicBezTo>
                  <a:lnTo>
                    <a:pt x="9704" y="7174"/>
                  </a:lnTo>
                  <a:cubicBezTo>
                    <a:pt x="9704" y="7174"/>
                    <a:pt x="7128" y="7540"/>
                    <a:pt x="4303" y="7540"/>
                  </a:cubicBezTo>
                  <a:cubicBezTo>
                    <a:pt x="3014" y="7540"/>
                    <a:pt x="4449" y="543"/>
                    <a:pt x="4449" y="543"/>
                  </a:cubicBezTo>
                  <a:lnTo>
                    <a:pt x="1111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 flipH="1">
              <a:off x="9839434" y="2696186"/>
              <a:ext cx="941137" cy="2037814"/>
            </a:xfrm>
            <a:custGeom>
              <a:rect b="b" l="l" r="r" t="t"/>
              <a:pathLst>
                <a:path extrusionOk="0" h="26059" w="12035">
                  <a:moveTo>
                    <a:pt x="5739" y="1"/>
                  </a:moveTo>
                  <a:lnTo>
                    <a:pt x="1" y="630"/>
                  </a:lnTo>
                  <a:lnTo>
                    <a:pt x="5285" y="26059"/>
                  </a:lnTo>
                  <a:lnTo>
                    <a:pt x="12034" y="2605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 flipH="1">
              <a:off x="10099294" y="2659588"/>
              <a:ext cx="256574" cy="237024"/>
            </a:xfrm>
            <a:custGeom>
              <a:rect b="b" l="l" r="r" t="t"/>
              <a:pathLst>
                <a:path extrusionOk="0" h="3031" w="3281">
                  <a:moveTo>
                    <a:pt x="2548" y="0"/>
                  </a:moveTo>
                  <a:lnTo>
                    <a:pt x="1" y="469"/>
                  </a:lnTo>
                  <a:lnTo>
                    <a:pt x="586" y="3030"/>
                  </a:lnTo>
                  <a:lnTo>
                    <a:pt x="3280" y="469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 flipH="1">
              <a:off x="10256163" y="2681328"/>
              <a:ext cx="41290" cy="232489"/>
            </a:xfrm>
            <a:custGeom>
              <a:rect b="b" l="l" r="r" t="t"/>
              <a:pathLst>
                <a:path extrusionOk="0" h="2973" w="528">
                  <a:moveTo>
                    <a:pt x="15" y="0"/>
                  </a:moveTo>
                  <a:cubicBezTo>
                    <a:pt x="1" y="0"/>
                    <a:pt x="15" y="191"/>
                    <a:pt x="74" y="454"/>
                  </a:cubicBezTo>
                  <a:cubicBezTo>
                    <a:pt x="132" y="732"/>
                    <a:pt x="191" y="1113"/>
                    <a:pt x="279" y="1537"/>
                  </a:cubicBezTo>
                  <a:cubicBezTo>
                    <a:pt x="337" y="1742"/>
                    <a:pt x="366" y="1947"/>
                    <a:pt x="410" y="2123"/>
                  </a:cubicBezTo>
                  <a:cubicBezTo>
                    <a:pt x="440" y="2313"/>
                    <a:pt x="454" y="2474"/>
                    <a:pt x="440" y="2606"/>
                  </a:cubicBezTo>
                  <a:cubicBezTo>
                    <a:pt x="410" y="2752"/>
                    <a:pt x="381" y="2855"/>
                    <a:pt x="337" y="2899"/>
                  </a:cubicBezTo>
                  <a:cubicBezTo>
                    <a:pt x="279" y="2928"/>
                    <a:pt x="220" y="2914"/>
                    <a:pt x="220" y="2928"/>
                  </a:cubicBezTo>
                  <a:cubicBezTo>
                    <a:pt x="220" y="2943"/>
                    <a:pt x="235" y="2943"/>
                    <a:pt x="264" y="2972"/>
                  </a:cubicBezTo>
                  <a:cubicBezTo>
                    <a:pt x="279" y="2972"/>
                    <a:pt x="308" y="2972"/>
                    <a:pt x="352" y="2943"/>
                  </a:cubicBezTo>
                  <a:cubicBezTo>
                    <a:pt x="440" y="2884"/>
                    <a:pt x="454" y="2767"/>
                    <a:pt x="498" y="2635"/>
                  </a:cubicBezTo>
                  <a:cubicBezTo>
                    <a:pt x="528" y="2489"/>
                    <a:pt x="513" y="2313"/>
                    <a:pt x="484" y="2123"/>
                  </a:cubicBezTo>
                  <a:lnTo>
                    <a:pt x="366" y="1523"/>
                  </a:lnTo>
                  <a:cubicBezTo>
                    <a:pt x="293" y="1098"/>
                    <a:pt x="205" y="718"/>
                    <a:pt x="147" y="439"/>
                  </a:cubicBezTo>
                  <a:cubicBezTo>
                    <a:pt x="74" y="161"/>
                    <a:pt x="44" y="0"/>
                    <a:pt x="15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 flipH="1">
              <a:off x="10213779" y="2692745"/>
              <a:ext cx="137476" cy="485466"/>
            </a:xfrm>
            <a:custGeom>
              <a:rect b="b" l="l" r="r" t="t"/>
              <a:pathLst>
                <a:path extrusionOk="0" h="6208" w="1758">
                  <a:moveTo>
                    <a:pt x="0" y="1"/>
                  </a:moveTo>
                  <a:cubicBezTo>
                    <a:pt x="0" y="15"/>
                    <a:pt x="15" y="88"/>
                    <a:pt x="44" y="250"/>
                  </a:cubicBezTo>
                  <a:cubicBezTo>
                    <a:pt x="88" y="425"/>
                    <a:pt x="161" y="645"/>
                    <a:pt x="235" y="908"/>
                  </a:cubicBezTo>
                  <a:cubicBezTo>
                    <a:pt x="396" y="1494"/>
                    <a:pt x="615" y="2270"/>
                    <a:pt x="850" y="3104"/>
                  </a:cubicBezTo>
                  <a:cubicBezTo>
                    <a:pt x="1098" y="3953"/>
                    <a:pt x="1318" y="4729"/>
                    <a:pt x="1479" y="5300"/>
                  </a:cubicBezTo>
                  <a:cubicBezTo>
                    <a:pt x="1552" y="5564"/>
                    <a:pt x="1611" y="5783"/>
                    <a:pt x="1655" y="5974"/>
                  </a:cubicBezTo>
                  <a:cubicBezTo>
                    <a:pt x="1699" y="6120"/>
                    <a:pt x="1728" y="6208"/>
                    <a:pt x="1728" y="6208"/>
                  </a:cubicBezTo>
                  <a:cubicBezTo>
                    <a:pt x="1757" y="6208"/>
                    <a:pt x="1728" y="6120"/>
                    <a:pt x="1713" y="5988"/>
                  </a:cubicBezTo>
                  <a:cubicBezTo>
                    <a:pt x="1684" y="5827"/>
                    <a:pt x="1625" y="5608"/>
                    <a:pt x="1552" y="5315"/>
                  </a:cubicBezTo>
                  <a:cubicBezTo>
                    <a:pt x="1406" y="4744"/>
                    <a:pt x="1201" y="3953"/>
                    <a:pt x="967" y="3090"/>
                  </a:cubicBezTo>
                  <a:cubicBezTo>
                    <a:pt x="732" y="2240"/>
                    <a:pt x="484" y="1450"/>
                    <a:pt x="308" y="894"/>
                  </a:cubicBezTo>
                  <a:cubicBezTo>
                    <a:pt x="220" y="630"/>
                    <a:pt x="147" y="381"/>
                    <a:pt x="88" y="235"/>
                  </a:cubicBezTo>
                  <a:cubicBezTo>
                    <a:pt x="30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 flipH="1">
              <a:off x="10313404" y="2748814"/>
              <a:ext cx="400775" cy="1977209"/>
            </a:xfrm>
            <a:custGeom>
              <a:rect b="b" l="l" r="r" t="t"/>
              <a:pathLst>
                <a:path extrusionOk="0" h="25284" w="5125">
                  <a:moveTo>
                    <a:pt x="1" y="1"/>
                  </a:moveTo>
                  <a:lnTo>
                    <a:pt x="1" y="74"/>
                  </a:lnTo>
                  <a:cubicBezTo>
                    <a:pt x="30" y="118"/>
                    <a:pt x="30" y="191"/>
                    <a:pt x="45" y="264"/>
                  </a:cubicBezTo>
                  <a:cubicBezTo>
                    <a:pt x="74" y="455"/>
                    <a:pt x="118" y="718"/>
                    <a:pt x="176" y="1026"/>
                  </a:cubicBezTo>
                  <a:cubicBezTo>
                    <a:pt x="279" y="1655"/>
                    <a:pt x="440" y="2592"/>
                    <a:pt x="645" y="3749"/>
                  </a:cubicBezTo>
                  <a:cubicBezTo>
                    <a:pt x="1055" y="6047"/>
                    <a:pt x="1655" y="9224"/>
                    <a:pt x="2343" y="12708"/>
                  </a:cubicBezTo>
                  <a:cubicBezTo>
                    <a:pt x="3060" y="16192"/>
                    <a:pt x="3734" y="19354"/>
                    <a:pt x="4246" y="21624"/>
                  </a:cubicBezTo>
                  <a:cubicBezTo>
                    <a:pt x="4510" y="22765"/>
                    <a:pt x="4729" y="23673"/>
                    <a:pt x="4876" y="24317"/>
                  </a:cubicBezTo>
                  <a:cubicBezTo>
                    <a:pt x="4883" y="24344"/>
                    <a:pt x="4891" y="24371"/>
                    <a:pt x="4898" y="24398"/>
                  </a:cubicBezTo>
                  <a:lnTo>
                    <a:pt x="4898" y="24398"/>
                  </a:lnTo>
                  <a:cubicBezTo>
                    <a:pt x="4891" y="24367"/>
                    <a:pt x="4883" y="24335"/>
                    <a:pt x="4876" y="24303"/>
                  </a:cubicBezTo>
                  <a:cubicBezTo>
                    <a:pt x="4744" y="23644"/>
                    <a:pt x="4539" y="22722"/>
                    <a:pt x="4290" y="21594"/>
                  </a:cubicBezTo>
                  <a:cubicBezTo>
                    <a:pt x="3792" y="19296"/>
                    <a:pt x="3119" y="16148"/>
                    <a:pt x="2416" y="12664"/>
                  </a:cubicBezTo>
                  <a:cubicBezTo>
                    <a:pt x="1728" y="9180"/>
                    <a:pt x="1128" y="6003"/>
                    <a:pt x="703" y="3705"/>
                  </a:cubicBezTo>
                  <a:cubicBezTo>
                    <a:pt x="498" y="2563"/>
                    <a:pt x="323" y="1626"/>
                    <a:pt x="206" y="982"/>
                  </a:cubicBezTo>
                  <a:cubicBezTo>
                    <a:pt x="132" y="674"/>
                    <a:pt x="103" y="440"/>
                    <a:pt x="59" y="250"/>
                  </a:cubicBezTo>
                  <a:cubicBezTo>
                    <a:pt x="45" y="177"/>
                    <a:pt x="45" y="118"/>
                    <a:pt x="30" y="74"/>
                  </a:cubicBezTo>
                  <a:cubicBezTo>
                    <a:pt x="1" y="16"/>
                    <a:pt x="1" y="1"/>
                    <a:pt x="1" y="1"/>
                  </a:cubicBezTo>
                  <a:close/>
                  <a:moveTo>
                    <a:pt x="4898" y="24398"/>
                  </a:moveTo>
                  <a:lnTo>
                    <a:pt x="4898" y="24398"/>
                  </a:lnTo>
                  <a:cubicBezTo>
                    <a:pt x="4961" y="24662"/>
                    <a:pt x="5011" y="24877"/>
                    <a:pt x="5037" y="25035"/>
                  </a:cubicBezTo>
                  <a:cubicBezTo>
                    <a:pt x="5051" y="25108"/>
                    <a:pt x="5081" y="25181"/>
                    <a:pt x="5081" y="25210"/>
                  </a:cubicBezTo>
                  <a:cubicBezTo>
                    <a:pt x="5125" y="25254"/>
                    <a:pt x="5125" y="25283"/>
                    <a:pt x="5125" y="25283"/>
                  </a:cubicBezTo>
                  <a:lnTo>
                    <a:pt x="5125" y="25283"/>
                  </a:lnTo>
                  <a:cubicBezTo>
                    <a:pt x="5125" y="25283"/>
                    <a:pt x="5125" y="25269"/>
                    <a:pt x="5110" y="25239"/>
                  </a:cubicBezTo>
                  <a:cubicBezTo>
                    <a:pt x="5095" y="25181"/>
                    <a:pt x="5066" y="25122"/>
                    <a:pt x="5051" y="25049"/>
                  </a:cubicBezTo>
                  <a:cubicBezTo>
                    <a:pt x="5025" y="24902"/>
                    <a:pt x="4974" y="24670"/>
                    <a:pt x="4898" y="2439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 flipH="1">
              <a:off x="9904734" y="3923453"/>
              <a:ext cx="128248" cy="596510"/>
            </a:xfrm>
            <a:custGeom>
              <a:rect b="b" l="l" r="r" t="t"/>
              <a:pathLst>
                <a:path extrusionOk="0" h="7628" w="1640">
                  <a:moveTo>
                    <a:pt x="30" y="0"/>
                  </a:moveTo>
                  <a:lnTo>
                    <a:pt x="30" y="0"/>
                  </a:lnTo>
                  <a:cubicBezTo>
                    <a:pt x="0" y="15"/>
                    <a:pt x="337" y="1728"/>
                    <a:pt x="776" y="3821"/>
                  </a:cubicBezTo>
                  <a:cubicBezTo>
                    <a:pt x="1215" y="5929"/>
                    <a:pt x="1596" y="7627"/>
                    <a:pt x="1611" y="7627"/>
                  </a:cubicBezTo>
                  <a:cubicBezTo>
                    <a:pt x="1640" y="7627"/>
                    <a:pt x="1303" y="5929"/>
                    <a:pt x="864" y="3806"/>
                  </a:cubicBezTo>
                  <a:cubicBezTo>
                    <a:pt x="425" y="1698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D6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 flipH="1">
              <a:off x="9786807" y="3069433"/>
              <a:ext cx="454577" cy="974294"/>
            </a:xfrm>
            <a:custGeom>
              <a:rect b="b" l="l" r="r" t="t"/>
              <a:pathLst>
                <a:path extrusionOk="0" h="12459" w="5813">
                  <a:moveTo>
                    <a:pt x="1" y="0"/>
                  </a:moveTo>
                  <a:lnTo>
                    <a:pt x="103" y="103"/>
                  </a:lnTo>
                  <a:cubicBezTo>
                    <a:pt x="206" y="176"/>
                    <a:pt x="323" y="264"/>
                    <a:pt x="469" y="381"/>
                  </a:cubicBezTo>
                  <a:cubicBezTo>
                    <a:pt x="806" y="615"/>
                    <a:pt x="1260" y="966"/>
                    <a:pt x="1831" y="1391"/>
                  </a:cubicBezTo>
                  <a:cubicBezTo>
                    <a:pt x="2416" y="1801"/>
                    <a:pt x="3090" y="2298"/>
                    <a:pt x="3836" y="2869"/>
                  </a:cubicBezTo>
                  <a:cubicBezTo>
                    <a:pt x="4041" y="3001"/>
                    <a:pt x="4232" y="3148"/>
                    <a:pt x="4422" y="3294"/>
                  </a:cubicBezTo>
                  <a:cubicBezTo>
                    <a:pt x="4612" y="3440"/>
                    <a:pt x="4832" y="3587"/>
                    <a:pt x="5008" y="3748"/>
                  </a:cubicBezTo>
                  <a:cubicBezTo>
                    <a:pt x="5212" y="3909"/>
                    <a:pt x="5403" y="4099"/>
                    <a:pt x="5520" y="4319"/>
                  </a:cubicBezTo>
                  <a:cubicBezTo>
                    <a:pt x="5652" y="4538"/>
                    <a:pt x="5725" y="4787"/>
                    <a:pt x="5725" y="5051"/>
                  </a:cubicBezTo>
                  <a:cubicBezTo>
                    <a:pt x="5725" y="5578"/>
                    <a:pt x="5505" y="6075"/>
                    <a:pt x="5344" y="6544"/>
                  </a:cubicBezTo>
                  <a:cubicBezTo>
                    <a:pt x="5154" y="7042"/>
                    <a:pt x="4993" y="7495"/>
                    <a:pt x="4832" y="7935"/>
                  </a:cubicBezTo>
                  <a:cubicBezTo>
                    <a:pt x="4495" y="8813"/>
                    <a:pt x="4202" y="9604"/>
                    <a:pt x="3968" y="10277"/>
                  </a:cubicBezTo>
                  <a:cubicBezTo>
                    <a:pt x="3734" y="10965"/>
                    <a:pt x="3529" y="11492"/>
                    <a:pt x="3397" y="11873"/>
                  </a:cubicBezTo>
                  <a:cubicBezTo>
                    <a:pt x="3353" y="12063"/>
                    <a:pt x="3295" y="12195"/>
                    <a:pt x="3251" y="12312"/>
                  </a:cubicBezTo>
                  <a:cubicBezTo>
                    <a:pt x="3222" y="12400"/>
                    <a:pt x="3207" y="12458"/>
                    <a:pt x="3207" y="12458"/>
                  </a:cubicBezTo>
                  <a:cubicBezTo>
                    <a:pt x="3222" y="12458"/>
                    <a:pt x="3236" y="12400"/>
                    <a:pt x="3280" y="12312"/>
                  </a:cubicBezTo>
                  <a:cubicBezTo>
                    <a:pt x="3309" y="12224"/>
                    <a:pt x="3368" y="12078"/>
                    <a:pt x="3441" y="11887"/>
                  </a:cubicBezTo>
                  <a:cubicBezTo>
                    <a:pt x="3588" y="11507"/>
                    <a:pt x="3792" y="10980"/>
                    <a:pt x="4041" y="10321"/>
                  </a:cubicBezTo>
                  <a:cubicBezTo>
                    <a:pt x="4305" y="9647"/>
                    <a:pt x="4598" y="8857"/>
                    <a:pt x="4920" y="7979"/>
                  </a:cubicBezTo>
                  <a:cubicBezTo>
                    <a:pt x="5081" y="7525"/>
                    <a:pt x="5256" y="7056"/>
                    <a:pt x="5432" y="6588"/>
                  </a:cubicBezTo>
                  <a:cubicBezTo>
                    <a:pt x="5593" y="6105"/>
                    <a:pt x="5813" y="5622"/>
                    <a:pt x="5813" y="5051"/>
                  </a:cubicBezTo>
                  <a:cubicBezTo>
                    <a:pt x="5813" y="4773"/>
                    <a:pt x="5740" y="4494"/>
                    <a:pt x="5593" y="4260"/>
                  </a:cubicBezTo>
                  <a:cubicBezTo>
                    <a:pt x="5447" y="4041"/>
                    <a:pt x="5271" y="3836"/>
                    <a:pt x="5066" y="3675"/>
                  </a:cubicBezTo>
                  <a:cubicBezTo>
                    <a:pt x="4861" y="3514"/>
                    <a:pt x="4671" y="3367"/>
                    <a:pt x="4466" y="3221"/>
                  </a:cubicBezTo>
                  <a:cubicBezTo>
                    <a:pt x="4261" y="3074"/>
                    <a:pt x="4056" y="2943"/>
                    <a:pt x="3880" y="2796"/>
                  </a:cubicBezTo>
                  <a:cubicBezTo>
                    <a:pt x="3134" y="2255"/>
                    <a:pt x="2446" y="1757"/>
                    <a:pt x="1860" y="1332"/>
                  </a:cubicBezTo>
                  <a:cubicBezTo>
                    <a:pt x="1274" y="908"/>
                    <a:pt x="821" y="586"/>
                    <a:pt x="499" y="351"/>
                  </a:cubicBezTo>
                  <a:cubicBezTo>
                    <a:pt x="352" y="234"/>
                    <a:pt x="220" y="161"/>
                    <a:pt x="133" y="88"/>
                  </a:cubicBezTo>
                  <a:cubicBezTo>
                    <a:pt x="45" y="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 flipH="1">
              <a:off x="8936226" y="2352732"/>
              <a:ext cx="1159706" cy="95091"/>
            </a:xfrm>
            <a:custGeom>
              <a:rect b="b" l="l" r="r" t="t"/>
              <a:pathLst>
                <a:path extrusionOk="0" h="1216" w="14830">
                  <a:moveTo>
                    <a:pt x="0" y="1"/>
                  </a:moveTo>
                  <a:lnTo>
                    <a:pt x="0" y="1216"/>
                  </a:lnTo>
                  <a:lnTo>
                    <a:pt x="14830" y="1216"/>
                  </a:lnTo>
                  <a:lnTo>
                    <a:pt x="14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 flipH="1">
              <a:off x="9106784" y="2440863"/>
              <a:ext cx="90477" cy="2433975"/>
            </a:xfrm>
            <a:custGeom>
              <a:rect b="b" l="l" r="r" t="t"/>
              <a:pathLst>
                <a:path extrusionOk="0" h="31125" w="1157">
                  <a:moveTo>
                    <a:pt x="0" y="1"/>
                  </a:moveTo>
                  <a:lnTo>
                    <a:pt x="0" y="31125"/>
                  </a:lnTo>
                  <a:lnTo>
                    <a:pt x="556" y="3112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 flipH="1">
              <a:off x="9817697" y="2432887"/>
              <a:ext cx="90556" cy="2451101"/>
            </a:xfrm>
            <a:custGeom>
              <a:rect b="b" l="l" r="r" t="t"/>
              <a:pathLst>
                <a:path extrusionOk="0" h="31344" w="1158">
                  <a:moveTo>
                    <a:pt x="1" y="0"/>
                  </a:moveTo>
                  <a:lnTo>
                    <a:pt x="1" y="31344"/>
                  </a:lnTo>
                  <a:lnTo>
                    <a:pt x="557" y="31344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 flipH="1">
              <a:off x="9197181" y="3357912"/>
              <a:ext cx="640067" cy="51534"/>
            </a:xfrm>
            <a:custGeom>
              <a:rect b="b" l="l" r="r" t="t"/>
              <a:pathLst>
                <a:path extrusionOk="0" h="659" w="8185">
                  <a:moveTo>
                    <a:pt x="1" y="0"/>
                  </a:moveTo>
                  <a:lnTo>
                    <a:pt x="1" y="659"/>
                  </a:lnTo>
                  <a:lnTo>
                    <a:pt x="8184" y="659"/>
                  </a:lnTo>
                  <a:lnTo>
                    <a:pt x="8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 flipH="1">
              <a:off x="10337412" y="1455233"/>
              <a:ext cx="281755" cy="419152"/>
            </a:xfrm>
            <a:custGeom>
              <a:rect b="b" l="l" r="r" t="t"/>
              <a:pathLst>
                <a:path extrusionOk="0" h="5360" w="3603">
                  <a:moveTo>
                    <a:pt x="294" y="0"/>
                  </a:moveTo>
                  <a:cubicBezTo>
                    <a:pt x="294" y="0"/>
                    <a:pt x="294" y="30"/>
                    <a:pt x="279" y="103"/>
                  </a:cubicBezTo>
                  <a:cubicBezTo>
                    <a:pt x="250" y="176"/>
                    <a:pt x="235" y="278"/>
                    <a:pt x="220" y="396"/>
                  </a:cubicBezTo>
                  <a:cubicBezTo>
                    <a:pt x="176" y="659"/>
                    <a:pt x="103" y="1040"/>
                    <a:pt x="74" y="1494"/>
                  </a:cubicBezTo>
                  <a:cubicBezTo>
                    <a:pt x="30" y="1977"/>
                    <a:pt x="1" y="2518"/>
                    <a:pt x="74" y="3148"/>
                  </a:cubicBezTo>
                  <a:cubicBezTo>
                    <a:pt x="103" y="3455"/>
                    <a:pt x="162" y="3763"/>
                    <a:pt x="279" y="4099"/>
                  </a:cubicBezTo>
                  <a:cubicBezTo>
                    <a:pt x="367" y="4407"/>
                    <a:pt x="528" y="4744"/>
                    <a:pt x="806" y="4992"/>
                  </a:cubicBezTo>
                  <a:cubicBezTo>
                    <a:pt x="1069" y="5241"/>
                    <a:pt x="1410" y="5360"/>
                    <a:pt x="1731" y="5360"/>
                  </a:cubicBezTo>
                  <a:cubicBezTo>
                    <a:pt x="1749" y="5360"/>
                    <a:pt x="1768" y="5359"/>
                    <a:pt x="1787" y="5358"/>
                  </a:cubicBezTo>
                  <a:cubicBezTo>
                    <a:pt x="2138" y="5344"/>
                    <a:pt x="2446" y="5227"/>
                    <a:pt x="2724" y="5066"/>
                  </a:cubicBezTo>
                  <a:cubicBezTo>
                    <a:pt x="3002" y="4905"/>
                    <a:pt x="3207" y="4656"/>
                    <a:pt x="3324" y="4407"/>
                  </a:cubicBezTo>
                  <a:cubicBezTo>
                    <a:pt x="3456" y="4173"/>
                    <a:pt x="3529" y="3909"/>
                    <a:pt x="3544" y="3675"/>
                  </a:cubicBezTo>
                  <a:cubicBezTo>
                    <a:pt x="3602" y="3192"/>
                    <a:pt x="3514" y="2811"/>
                    <a:pt x="3426" y="2577"/>
                  </a:cubicBezTo>
                  <a:cubicBezTo>
                    <a:pt x="3383" y="2445"/>
                    <a:pt x="3353" y="2357"/>
                    <a:pt x="3309" y="2299"/>
                  </a:cubicBezTo>
                  <a:cubicBezTo>
                    <a:pt x="3280" y="2255"/>
                    <a:pt x="3251" y="2211"/>
                    <a:pt x="3251" y="2211"/>
                  </a:cubicBezTo>
                  <a:lnTo>
                    <a:pt x="3251" y="2211"/>
                  </a:lnTo>
                  <a:cubicBezTo>
                    <a:pt x="3236" y="2211"/>
                    <a:pt x="3309" y="2343"/>
                    <a:pt x="3397" y="2577"/>
                  </a:cubicBezTo>
                  <a:cubicBezTo>
                    <a:pt x="3470" y="2811"/>
                    <a:pt x="3544" y="3206"/>
                    <a:pt x="3485" y="3660"/>
                  </a:cubicBezTo>
                  <a:cubicBezTo>
                    <a:pt x="3441" y="4114"/>
                    <a:pt x="3192" y="4670"/>
                    <a:pt x="2680" y="4992"/>
                  </a:cubicBezTo>
                  <a:cubicBezTo>
                    <a:pt x="2431" y="5153"/>
                    <a:pt x="2124" y="5271"/>
                    <a:pt x="1787" y="5271"/>
                  </a:cubicBezTo>
                  <a:cubicBezTo>
                    <a:pt x="1465" y="5271"/>
                    <a:pt x="1128" y="5153"/>
                    <a:pt x="879" y="4919"/>
                  </a:cubicBezTo>
                  <a:cubicBezTo>
                    <a:pt x="616" y="4685"/>
                    <a:pt x="469" y="4378"/>
                    <a:pt x="367" y="4055"/>
                  </a:cubicBezTo>
                  <a:cubicBezTo>
                    <a:pt x="279" y="3748"/>
                    <a:pt x="206" y="3441"/>
                    <a:pt x="162" y="3133"/>
                  </a:cubicBezTo>
                  <a:cubicBezTo>
                    <a:pt x="89" y="2518"/>
                    <a:pt x="103" y="1962"/>
                    <a:pt x="147" y="1494"/>
                  </a:cubicBezTo>
                  <a:cubicBezTo>
                    <a:pt x="176" y="1040"/>
                    <a:pt x="220" y="659"/>
                    <a:pt x="250" y="396"/>
                  </a:cubicBezTo>
                  <a:cubicBezTo>
                    <a:pt x="279" y="293"/>
                    <a:pt x="279" y="176"/>
                    <a:pt x="294" y="10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flipH="1">
              <a:off x="10073018" y="1863905"/>
              <a:ext cx="389280" cy="504546"/>
            </a:xfrm>
            <a:custGeom>
              <a:rect b="b" l="l" r="r" t="t"/>
              <a:pathLst>
                <a:path extrusionOk="0" h="6452" w="4978">
                  <a:moveTo>
                    <a:pt x="516" y="2734"/>
                  </a:moveTo>
                  <a:cubicBezTo>
                    <a:pt x="535" y="2734"/>
                    <a:pt x="553" y="2735"/>
                    <a:pt x="571" y="2738"/>
                  </a:cubicBezTo>
                  <a:cubicBezTo>
                    <a:pt x="626" y="2742"/>
                    <a:pt x="678" y="2757"/>
                    <a:pt x="727" y="2781"/>
                  </a:cubicBezTo>
                  <a:lnTo>
                    <a:pt x="727" y="2781"/>
                  </a:lnTo>
                  <a:cubicBezTo>
                    <a:pt x="729" y="2894"/>
                    <a:pt x="723" y="3010"/>
                    <a:pt x="703" y="3119"/>
                  </a:cubicBezTo>
                  <a:cubicBezTo>
                    <a:pt x="688" y="3192"/>
                    <a:pt x="645" y="3265"/>
                    <a:pt x="586" y="3324"/>
                  </a:cubicBezTo>
                  <a:cubicBezTo>
                    <a:pt x="530" y="3346"/>
                    <a:pt x="474" y="3377"/>
                    <a:pt x="417" y="3377"/>
                  </a:cubicBezTo>
                  <a:cubicBezTo>
                    <a:pt x="400" y="3377"/>
                    <a:pt x="383" y="3375"/>
                    <a:pt x="366" y="3368"/>
                  </a:cubicBezTo>
                  <a:cubicBezTo>
                    <a:pt x="220" y="3338"/>
                    <a:pt x="103" y="3148"/>
                    <a:pt x="147" y="2987"/>
                  </a:cubicBezTo>
                  <a:cubicBezTo>
                    <a:pt x="199" y="2843"/>
                    <a:pt x="358" y="2734"/>
                    <a:pt x="516" y="2734"/>
                  </a:cubicBezTo>
                  <a:close/>
                  <a:moveTo>
                    <a:pt x="147" y="1"/>
                  </a:moveTo>
                  <a:cubicBezTo>
                    <a:pt x="147" y="30"/>
                    <a:pt x="176" y="59"/>
                    <a:pt x="191" y="132"/>
                  </a:cubicBezTo>
                  <a:cubicBezTo>
                    <a:pt x="205" y="206"/>
                    <a:pt x="249" y="323"/>
                    <a:pt x="293" y="469"/>
                  </a:cubicBezTo>
                  <a:cubicBezTo>
                    <a:pt x="396" y="762"/>
                    <a:pt x="513" y="1172"/>
                    <a:pt x="615" y="1728"/>
                  </a:cubicBezTo>
                  <a:cubicBezTo>
                    <a:pt x="659" y="2006"/>
                    <a:pt x="703" y="2299"/>
                    <a:pt x="718" y="2621"/>
                  </a:cubicBezTo>
                  <a:cubicBezTo>
                    <a:pt x="720" y="2647"/>
                    <a:pt x="722" y="2673"/>
                    <a:pt x="724" y="2699"/>
                  </a:cubicBezTo>
                  <a:lnTo>
                    <a:pt x="724" y="2699"/>
                  </a:lnTo>
                  <a:cubicBezTo>
                    <a:pt x="675" y="2680"/>
                    <a:pt x="624" y="2669"/>
                    <a:pt x="571" y="2665"/>
                  </a:cubicBezTo>
                  <a:cubicBezTo>
                    <a:pt x="551" y="2662"/>
                    <a:pt x="529" y="2661"/>
                    <a:pt x="508" y="2661"/>
                  </a:cubicBezTo>
                  <a:cubicBezTo>
                    <a:pt x="320" y="2661"/>
                    <a:pt x="125" y="2775"/>
                    <a:pt x="59" y="2972"/>
                  </a:cubicBezTo>
                  <a:cubicBezTo>
                    <a:pt x="0" y="3192"/>
                    <a:pt x="147" y="3412"/>
                    <a:pt x="352" y="3470"/>
                  </a:cubicBezTo>
                  <a:cubicBezTo>
                    <a:pt x="367" y="3472"/>
                    <a:pt x="382" y="3473"/>
                    <a:pt x="396" y="3473"/>
                  </a:cubicBezTo>
                  <a:cubicBezTo>
                    <a:pt x="495" y="3473"/>
                    <a:pt x="581" y="3431"/>
                    <a:pt x="645" y="3368"/>
                  </a:cubicBezTo>
                  <a:cubicBezTo>
                    <a:pt x="718" y="3295"/>
                    <a:pt x="762" y="3207"/>
                    <a:pt x="776" y="3119"/>
                  </a:cubicBezTo>
                  <a:cubicBezTo>
                    <a:pt x="808" y="3016"/>
                    <a:pt x="814" y="2921"/>
                    <a:pt x="810" y="2830"/>
                  </a:cubicBezTo>
                  <a:lnTo>
                    <a:pt x="810" y="2830"/>
                  </a:lnTo>
                  <a:cubicBezTo>
                    <a:pt x="894" y="2890"/>
                    <a:pt x="963" y="2973"/>
                    <a:pt x="1011" y="3060"/>
                  </a:cubicBezTo>
                  <a:cubicBezTo>
                    <a:pt x="1098" y="3251"/>
                    <a:pt x="1128" y="3441"/>
                    <a:pt x="1098" y="3646"/>
                  </a:cubicBezTo>
                  <a:cubicBezTo>
                    <a:pt x="1069" y="4056"/>
                    <a:pt x="879" y="4451"/>
                    <a:pt x="923" y="4876"/>
                  </a:cubicBezTo>
                  <a:cubicBezTo>
                    <a:pt x="937" y="5300"/>
                    <a:pt x="1142" y="5666"/>
                    <a:pt x="1391" y="5930"/>
                  </a:cubicBezTo>
                  <a:cubicBezTo>
                    <a:pt x="1669" y="6208"/>
                    <a:pt x="2006" y="6398"/>
                    <a:pt x="2328" y="6427"/>
                  </a:cubicBezTo>
                  <a:cubicBezTo>
                    <a:pt x="2424" y="6444"/>
                    <a:pt x="2518" y="6451"/>
                    <a:pt x="2610" y="6451"/>
                  </a:cubicBezTo>
                  <a:cubicBezTo>
                    <a:pt x="2838" y="6451"/>
                    <a:pt x="3052" y="6406"/>
                    <a:pt x="3250" y="6354"/>
                  </a:cubicBezTo>
                  <a:cubicBezTo>
                    <a:pt x="3499" y="6281"/>
                    <a:pt x="3733" y="6193"/>
                    <a:pt x="3953" y="6135"/>
                  </a:cubicBezTo>
                  <a:cubicBezTo>
                    <a:pt x="4173" y="6076"/>
                    <a:pt x="4363" y="6032"/>
                    <a:pt x="4509" y="6003"/>
                  </a:cubicBezTo>
                  <a:cubicBezTo>
                    <a:pt x="4623" y="5992"/>
                    <a:pt x="4717" y="5989"/>
                    <a:pt x="4789" y="5989"/>
                  </a:cubicBezTo>
                  <a:cubicBezTo>
                    <a:pt x="4869" y="5989"/>
                    <a:pt x="4924" y="5993"/>
                    <a:pt x="4953" y="5993"/>
                  </a:cubicBezTo>
                  <a:cubicBezTo>
                    <a:pt x="4970" y="5993"/>
                    <a:pt x="4978" y="5992"/>
                    <a:pt x="4978" y="5988"/>
                  </a:cubicBezTo>
                  <a:cubicBezTo>
                    <a:pt x="4978" y="5988"/>
                    <a:pt x="4865" y="5969"/>
                    <a:pt x="4641" y="5969"/>
                  </a:cubicBezTo>
                  <a:cubicBezTo>
                    <a:pt x="4584" y="5969"/>
                    <a:pt x="4521" y="5971"/>
                    <a:pt x="4451" y="5974"/>
                  </a:cubicBezTo>
                  <a:cubicBezTo>
                    <a:pt x="4304" y="5988"/>
                    <a:pt x="4114" y="6032"/>
                    <a:pt x="3895" y="6076"/>
                  </a:cubicBezTo>
                  <a:cubicBezTo>
                    <a:pt x="3704" y="6135"/>
                    <a:pt x="3455" y="6208"/>
                    <a:pt x="3192" y="6281"/>
                  </a:cubicBezTo>
                  <a:cubicBezTo>
                    <a:pt x="3004" y="6333"/>
                    <a:pt x="2793" y="6378"/>
                    <a:pt x="2576" y="6378"/>
                  </a:cubicBezTo>
                  <a:cubicBezTo>
                    <a:pt x="2489" y="6378"/>
                    <a:pt x="2401" y="6371"/>
                    <a:pt x="2313" y="6354"/>
                  </a:cubicBezTo>
                  <a:cubicBezTo>
                    <a:pt x="1991" y="6296"/>
                    <a:pt x="1684" y="6135"/>
                    <a:pt x="1435" y="5886"/>
                  </a:cubicBezTo>
                  <a:cubicBezTo>
                    <a:pt x="1172" y="5622"/>
                    <a:pt x="996" y="5256"/>
                    <a:pt x="967" y="4876"/>
                  </a:cubicBezTo>
                  <a:cubicBezTo>
                    <a:pt x="952" y="4495"/>
                    <a:pt x="1142" y="4100"/>
                    <a:pt x="1172" y="3661"/>
                  </a:cubicBezTo>
                  <a:cubicBezTo>
                    <a:pt x="1215" y="3441"/>
                    <a:pt x="1186" y="3221"/>
                    <a:pt x="1084" y="3031"/>
                  </a:cubicBezTo>
                  <a:cubicBezTo>
                    <a:pt x="1020" y="2912"/>
                    <a:pt x="922" y="2805"/>
                    <a:pt x="804" y="2738"/>
                  </a:cubicBezTo>
                  <a:lnTo>
                    <a:pt x="804" y="2738"/>
                  </a:lnTo>
                  <a:cubicBezTo>
                    <a:pt x="800" y="2694"/>
                    <a:pt x="795" y="2650"/>
                    <a:pt x="791" y="2606"/>
                  </a:cubicBezTo>
                  <a:cubicBezTo>
                    <a:pt x="776" y="2270"/>
                    <a:pt x="732" y="1977"/>
                    <a:pt x="688" y="1713"/>
                  </a:cubicBezTo>
                  <a:cubicBezTo>
                    <a:pt x="571" y="1172"/>
                    <a:pt x="440" y="733"/>
                    <a:pt x="337" y="440"/>
                  </a:cubicBezTo>
                  <a:cubicBezTo>
                    <a:pt x="279" y="293"/>
                    <a:pt x="249" y="191"/>
                    <a:pt x="205" y="118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flipH="1">
              <a:off x="9017477" y="1850142"/>
              <a:ext cx="720144" cy="496961"/>
            </a:xfrm>
            <a:custGeom>
              <a:rect b="b" l="l" r="r" t="t"/>
              <a:pathLst>
                <a:path extrusionOk="0" h="6355" w="9209">
                  <a:moveTo>
                    <a:pt x="1025" y="1"/>
                  </a:moveTo>
                  <a:lnTo>
                    <a:pt x="0" y="6355"/>
                  </a:lnTo>
                  <a:lnTo>
                    <a:pt x="7993" y="6355"/>
                  </a:lnTo>
                  <a:lnTo>
                    <a:pt x="9208" y="10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 flipH="1">
              <a:off x="9101072" y="2335606"/>
              <a:ext cx="1029268" cy="34408"/>
            </a:xfrm>
            <a:custGeom>
              <a:rect b="b" l="l" r="r" t="t"/>
              <a:pathLst>
                <a:path extrusionOk="0" h="440" w="13162">
                  <a:moveTo>
                    <a:pt x="5008" y="0"/>
                  </a:moveTo>
                  <a:lnTo>
                    <a:pt x="30" y="117"/>
                  </a:lnTo>
                  <a:lnTo>
                    <a:pt x="1" y="308"/>
                  </a:lnTo>
                  <a:lnTo>
                    <a:pt x="13103" y="439"/>
                  </a:lnTo>
                  <a:lnTo>
                    <a:pt x="13162" y="147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 flipH="1">
              <a:off x="9309399" y="2062924"/>
              <a:ext cx="74525" cy="102364"/>
            </a:xfrm>
            <a:custGeom>
              <a:rect b="b" l="l" r="r" t="t"/>
              <a:pathLst>
                <a:path extrusionOk="0" h="1309" w="953">
                  <a:moveTo>
                    <a:pt x="561" y="0"/>
                  </a:moveTo>
                  <a:cubicBezTo>
                    <a:pt x="339" y="0"/>
                    <a:pt x="115" y="228"/>
                    <a:pt x="74" y="574"/>
                  </a:cubicBezTo>
                  <a:cubicBezTo>
                    <a:pt x="1" y="940"/>
                    <a:pt x="118" y="1247"/>
                    <a:pt x="338" y="1306"/>
                  </a:cubicBezTo>
                  <a:cubicBezTo>
                    <a:pt x="349" y="1307"/>
                    <a:pt x="361" y="1308"/>
                    <a:pt x="373" y="1308"/>
                  </a:cubicBezTo>
                  <a:cubicBezTo>
                    <a:pt x="583" y="1308"/>
                    <a:pt x="810" y="1067"/>
                    <a:pt x="879" y="735"/>
                  </a:cubicBezTo>
                  <a:cubicBezTo>
                    <a:pt x="952" y="369"/>
                    <a:pt x="821" y="61"/>
                    <a:pt x="601" y="3"/>
                  </a:cubicBezTo>
                  <a:cubicBezTo>
                    <a:pt x="588" y="1"/>
                    <a:pt x="575" y="0"/>
                    <a:pt x="56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 flipH="1">
              <a:off x="9291100" y="2037196"/>
              <a:ext cx="113390" cy="153741"/>
            </a:xfrm>
            <a:custGeom>
              <a:rect b="b" l="l" r="r" t="t"/>
              <a:pathLst>
                <a:path extrusionOk="0" h="1966" w="1450">
                  <a:moveTo>
                    <a:pt x="838" y="1"/>
                  </a:moveTo>
                  <a:cubicBezTo>
                    <a:pt x="527" y="1"/>
                    <a:pt x="211" y="362"/>
                    <a:pt x="117" y="859"/>
                  </a:cubicBezTo>
                  <a:cubicBezTo>
                    <a:pt x="0" y="1415"/>
                    <a:pt x="205" y="1913"/>
                    <a:pt x="527" y="1957"/>
                  </a:cubicBezTo>
                  <a:cubicBezTo>
                    <a:pt x="554" y="1963"/>
                    <a:pt x="582" y="1966"/>
                    <a:pt x="609" y="1966"/>
                  </a:cubicBezTo>
                  <a:cubicBezTo>
                    <a:pt x="921" y="1966"/>
                    <a:pt x="1238" y="1592"/>
                    <a:pt x="1332" y="1108"/>
                  </a:cubicBezTo>
                  <a:cubicBezTo>
                    <a:pt x="1450" y="551"/>
                    <a:pt x="1245" y="54"/>
                    <a:pt x="923" y="10"/>
                  </a:cubicBezTo>
                  <a:cubicBezTo>
                    <a:pt x="895" y="4"/>
                    <a:pt x="867" y="1"/>
                    <a:pt x="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 flipH="1">
              <a:off x="10577877" y="1410581"/>
              <a:ext cx="18377" cy="44730"/>
            </a:xfrm>
            <a:custGeom>
              <a:rect b="b" l="l" r="r" t="t"/>
              <a:pathLst>
                <a:path extrusionOk="0" h="572" w="235">
                  <a:moveTo>
                    <a:pt x="220" y="0"/>
                  </a:moveTo>
                  <a:cubicBezTo>
                    <a:pt x="206" y="0"/>
                    <a:pt x="132" y="118"/>
                    <a:pt x="74" y="279"/>
                  </a:cubicBezTo>
                  <a:cubicBezTo>
                    <a:pt x="15" y="425"/>
                    <a:pt x="1" y="557"/>
                    <a:pt x="15" y="571"/>
                  </a:cubicBezTo>
                  <a:cubicBezTo>
                    <a:pt x="30" y="571"/>
                    <a:pt x="103" y="440"/>
                    <a:pt x="162" y="293"/>
                  </a:cubicBezTo>
                  <a:cubicBezTo>
                    <a:pt x="220" y="147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2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735" name="Google Shape;735;p32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3"/>
          <p:cNvGrpSpPr/>
          <p:nvPr/>
        </p:nvGrpSpPr>
        <p:grpSpPr>
          <a:xfrm>
            <a:off x="8216200" y="2722335"/>
            <a:ext cx="785377" cy="2421158"/>
            <a:chOff x="7825375" y="2447285"/>
            <a:chExt cx="785377" cy="2421158"/>
          </a:xfrm>
        </p:grpSpPr>
        <p:sp>
          <p:nvSpPr>
            <p:cNvPr id="748" name="Google Shape;748;p33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43931" y="3361701"/>
            <a:ext cx="817500" cy="812700"/>
            <a:chOff x="143931" y="3252251"/>
            <a:chExt cx="817500" cy="812700"/>
          </a:xfrm>
        </p:grpSpPr>
        <p:sp>
          <p:nvSpPr>
            <p:cNvPr id="756" name="Google Shape;756;p33"/>
            <p:cNvSpPr/>
            <p:nvPr/>
          </p:nvSpPr>
          <p:spPr>
            <a:xfrm rot="2515456">
              <a:off x="248257" y="3385830"/>
              <a:ext cx="608847" cy="545541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rot="1928159">
              <a:off x="470029" y="3511940"/>
              <a:ext cx="219096" cy="293318"/>
            </a:xfrm>
            <a:custGeom>
              <a:rect b="b" l="l" r="r" t="t"/>
              <a:pathLst>
                <a:path extrusionOk="0" h="1569" w="1172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33"/>
          <p:cNvSpPr txBox="1"/>
          <p:nvPr>
            <p:ph idx="4294967295" type="subTitle"/>
          </p:nvPr>
        </p:nvSpPr>
        <p:spPr>
          <a:xfrm flipH="1">
            <a:off x="772950" y="2156975"/>
            <a:ext cx="75981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communication is the process of sharing information between people within the workplace and outside a company.</a:t>
            </a:r>
            <a:endParaRPr b="1" sz="2500"/>
          </a:p>
        </p:txBody>
      </p:sp>
      <p:sp>
        <p:nvSpPr>
          <p:cNvPr id="759" name="Google Shape;759;p33"/>
          <p:cNvSpPr txBox="1"/>
          <p:nvPr>
            <p:ph idx="4294967295" type="subTitle"/>
          </p:nvPr>
        </p:nvSpPr>
        <p:spPr>
          <a:xfrm flipH="1">
            <a:off x="1347450" y="914750"/>
            <a:ext cx="75981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Communication</a:t>
            </a:r>
            <a:endParaRPr b="1" sz="35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60" name="Google Shape;76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4"/>
          <p:cNvGrpSpPr/>
          <p:nvPr/>
        </p:nvGrpSpPr>
        <p:grpSpPr>
          <a:xfrm>
            <a:off x="3775475" y="3181099"/>
            <a:ext cx="1515064" cy="2015711"/>
            <a:chOff x="3775475" y="3181099"/>
            <a:chExt cx="1515064" cy="2015711"/>
          </a:xfrm>
        </p:grpSpPr>
        <p:sp>
          <p:nvSpPr>
            <p:cNvPr id="766" name="Google Shape;766;p34"/>
            <p:cNvSpPr/>
            <p:nvPr/>
          </p:nvSpPr>
          <p:spPr>
            <a:xfrm>
              <a:off x="3775475" y="4122125"/>
              <a:ext cx="1515064" cy="68230"/>
            </a:xfrm>
            <a:custGeom>
              <a:rect b="b" l="l" r="r" t="t"/>
              <a:pathLst>
                <a:path extrusionOk="0" h="923" w="20496">
                  <a:moveTo>
                    <a:pt x="0" y="0"/>
                  </a:moveTo>
                  <a:lnTo>
                    <a:pt x="0" y="923"/>
                  </a:lnTo>
                  <a:lnTo>
                    <a:pt x="20495" y="923"/>
                  </a:lnTo>
                  <a:lnTo>
                    <a:pt x="20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865290" y="4190281"/>
              <a:ext cx="53075" cy="1006529"/>
            </a:xfrm>
            <a:custGeom>
              <a:rect b="b" l="l" r="r" t="t"/>
              <a:pathLst>
                <a:path extrusionOk="0" h="13616" w="718">
                  <a:moveTo>
                    <a:pt x="0" y="1"/>
                  </a:moveTo>
                  <a:lnTo>
                    <a:pt x="0" y="13454"/>
                  </a:lnTo>
                  <a:lnTo>
                    <a:pt x="351" y="13615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5192046" y="4190281"/>
              <a:ext cx="53075" cy="1006529"/>
            </a:xfrm>
            <a:custGeom>
              <a:rect b="b" l="l" r="r" t="t"/>
              <a:pathLst>
                <a:path extrusionOk="0" h="13616" w="718">
                  <a:moveTo>
                    <a:pt x="0" y="1"/>
                  </a:moveTo>
                  <a:lnTo>
                    <a:pt x="0" y="13454"/>
                  </a:lnTo>
                  <a:lnTo>
                    <a:pt x="366" y="13615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91237" y="4589607"/>
              <a:ext cx="1300844" cy="40140"/>
            </a:xfrm>
            <a:custGeom>
              <a:rect b="b" l="l" r="r" t="t"/>
              <a:pathLst>
                <a:path extrusionOk="0" h="543" w="17598">
                  <a:moveTo>
                    <a:pt x="0" y="1"/>
                  </a:moveTo>
                  <a:lnTo>
                    <a:pt x="0" y="264"/>
                  </a:lnTo>
                  <a:lnTo>
                    <a:pt x="17597" y="542"/>
                  </a:lnTo>
                  <a:lnTo>
                    <a:pt x="17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891237" y="3873230"/>
              <a:ext cx="263820" cy="251115"/>
            </a:xfrm>
            <a:custGeom>
              <a:rect b="b" l="l" r="r" t="t"/>
              <a:pathLst>
                <a:path extrusionOk="0" h="3397" w="3569">
                  <a:moveTo>
                    <a:pt x="3058" y="1369"/>
                  </a:moveTo>
                  <a:cubicBezTo>
                    <a:pt x="3208" y="1369"/>
                    <a:pt x="3351" y="1459"/>
                    <a:pt x="3382" y="1728"/>
                  </a:cubicBezTo>
                  <a:cubicBezTo>
                    <a:pt x="3441" y="2196"/>
                    <a:pt x="2723" y="2328"/>
                    <a:pt x="2723" y="2328"/>
                  </a:cubicBezTo>
                  <a:lnTo>
                    <a:pt x="2723" y="1508"/>
                  </a:lnTo>
                  <a:cubicBezTo>
                    <a:pt x="2797" y="1434"/>
                    <a:pt x="2930" y="1369"/>
                    <a:pt x="3058" y="1369"/>
                  </a:cubicBezTo>
                  <a:close/>
                  <a:moveTo>
                    <a:pt x="0" y="0"/>
                  </a:moveTo>
                  <a:lnTo>
                    <a:pt x="162" y="3397"/>
                  </a:lnTo>
                  <a:lnTo>
                    <a:pt x="2738" y="3353"/>
                  </a:lnTo>
                  <a:lnTo>
                    <a:pt x="2723" y="2547"/>
                  </a:lnTo>
                  <a:lnTo>
                    <a:pt x="2723" y="2547"/>
                  </a:lnTo>
                  <a:cubicBezTo>
                    <a:pt x="2723" y="2547"/>
                    <a:pt x="2730" y="2548"/>
                    <a:pt x="2743" y="2548"/>
                  </a:cubicBezTo>
                  <a:cubicBezTo>
                    <a:pt x="2870" y="2548"/>
                    <a:pt x="3569" y="2512"/>
                    <a:pt x="3529" y="1713"/>
                  </a:cubicBezTo>
                  <a:cubicBezTo>
                    <a:pt x="3493" y="1186"/>
                    <a:pt x="3205" y="1081"/>
                    <a:pt x="2980" y="1081"/>
                  </a:cubicBezTo>
                  <a:cubicBezTo>
                    <a:pt x="2831" y="1081"/>
                    <a:pt x="2709" y="1127"/>
                    <a:pt x="2709" y="1127"/>
                  </a:cubicBezTo>
                  <a:lnTo>
                    <a:pt x="2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887985" y="3181099"/>
              <a:ext cx="215403" cy="667668"/>
            </a:xfrm>
            <a:custGeom>
              <a:rect b="b" l="l" r="r" t="t"/>
              <a:pathLst>
                <a:path extrusionOk="0" h="9032" w="2914">
                  <a:moveTo>
                    <a:pt x="1346" y="1"/>
                  </a:moveTo>
                  <a:cubicBezTo>
                    <a:pt x="1176" y="1"/>
                    <a:pt x="1084" y="56"/>
                    <a:pt x="1084" y="96"/>
                  </a:cubicBezTo>
                  <a:cubicBezTo>
                    <a:pt x="1084" y="170"/>
                    <a:pt x="1245" y="213"/>
                    <a:pt x="1421" y="360"/>
                  </a:cubicBezTo>
                  <a:cubicBezTo>
                    <a:pt x="1611" y="536"/>
                    <a:pt x="1860" y="828"/>
                    <a:pt x="1831" y="1224"/>
                  </a:cubicBezTo>
                  <a:cubicBezTo>
                    <a:pt x="1816" y="1429"/>
                    <a:pt x="1743" y="1634"/>
                    <a:pt x="1596" y="1795"/>
                  </a:cubicBezTo>
                  <a:cubicBezTo>
                    <a:pt x="1450" y="1970"/>
                    <a:pt x="1201" y="2146"/>
                    <a:pt x="879" y="2366"/>
                  </a:cubicBezTo>
                  <a:cubicBezTo>
                    <a:pt x="733" y="2468"/>
                    <a:pt x="557" y="2614"/>
                    <a:pt x="410" y="2805"/>
                  </a:cubicBezTo>
                  <a:cubicBezTo>
                    <a:pt x="264" y="2995"/>
                    <a:pt x="118" y="3215"/>
                    <a:pt x="59" y="3537"/>
                  </a:cubicBezTo>
                  <a:cubicBezTo>
                    <a:pt x="1" y="3844"/>
                    <a:pt x="74" y="4195"/>
                    <a:pt x="249" y="4444"/>
                  </a:cubicBezTo>
                  <a:cubicBezTo>
                    <a:pt x="410" y="4708"/>
                    <a:pt x="630" y="4883"/>
                    <a:pt x="806" y="5015"/>
                  </a:cubicBezTo>
                  <a:cubicBezTo>
                    <a:pt x="1201" y="5264"/>
                    <a:pt x="1538" y="5454"/>
                    <a:pt x="1743" y="5630"/>
                  </a:cubicBezTo>
                  <a:cubicBezTo>
                    <a:pt x="1860" y="5733"/>
                    <a:pt x="1889" y="5806"/>
                    <a:pt x="1904" y="5879"/>
                  </a:cubicBezTo>
                  <a:cubicBezTo>
                    <a:pt x="1948" y="5952"/>
                    <a:pt x="1933" y="6025"/>
                    <a:pt x="1889" y="6113"/>
                  </a:cubicBezTo>
                  <a:cubicBezTo>
                    <a:pt x="1860" y="6201"/>
                    <a:pt x="1787" y="6318"/>
                    <a:pt x="1684" y="6406"/>
                  </a:cubicBezTo>
                  <a:cubicBezTo>
                    <a:pt x="1596" y="6508"/>
                    <a:pt x="1508" y="6582"/>
                    <a:pt x="1377" y="6684"/>
                  </a:cubicBezTo>
                  <a:cubicBezTo>
                    <a:pt x="1128" y="6860"/>
                    <a:pt x="850" y="7021"/>
                    <a:pt x="630" y="7270"/>
                  </a:cubicBezTo>
                  <a:cubicBezTo>
                    <a:pt x="513" y="7372"/>
                    <a:pt x="410" y="7504"/>
                    <a:pt x="337" y="7636"/>
                  </a:cubicBezTo>
                  <a:cubicBezTo>
                    <a:pt x="249" y="7782"/>
                    <a:pt x="206" y="7943"/>
                    <a:pt x="191" y="8075"/>
                  </a:cubicBezTo>
                  <a:cubicBezTo>
                    <a:pt x="176" y="8338"/>
                    <a:pt x="220" y="8587"/>
                    <a:pt x="337" y="8748"/>
                  </a:cubicBezTo>
                  <a:cubicBezTo>
                    <a:pt x="440" y="8909"/>
                    <a:pt x="586" y="8997"/>
                    <a:pt x="689" y="9026"/>
                  </a:cubicBezTo>
                  <a:cubicBezTo>
                    <a:pt x="714" y="9030"/>
                    <a:pt x="737" y="9032"/>
                    <a:pt x="757" y="9032"/>
                  </a:cubicBezTo>
                  <a:cubicBezTo>
                    <a:pt x="817" y="9032"/>
                    <a:pt x="850" y="9016"/>
                    <a:pt x="850" y="8983"/>
                  </a:cubicBezTo>
                  <a:cubicBezTo>
                    <a:pt x="864" y="8909"/>
                    <a:pt x="718" y="8822"/>
                    <a:pt x="689" y="8602"/>
                  </a:cubicBezTo>
                  <a:cubicBezTo>
                    <a:pt x="659" y="8485"/>
                    <a:pt x="689" y="8338"/>
                    <a:pt x="733" y="8192"/>
                  </a:cubicBezTo>
                  <a:cubicBezTo>
                    <a:pt x="776" y="8119"/>
                    <a:pt x="806" y="8046"/>
                    <a:pt x="864" y="8002"/>
                  </a:cubicBezTo>
                  <a:cubicBezTo>
                    <a:pt x="923" y="7929"/>
                    <a:pt x="996" y="7870"/>
                    <a:pt x="1084" y="7797"/>
                  </a:cubicBezTo>
                  <a:cubicBezTo>
                    <a:pt x="1274" y="7665"/>
                    <a:pt x="1523" y="7533"/>
                    <a:pt x="1816" y="7372"/>
                  </a:cubicBezTo>
                  <a:cubicBezTo>
                    <a:pt x="1962" y="7299"/>
                    <a:pt x="2153" y="7167"/>
                    <a:pt x="2299" y="7050"/>
                  </a:cubicBezTo>
                  <a:cubicBezTo>
                    <a:pt x="2445" y="6918"/>
                    <a:pt x="2606" y="6728"/>
                    <a:pt x="2709" y="6508"/>
                  </a:cubicBezTo>
                  <a:cubicBezTo>
                    <a:pt x="2826" y="6289"/>
                    <a:pt x="2914" y="5981"/>
                    <a:pt x="2841" y="5689"/>
                  </a:cubicBezTo>
                  <a:cubicBezTo>
                    <a:pt x="2826" y="5542"/>
                    <a:pt x="2767" y="5396"/>
                    <a:pt x="2694" y="5264"/>
                  </a:cubicBezTo>
                  <a:cubicBezTo>
                    <a:pt x="2636" y="5191"/>
                    <a:pt x="2606" y="5147"/>
                    <a:pt x="2562" y="5088"/>
                  </a:cubicBezTo>
                  <a:cubicBezTo>
                    <a:pt x="2533" y="5030"/>
                    <a:pt x="2475" y="5001"/>
                    <a:pt x="2445" y="4942"/>
                  </a:cubicBezTo>
                  <a:cubicBezTo>
                    <a:pt x="2079" y="4576"/>
                    <a:pt x="1684" y="4386"/>
                    <a:pt x="1391" y="4195"/>
                  </a:cubicBezTo>
                  <a:cubicBezTo>
                    <a:pt x="1245" y="4093"/>
                    <a:pt x="1142" y="3990"/>
                    <a:pt x="1084" y="3917"/>
                  </a:cubicBezTo>
                  <a:cubicBezTo>
                    <a:pt x="1055" y="3873"/>
                    <a:pt x="1025" y="3844"/>
                    <a:pt x="1025" y="3800"/>
                  </a:cubicBezTo>
                  <a:cubicBezTo>
                    <a:pt x="1011" y="3771"/>
                    <a:pt x="1011" y="3727"/>
                    <a:pt x="1011" y="3698"/>
                  </a:cubicBezTo>
                  <a:cubicBezTo>
                    <a:pt x="1025" y="3595"/>
                    <a:pt x="1084" y="3493"/>
                    <a:pt x="1157" y="3376"/>
                  </a:cubicBezTo>
                  <a:cubicBezTo>
                    <a:pt x="1245" y="3273"/>
                    <a:pt x="1347" y="3185"/>
                    <a:pt x="1465" y="3068"/>
                  </a:cubicBezTo>
                  <a:cubicBezTo>
                    <a:pt x="1728" y="2878"/>
                    <a:pt x="2035" y="2629"/>
                    <a:pt x="2270" y="2307"/>
                  </a:cubicBezTo>
                  <a:cubicBezTo>
                    <a:pt x="2401" y="2146"/>
                    <a:pt x="2489" y="1941"/>
                    <a:pt x="2533" y="1751"/>
                  </a:cubicBezTo>
                  <a:cubicBezTo>
                    <a:pt x="2592" y="1575"/>
                    <a:pt x="2592" y="1370"/>
                    <a:pt x="2562" y="1209"/>
                  </a:cubicBezTo>
                  <a:cubicBezTo>
                    <a:pt x="2533" y="858"/>
                    <a:pt x="2372" y="565"/>
                    <a:pt x="2182" y="389"/>
                  </a:cubicBezTo>
                  <a:cubicBezTo>
                    <a:pt x="1977" y="184"/>
                    <a:pt x="1772" y="96"/>
                    <a:pt x="1611" y="38"/>
                  </a:cubicBezTo>
                  <a:cubicBezTo>
                    <a:pt x="1509" y="11"/>
                    <a:pt x="142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910994" y="3873230"/>
              <a:ext cx="263747" cy="251115"/>
            </a:xfrm>
            <a:custGeom>
              <a:rect b="b" l="l" r="r" t="t"/>
              <a:pathLst>
                <a:path extrusionOk="0" h="3397" w="3568">
                  <a:moveTo>
                    <a:pt x="487" y="1366"/>
                  </a:moveTo>
                  <a:cubicBezTo>
                    <a:pt x="614" y="1366"/>
                    <a:pt x="750" y="1426"/>
                    <a:pt x="830" y="1493"/>
                  </a:cubicBezTo>
                  <a:lnTo>
                    <a:pt x="830" y="2313"/>
                  </a:lnTo>
                  <a:cubicBezTo>
                    <a:pt x="830" y="2314"/>
                    <a:pt x="829" y="2314"/>
                    <a:pt x="825" y="2314"/>
                  </a:cubicBezTo>
                  <a:cubicBezTo>
                    <a:pt x="763" y="2314"/>
                    <a:pt x="116" y="2173"/>
                    <a:pt x="172" y="1713"/>
                  </a:cubicBezTo>
                  <a:cubicBezTo>
                    <a:pt x="195" y="1451"/>
                    <a:pt x="335" y="1366"/>
                    <a:pt x="487" y="1366"/>
                  </a:cubicBezTo>
                  <a:close/>
                  <a:moveTo>
                    <a:pt x="860" y="0"/>
                  </a:moveTo>
                  <a:lnTo>
                    <a:pt x="860" y="1127"/>
                  </a:lnTo>
                  <a:cubicBezTo>
                    <a:pt x="854" y="1127"/>
                    <a:pt x="726" y="1081"/>
                    <a:pt x="573" y="1081"/>
                  </a:cubicBezTo>
                  <a:cubicBezTo>
                    <a:pt x="344" y="1081"/>
                    <a:pt x="57" y="1186"/>
                    <a:pt x="40" y="1713"/>
                  </a:cubicBezTo>
                  <a:cubicBezTo>
                    <a:pt x="1" y="2502"/>
                    <a:pt x="660" y="2548"/>
                    <a:pt x="813" y="2548"/>
                  </a:cubicBezTo>
                  <a:cubicBezTo>
                    <a:pt x="834" y="2548"/>
                    <a:pt x="845" y="2547"/>
                    <a:pt x="845" y="2547"/>
                  </a:cubicBezTo>
                  <a:lnTo>
                    <a:pt x="845" y="2547"/>
                  </a:lnTo>
                  <a:lnTo>
                    <a:pt x="816" y="3353"/>
                  </a:lnTo>
                  <a:lnTo>
                    <a:pt x="3407" y="3397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959339" y="3181173"/>
              <a:ext cx="214368" cy="668703"/>
            </a:xfrm>
            <a:custGeom>
              <a:rect b="b" l="l" r="r" t="t"/>
              <a:pathLst>
                <a:path extrusionOk="0" h="9046" w="2900">
                  <a:moveTo>
                    <a:pt x="1622" y="1"/>
                  </a:moveTo>
                  <a:cubicBezTo>
                    <a:pt x="1535" y="1"/>
                    <a:pt x="1424" y="15"/>
                    <a:pt x="1289" y="51"/>
                  </a:cubicBezTo>
                  <a:cubicBezTo>
                    <a:pt x="1099" y="110"/>
                    <a:pt x="908" y="212"/>
                    <a:pt x="718" y="403"/>
                  </a:cubicBezTo>
                  <a:cubicBezTo>
                    <a:pt x="542" y="578"/>
                    <a:pt x="367" y="871"/>
                    <a:pt x="337" y="1223"/>
                  </a:cubicBezTo>
                  <a:cubicBezTo>
                    <a:pt x="323" y="1384"/>
                    <a:pt x="337" y="1589"/>
                    <a:pt x="367" y="1764"/>
                  </a:cubicBezTo>
                  <a:cubicBezTo>
                    <a:pt x="425" y="1955"/>
                    <a:pt x="513" y="2160"/>
                    <a:pt x="630" y="2321"/>
                  </a:cubicBezTo>
                  <a:cubicBezTo>
                    <a:pt x="864" y="2643"/>
                    <a:pt x="1172" y="2862"/>
                    <a:pt x="1435" y="3082"/>
                  </a:cubicBezTo>
                  <a:cubicBezTo>
                    <a:pt x="1567" y="3184"/>
                    <a:pt x="1670" y="3287"/>
                    <a:pt x="1743" y="3404"/>
                  </a:cubicBezTo>
                  <a:cubicBezTo>
                    <a:pt x="1831" y="3506"/>
                    <a:pt x="1875" y="3638"/>
                    <a:pt x="1889" y="3711"/>
                  </a:cubicBezTo>
                  <a:cubicBezTo>
                    <a:pt x="1889" y="3741"/>
                    <a:pt x="1889" y="3785"/>
                    <a:pt x="1875" y="3814"/>
                  </a:cubicBezTo>
                  <a:lnTo>
                    <a:pt x="1816" y="3931"/>
                  </a:lnTo>
                  <a:cubicBezTo>
                    <a:pt x="1757" y="4004"/>
                    <a:pt x="1655" y="4092"/>
                    <a:pt x="1509" y="4209"/>
                  </a:cubicBezTo>
                  <a:cubicBezTo>
                    <a:pt x="1216" y="4429"/>
                    <a:pt x="835" y="4590"/>
                    <a:pt x="469" y="4956"/>
                  </a:cubicBezTo>
                  <a:cubicBezTo>
                    <a:pt x="425" y="5014"/>
                    <a:pt x="367" y="5044"/>
                    <a:pt x="337" y="5102"/>
                  </a:cubicBezTo>
                  <a:cubicBezTo>
                    <a:pt x="279" y="5175"/>
                    <a:pt x="250" y="5234"/>
                    <a:pt x="206" y="5292"/>
                  </a:cubicBezTo>
                  <a:cubicBezTo>
                    <a:pt x="132" y="5410"/>
                    <a:pt x="74" y="5556"/>
                    <a:pt x="59" y="5702"/>
                  </a:cubicBezTo>
                  <a:cubicBezTo>
                    <a:pt x="1" y="5995"/>
                    <a:pt x="74" y="6317"/>
                    <a:pt x="191" y="6537"/>
                  </a:cubicBezTo>
                  <a:cubicBezTo>
                    <a:pt x="293" y="6756"/>
                    <a:pt x="469" y="6917"/>
                    <a:pt x="616" y="7064"/>
                  </a:cubicBezTo>
                  <a:cubicBezTo>
                    <a:pt x="777" y="7196"/>
                    <a:pt x="938" y="7313"/>
                    <a:pt x="1084" y="7386"/>
                  </a:cubicBezTo>
                  <a:cubicBezTo>
                    <a:pt x="1391" y="7562"/>
                    <a:pt x="1640" y="7679"/>
                    <a:pt x="1816" y="7810"/>
                  </a:cubicBezTo>
                  <a:cubicBezTo>
                    <a:pt x="1889" y="7884"/>
                    <a:pt x="1977" y="7942"/>
                    <a:pt x="2036" y="8015"/>
                  </a:cubicBezTo>
                  <a:cubicBezTo>
                    <a:pt x="2094" y="8074"/>
                    <a:pt x="2123" y="8147"/>
                    <a:pt x="2167" y="8220"/>
                  </a:cubicBezTo>
                  <a:cubicBezTo>
                    <a:pt x="2226" y="8367"/>
                    <a:pt x="2240" y="8513"/>
                    <a:pt x="2226" y="8616"/>
                  </a:cubicBezTo>
                  <a:cubicBezTo>
                    <a:pt x="2182" y="8835"/>
                    <a:pt x="2036" y="8923"/>
                    <a:pt x="2050" y="8996"/>
                  </a:cubicBezTo>
                  <a:cubicBezTo>
                    <a:pt x="2072" y="9029"/>
                    <a:pt x="2102" y="9046"/>
                    <a:pt x="2159" y="9046"/>
                  </a:cubicBezTo>
                  <a:cubicBezTo>
                    <a:pt x="2178" y="9046"/>
                    <a:pt x="2200" y="9044"/>
                    <a:pt x="2226" y="9040"/>
                  </a:cubicBezTo>
                  <a:cubicBezTo>
                    <a:pt x="2314" y="9025"/>
                    <a:pt x="2460" y="8923"/>
                    <a:pt x="2563" y="8762"/>
                  </a:cubicBezTo>
                  <a:cubicBezTo>
                    <a:pt x="2680" y="8601"/>
                    <a:pt x="2753" y="8367"/>
                    <a:pt x="2709" y="8089"/>
                  </a:cubicBezTo>
                  <a:cubicBezTo>
                    <a:pt x="2694" y="7942"/>
                    <a:pt x="2665" y="7796"/>
                    <a:pt x="2563" y="7649"/>
                  </a:cubicBezTo>
                  <a:cubicBezTo>
                    <a:pt x="2489" y="7518"/>
                    <a:pt x="2387" y="7386"/>
                    <a:pt x="2270" y="7283"/>
                  </a:cubicBezTo>
                  <a:cubicBezTo>
                    <a:pt x="2036" y="7049"/>
                    <a:pt x="1757" y="6873"/>
                    <a:pt x="1523" y="6698"/>
                  </a:cubicBezTo>
                  <a:cubicBezTo>
                    <a:pt x="1391" y="6610"/>
                    <a:pt x="1304" y="6507"/>
                    <a:pt x="1216" y="6420"/>
                  </a:cubicBezTo>
                  <a:cubicBezTo>
                    <a:pt x="1128" y="6332"/>
                    <a:pt x="1055" y="6215"/>
                    <a:pt x="1011" y="6127"/>
                  </a:cubicBezTo>
                  <a:cubicBezTo>
                    <a:pt x="967" y="6039"/>
                    <a:pt x="967" y="5966"/>
                    <a:pt x="996" y="5893"/>
                  </a:cubicBezTo>
                  <a:cubicBezTo>
                    <a:pt x="1011" y="5819"/>
                    <a:pt x="1040" y="5746"/>
                    <a:pt x="1157" y="5658"/>
                  </a:cubicBezTo>
                  <a:cubicBezTo>
                    <a:pt x="1333" y="5468"/>
                    <a:pt x="1699" y="5307"/>
                    <a:pt x="2094" y="5029"/>
                  </a:cubicBezTo>
                  <a:cubicBezTo>
                    <a:pt x="2270" y="4897"/>
                    <a:pt x="2489" y="4736"/>
                    <a:pt x="2650" y="4458"/>
                  </a:cubicBezTo>
                  <a:cubicBezTo>
                    <a:pt x="2826" y="4194"/>
                    <a:pt x="2899" y="3858"/>
                    <a:pt x="2841" y="3550"/>
                  </a:cubicBezTo>
                  <a:cubicBezTo>
                    <a:pt x="2782" y="3243"/>
                    <a:pt x="2636" y="2994"/>
                    <a:pt x="2489" y="2818"/>
                  </a:cubicBezTo>
                  <a:cubicBezTo>
                    <a:pt x="2343" y="2628"/>
                    <a:pt x="2182" y="2482"/>
                    <a:pt x="2021" y="2379"/>
                  </a:cubicBezTo>
                  <a:cubicBezTo>
                    <a:pt x="1713" y="2145"/>
                    <a:pt x="1450" y="1999"/>
                    <a:pt x="1304" y="1808"/>
                  </a:cubicBezTo>
                  <a:cubicBezTo>
                    <a:pt x="1143" y="1647"/>
                    <a:pt x="1084" y="1442"/>
                    <a:pt x="1069" y="1237"/>
                  </a:cubicBezTo>
                  <a:cubicBezTo>
                    <a:pt x="1055" y="842"/>
                    <a:pt x="1289" y="549"/>
                    <a:pt x="1494" y="388"/>
                  </a:cubicBezTo>
                  <a:cubicBezTo>
                    <a:pt x="1684" y="212"/>
                    <a:pt x="1860" y="169"/>
                    <a:pt x="1860" y="95"/>
                  </a:cubicBezTo>
                  <a:cubicBezTo>
                    <a:pt x="1860" y="48"/>
                    <a:pt x="1781" y="1"/>
                    <a:pt x="1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4"/>
          <p:cNvGrpSpPr/>
          <p:nvPr/>
        </p:nvGrpSpPr>
        <p:grpSpPr>
          <a:xfrm>
            <a:off x="2340117" y="3347199"/>
            <a:ext cx="1044556" cy="1849595"/>
            <a:chOff x="311967" y="3329599"/>
            <a:chExt cx="1044556" cy="1849595"/>
          </a:xfrm>
        </p:grpSpPr>
        <p:sp>
          <p:nvSpPr>
            <p:cNvPr id="775" name="Google Shape;775;p34"/>
            <p:cNvSpPr/>
            <p:nvPr/>
          </p:nvSpPr>
          <p:spPr>
            <a:xfrm flipH="1">
              <a:off x="655040" y="4099984"/>
              <a:ext cx="115048" cy="1079210"/>
            </a:xfrm>
            <a:custGeom>
              <a:rect b="b" l="l" r="r" t="t"/>
              <a:pathLst>
                <a:path extrusionOk="0" h="24727" w="2636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 flipH="1">
              <a:off x="784098" y="4109586"/>
              <a:ext cx="147651" cy="1063891"/>
            </a:xfrm>
            <a:custGeom>
              <a:rect b="b" l="l" r="r" t="t"/>
              <a:pathLst>
                <a:path extrusionOk="0" h="24376" w="3383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 flipH="1">
              <a:off x="384746" y="4099984"/>
              <a:ext cx="304817" cy="1073492"/>
            </a:xfrm>
            <a:custGeom>
              <a:rect b="b" l="l" r="r" t="t"/>
              <a:pathLst>
                <a:path extrusionOk="0" h="24596" w="6984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 flipH="1">
              <a:off x="571983" y="4524915"/>
              <a:ext cx="265187" cy="21124"/>
            </a:xfrm>
            <a:custGeom>
              <a:rect b="b" l="l" r="r" t="t"/>
              <a:pathLst>
                <a:path extrusionOk="0" h="484" w="6076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 flipH="1">
              <a:off x="311967" y="3329599"/>
              <a:ext cx="1044556" cy="812626"/>
            </a:xfrm>
            <a:custGeom>
              <a:rect b="b" l="l" r="r" t="t"/>
              <a:pathLst>
                <a:path extrusionOk="0" h="18619" w="23933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 flipH="1">
              <a:off x="324974" y="3329817"/>
              <a:ext cx="996153" cy="813106"/>
            </a:xfrm>
            <a:custGeom>
              <a:rect b="b" l="l" r="r" t="t"/>
              <a:pathLst>
                <a:path extrusionOk="0" h="18630" w="22824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 flipH="1">
              <a:off x="584400" y="3614123"/>
              <a:ext cx="31992" cy="41594"/>
            </a:xfrm>
            <a:custGeom>
              <a:rect b="b" l="l" r="r" t="t"/>
              <a:pathLst>
                <a:path extrusionOk="0" h="953" w="733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 flipH="1">
              <a:off x="565851" y="3543200"/>
              <a:ext cx="49275" cy="193653"/>
            </a:xfrm>
            <a:custGeom>
              <a:rect b="b" l="l" r="r" t="t"/>
              <a:pathLst>
                <a:path extrusionOk="0" h="4437" w="1129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 flipH="1">
              <a:off x="592693" y="3607751"/>
              <a:ext cx="60099" cy="47966"/>
            </a:xfrm>
            <a:custGeom>
              <a:rect b="b" l="l" r="r" t="t"/>
              <a:pathLst>
                <a:path extrusionOk="0" h="1099" w="1377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34"/>
          <p:cNvSpPr txBox="1"/>
          <p:nvPr>
            <p:ph idx="1" type="subTitle"/>
          </p:nvPr>
        </p:nvSpPr>
        <p:spPr>
          <a:xfrm flipH="1">
            <a:off x="772950" y="1743150"/>
            <a:ext cx="75981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Globalization has led to organizations adopting a more global perspective, resulting in a change in the way global businesses are conducted across geographic boundaries.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grpSp>
        <p:nvGrpSpPr>
          <p:cNvPr id="785" name="Google Shape;785;p34"/>
          <p:cNvGrpSpPr/>
          <p:nvPr/>
        </p:nvGrpSpPr>
        <p:grpSpPr>
          <a:xfrm>
            <a:off x="5681342" y="3347199"/>
            <a:ext cx="1044556" cy="1849595"/>
            <a:chOff x="5681342" y="3347199"/>
            <a:chExt cx="1044556" cy="1849595"/>
          </a:xfrm>
        </p:grpSpPr>
        <p:sp>
          <p:nvSpPr>
            <p:cNvPr id="786" name="Google Shape;786;p34"/>
            <p:cNvSpPr/>
            <p:nvPr/>
          </p:nvSpPr>
          <p:spPr>
            <a:xfrm>
              <a:off x="6267778" y="4117584"/>
              <a:ext cx="115048" cy="1079210"/>
            </a:xfrm>
            <a:custGeom>
              <a:rect b="b" l="l" r="r" t="t"/>
              <a:pathLst>
                <a:path extrusionOk="0" h="24727" w="2636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6106117" y="4127186"/>
              <a:ext cx="147651" cy="1063891"/>
            </a:xfrm>
            <a:custGeom>
              <a:rect b="b" l="l" r="r" t="t"/>
              <a:pathLst>
                <a:path extrusionOk="0" h="24376" w="3383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6348303" y="4117584"/>
              <a:ext cx="304817" cy="1073492"/>
            </a:xfrm>
            <a:custGeom>
              <a:rect b="b" l="l" r="r" t="t"/>
              <a:pathLst>
                <a:path extrusionOk="0" h="24596" w="6984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200696" y="4542515"/>
              <a:ext cx="265187" cy="21124"/>
            </a:xfrm>
            <a:custGeom>
              <a:rect b="b" l="l" r="r" t="t"/>
              <a:pathLst>
                <a:path extrusionOk="0" h="484" w="6076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5681342" y="3347199"/>
              <a:ext cx="1044556" cy="812626"/>
            </a:xfrm>
            <a:custGeom>
              <a:rect b="b" l="l" r="r" t="t"/>
              <a:pathLst>
                <a:path extrusionOk="0" h="18619" w="23933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5716739" y="3347417"/>
              <a:ext cx="996153" cy="813106"/>
            </a:xfrm>
            <a:custGeom>
              <a:rect b="b" l="l" r="r" t="t"/>
              <a:pathLst>
                <a:path extrusionOk="0" h="18630" w="22824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6421474" y="3631723"/>
              <a:ext cx="31992" cy="41594"/>
            </a:xfrm>
            <a:custGeom>
              <a:rect b="b" l="l" r="r" t="t"/>
              <a:pathLst>
                <a:path extrusionOk="0" h="953" w="733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422739" y="3560800"/>
              <a:ext cx="49275" cy="193653"/>
            </a:xfrm>
            <a:custGeom>
              <a:rect b="b" l="l" r="r" t="t"/>
              <a:pathLst>
                <a:path extrusionOk="0" h="4437" w="1129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385074" y="3625351"/>
              <a:ext cx="60099" cy="47966"/>
            </a:xfrm>
            <a:custGeom>
              <a:rect b="b" l="l" r="r" t="t"/>
              <a:pathLst>
                <a:path extrusionOk="0" h="1099" w="1377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5716739" y="3347417"/>
              <a:ext cx="996153" cy="813106"/>
            </a:xfrm>
            <a:custGeom>
              <a:rect b="b" l="l" r="r" t="t"/>
              <a:pathLst>
                <a:path extrusionOk="0" h="18630" w="22824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34"/>
          <p:cNvSpPr txBox="1"/>
          <p:nvPr>
            <p:ph idx="1" type="subTitle"/>
          </p:nvPr>
        </p:nvSpPr>
        <p:spPr>
          <a:xfrm flipH="1">
            <a:off x="147850" y="1110100"/>
            <a:ext cx="90987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Communication</a:t>
            </a:r>
            <a:r>
              <a:rPr b="1" lang="en" sz="30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 &amp; Globalization</a:t>
            </a:r>
            <a:endParaRPr b="1" sz="30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7" name="Google Shape;79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5"/>
          <p:cNvSpPr txBox="1"/>
          <p:nvPr>
            <p:ph idx="1" type="subTitle"/>
          </p:nvPr>
        </p:nvSpPr>
        <p:spPr>
          <a:xfrm>
            <a:off x="1498325" y="588100"/>
            <a:ext cx="59337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chivo Black"/>
                <a:ea typeface="Archivo Black"/>
                <a:cs typeface="Archivo Black"/>
                <a:sym typeface="Archivo Black"/>
              </a:rPr>
              <a:t>‘</a:t>
            </a:r>
            <a:r>
              <a:rPr b="1" lang="en" sz="3500">
                <a:latin typeface="Archivo Black"/>
                <a:ea typeface="Archivo Black"/>
                <a:cs typeface="Archivo Black"/>
                <a:sym typeface="Archivo Black"/>
              </a:rPr>
              <a:t>To succeed in global markets, companies must communicate effectively across national and cultural boundaries</a:t>
            </a:r>
            <a:r>
              <a:rPr b="1" lang="en" sz="3500"/>
              <a:t>’</a:t>
            </a:r>
            <a:endParaRPr b="1" sz="3500"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8175050" y="2835685"/>
            <a:ext cx="785377" cy="2421158"/>
            <a:chOff x="8175050" y="2835685"/>
            <a:chExt cx="785377" cy="2421158"/>
          </a:xfrm>
        </p:grpSpPr>
        <p:sp>
          <p:nvSpPr>
            <p:cNvPr id="804" name="Google Shape;804;p35"/>
            <p:cNvSpPr/>
            <p:nvPr/>
          </p:nvSpPr>
          <p:spPr>
            <a:xfrm>
              <a:off x="8175050" y="28356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8549759" y="34276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8546273" y="35877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8391999" y="40947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8342683" y="47696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8288168" y="46988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8342683" y="48414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5"/>
          <p:cNvGrpSpPr/>
          <p:nvPr/>
        </p:nvGrpSpPr>
        <p:grpSpPr>
          <a:xfrm>
            <a:off x="328320" y="61450"/>
            <a:ext cx="675000" cy="670800"/>
            <a:chOff x="328320" y="61450"/>
            <a:chExt cx="675000" cy="670800"/>
          </a:xfrm>
        </p:grpSpPr>
        <p:sp>
          <p:nvSpPr>
            <p:cNvPr id="812" name="Google Shape;812;p35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rect b="b" l="l" r="r" t="t"/>
              <a:pathLst>
                <a:path extrusionOk="0" h="1648" w="1012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35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816" name="Google Shape;816;p35"/>
            <p:cNvSpPr/>
            <p:nvPr/>
          </p:nvSpPr>
          <p:spPr>
            <a:xfrm>
              <a:off x="525639" y="4794787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63750" y="3432682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25639" y="4794787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36"/>
          <p:cNvGrpSpPr/>
          <p:nvPr/>
        </p:nvGrpSpPr>
        <p:grpSpPr>
          <a:xfrm>
            <a:off x="7825375" y="2447285"/>
            <a:ext cx="785377" cy="2421158"/>
            <a:chOff x="7825375" y="2447285"/>
            <a:chExt cx="785377" cy="2421158"/>
          </a:xfrm>
        </p:grpSpPr>
        <p:sp>
          <p:nvSpPr>
            <p:cNvPr id="825" name="Google Shape;825;p36"/>
            <p:cNvSpPr/>
            <p:nvPr/>
          </p:nvSpPr>
          <p:spPr>
            <a:xfrm>
              <a:off x="7825375" y="2447285"/>
              <a:ext cx="785377" cy="159703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8200084" y="3039275"/>
              <a:ext cx="7052" cy="1260986"/>
            </a:xfrm>
            <a:custGeom>
              <a:rect b="b" l="l" r="r" t="t"/>
              <a:pathLst>
                <a:path extrusionOk="0" h="15914" w="89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8196598" y="3199337"/>
              <a:ext cx="213538" cy="270358"/>
            </a:xfrm>
            <a:custGeom>
              <a:rect b="b" l="l" r="r" t="t"/>
              <a:pathLst>
                <a:path extrusionOk="0" h="3412" w="2695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042324" y="3706304"/>
              <a:ext cx="160134" cy="187951"/>
            </a:xfrm>
            <a:custGeom>
              <a:rect b="b" l="l" r="r" t="t"/>
              <a:pathLst>
                <a:path extrusionOk="0" h="2372" w="2021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993008" y="4381211"/>
              <a:ext cx="464000" cy="487231"/>
            </a:xfrm>
            <a:custGeom>
              <a:rect b="b" l="l" r="r" t="t"/>
              <a:pathLst>
                <a:path extrusionOk="0" h="6149" w="5856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7938493" y="4310451"/>
              <a:ext cx="581189" cy="142707"/>
            </a:xfrm>
            <a:custGeom>
              <a:rect b="b" l="l" r="r" t="t"/>
              <a:pathLst>
                <a:path extrusionOk="0" h="1801" w="7335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7993008" y="4453080"/>
              <a:ext cx="450134" cy="72027"/>
            </a:xfrm>
            <a:custGeom>
              <a:rect b="b" l="l" r="r" t="t"/>
              <a:pathLst>
                <a:path extrusionOk="0" h="909" w="5681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6"/>
          <p:cNvGrpSpPr/>
          <p:nvPr/>
        </p:nvGrpSpPr>
        <p:grpSpPr>
          <a:xfrm>
            <a:off x="143931" y="3252251"/>
            <a:ext cx="817500" cy="812700"/>
            <a:chOff x="143931" y="3252251"/>
            <a:chExt cx="817500" cy="812700"/>
          </a:xfrm>
        </p:grpSpPr>
        <p:sp>
          <p:nvSpPr>
            <p:cNvPr id="833" name="Google Shape;833;p36"/>
            <p:cNvSpPr/>
            <p:nvPr/>
          </p:nvSpPr>
          <p:spPr>
            <a:xfrm rot="2515456">
              <a:off x="248257" y="3385830"/>
              <a:ext cx="608847" cy="545541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 rot="1928159">
              <a:off x="470029" y="3511940"/>
              <a:ext cx="219096" cy="293318"/>
            </a:xfrm>
            <a:custGeom>
              <a:rect b="b" l="l" r="r" t="t"/>
              <a:pathLst>
                <a:path extrusionOk="0" h="1569" w="1172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6"/>
          <p:cNvSpPr txBox="1"/>
          <p:nvPr/>
        </p:nvSpPr>
        <p:spPr>
          <a:xfrm>
            <a:off x="1086925" y="1756250"/>
            <a:ext cx="673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This requires employees with a high level of cross-cultural awareness, including knowledge of the language barrier, customs, etiquette, and history.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36" name="Google Shape;836;p36"/>
          <p:cNvSpPr txBox="1"/>
          <p:nvPr/>
        </p:nvSpPr>
        <p:spPr>
          <a:xfrm>
            <a:off x="1771075" y="402525"/>
            <a:ext cx="60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37" name="Google Shape;837;p36"/>
          <p:cNvSpPr txBox="1"/>
          <p:nvPr>
            <p:ph type="title"/>
          </p:nvPr>
        </p:nvSpPr>
        <p:spPr>
          <a:xfrm>
            <a:off x="1851900" y="480700"/>
            <a:ext cx="54402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Effective Communication in Globalized </a:t>
            </a:r>
            <a:r>
              <a:rPr lang="en" sz="3000">
                <a:solidFill>
                  <a:schemeClr val="lt2"/>
                </a:solidFill>
              </a:rPr>
              <a:t>World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838" name="Google Shape;83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