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Propagação de Informação: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Vacinação nos Modelos SIS e SIRS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Modelagem Computacional</a:t>
            </a:r>
            <a:br>
              <a:rPr lang="en-GB"/>
            </a:br>
            <a:r>
              <a:rPr lang="en-GB"/>
              <a:t>Prof. Dr. Marcos Quiles</a:t>
            </a:r>
            <a:br>
              <a:rPr lang="en-GB"/>
            </a:br>
            <a:r>
              <a:rPr lang="en-GB"/>
              <a:t>29 de junho de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1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1" cy="230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52400"/>
            <a:ext cx="4419601" cy="230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59263"/>
            <a:ext cx="4419601" cy="230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1" y="2459263"/>
            <a:ext cx="4419601" cy="23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Conclusão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1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1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Integrantes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 Júlia de Oliveira Bellini - RA 111.774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Luiz Filipe Moraes Saldanha Oliveira - RA 112.229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Willian Dihanster Gomes de Oliveira - RA 112.269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Introdução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Modelos matemáticos de propagação de doenças através de indivíduos de uma comunidade;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Diversos métodos de vacinação.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4 métodos simulados, contra doenças que seguem modelos SIS e SIRS.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Modelos SIS e SIRS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Modelos de propagação de doença;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SIS: Suscetível - Infectado - Suscetível;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SIRS: Suscetível - Infectado - Recuperado - Suscetível.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Redes Modulares.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Métodos de Vacinação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Método 1 - Maior comunidade, depois segunda maior comunidade, depois terceira maior comunidade, </a:t>
            </a:r>
            <a:r>
              <a:rPr lang="en-GB"/>
              <a:t>...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Método 2 - Menor comunidade, depois segunda menor comunidade, depois terceira menor comunidade, …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Método 3 - n maiores comunidades simultaneamente, depois a próxima maior comunidade disponível para vacinação, e assim em diante;</a:t>
            </a:r>
            <a:endParaRPr/>
          </a:p>
          <a:p>
            <a:pPr indent="-342900" lvl="0" marL="457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Método 4 - n menores comunidades, depois próxima menor comunidade disponível e assim em diante.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Parâmetros Utilizados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Probabilidade de infecção por interação - 5%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Probabilidade de recuperação por dia - 35%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Número de infectados inicialmente - 200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Tempo de imunização (SIRS) - 7 dias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Quantidade de pessoas vacinadas a cada 7 dias - 20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Quantidade de grupos nos quais há vacinação simultânea - 5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1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1" cy="230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52400"/>
            <a:ext cx="4419601" cy="230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59263"/>
            <a:ext cx="4419601" cy="230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1" y="2459263"/>
            <a:ext cx="4419601" cy="23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