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2" r:id="rId6"/>
    <p:sldId id="261" r:id="rId7"/>
    <p:sldId id="263" r:id="rId8"/>
    <p:sldId id="271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40" autoAdjust="0"/>
  </p:normalViewPr>
  <p:slideViewPr>
    <p:cSldViewPr>
      <p:cViewPr varScale="1">
        <p:scale>
          <a:sx n="116" d="100"/>
          <a:sy n="116" d="100"/>
        </p:scale>
        <p:origin x="-195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8EE78-E919-460B-A81E-ADF81F16B2F2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newsfla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0_F_367357209_BG07SVnnB4HSHSaMiHajfZhrZZAE859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600200"/>
            <a:ext cx="5654040" cy="33528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ory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841" y="0"/>
            <a:ext cx="7228318" cy="68580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ory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841" y="0"/>
            <a:ext cx="7228318" cy="68580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ory 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841" y="0"/>
            <a:ext cx="7228318" cy="68580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5257800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Story 5 </a:t>
            </a:r>
            <a:endParaRPr lang="en-US" dirty="0"/>
          </a:p>
        </p:txBody>
      </p:sp>
      <p:pic>
        <p:nvPicPr>
          <p:cNvPr id="4" name="Picture 3" descr="Story 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841" y="0"/>
            <a:ext cx="7228318" cy="68580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304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DASHBOARD</a:t>
            </a:r>
            <a:endParaRPr lang="en-US" sz="2400" dirty="0">
              <a:solidFill>
                <a:schemeClr val="tx2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" name="Picture 2" descr="Screenshot_20231014_104453_One Re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990600"/>
            <a:ext cx="8626957" cy="5522309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photo-1312073214-612x6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295400"/>
            <a:ext cx="5568910" cy="4285876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143000"/>
            <a:ext cx="5715000" cy="40386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accent5"/>
                </a:solidFill>
                <a:latin typeface="Bernard MT Condensed" pitchFamily="18" charset="0"/>
                <a:cs typeface="Aharoni" pitchFamily="2" charset="-79"/>
              </a:rPr>
              <a:t>TEAM LEADER</a:t>
            </a:r>
            <a:r>
              <a:rPr lang="en-US" smtClean="0"/>
              <a:t/>
            </a:r>
            <a:br>
              <a:rPr lang="en-US" smtClean="0"/>
            </a:br>
            <a:r>
              <a:rPr lang="en-US" sz="4000" smtClean="0">
                <a:latin typeface="Agency FB" pitchFamily="34" charset="0"/>
              </a:rPr>
              <a:t>G. ILAYARANI</a:t>
            </a:r>
            <a:br>
              <a:rPr lang="en-US" sz="4000" smtClean="0">
                <a:latin typeface="Agency FB" pitchFamily="34" charset="0"/>
              </a:rPr>
            </a:br>
            <a:r>
              <a:rPr lang="en-US" sz="4000" smtClean="0">
                <a:latin typeface="Agency FB" pitchFamily="34" charset="0"/>
              </a:rPr>
              <a:t>B.SC., Physics</a:t>
            </a:r>
            <a:br>
              <a:rPr lang="en-US" sz="4000" smtClean="0">
                <a:latin typeface="Agency FB" pitchFamily="34" charset="0"/>
              </a:rPr>
            </a:br>
            <a:r>
              <a:rPr lang="en-US" sz="4000" smtClean="0">
                <a:latin typeface="Agency FB" pitchFamily="34" charset="0"/>
              </a:rPr>
              <a:t>Shree Raghavendra Arts and Science College</a:t>
            </a:r>
            <a:endParaRPr lang="en-US" sz="4000" dirty="0">
              <a:latin typeface="Agency FB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6096000" cy="5592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Bernard MT Condensed" pitchFamily="18" charset="0"/>
              </a:rPr>
              <a:t>TEAM MEMBERS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>
                <a:latin typeface="Agency FB" pitchFamily="34" charset="0"/>
              </a:rPr>
              <a:t>M. DHARSHINI</a:t>
            </a:r>
            <a:br>
              <a:rPr lang="en-US" sz="3600" dirty="0" smtClean="0">
                <a:latin typeface="Agency FB" pitchFamily="34" charset="0"/>
              </a:rPr>
            </a:br>
            <a:r>
              <a:rPr lang="en-US" sz="3600" dirty="0" smtClean="0">
                <a:latin typeface="Agency FB" pitchFamily="34" charset="0"/>
              </a:rPr>
              <a:t>B. DHIBAKAR</a:t>
            </a:r>
            <a:br>
              <a:rPr lang="en-US" sz="3600" dirty="0" smtClean="0">
                <a:latin typeface="Agency FB" pitchFamily="34" charset="0"/>
              </a:rPr>
            </a:br>
            <a:r>
              <a:rPr lang="en-US" sz="3600" dirty="0" smtClean="0">
                <a:latin typeface="Agency FB" pitchFamily="34" charset="0"/>
              </a:rPr>
              <a:t>T. HARITHA</a:t>
            </a:r>
            <a:br>
              <a:rPr lang="en-US" sz="3600" dirty="0" smtClean="0">
                <a:latin typeface="Agency FB" pitchFamily="34" charset="0"/>
              </a:rPr>
            </a:br>
            <a:r>
              <a:rPr lang="en-US" sz="3600" dirty="0" smtClean="0">
                <a:latin typeface="Agency FB" pitchFamily="34" charset="0"/>
              </a:rPr>
              <a:t>V. PURSHOTHAMAN</a:t>
            </a:r>
            <a:br>
              <a:rPr lang="en-US" sz="3600" dirty="0" smtClean="0">
                <a:latin typeface="Agency FB" pitchFamily="34" charset="0"/>
              </a:rPr>
            </a:br>
            <a:r>
              <a:rPr lang="en-US" sz="3600" dirty="0" smtClean="0">
                <a:latin typeface="Agency FB" pitchFamily="34" charset="0"/>
              </a:rPr>
              <a:t/>
            </a:r>
            <a:br>
              <a:rPr lang="en-US" sz="3600" dirty="0" smtClean="0">
                <a:latin typeface="Agency FB" pitchFamily="34" charset="0"/>
              </a:rPr>
            </a:br>
            <a:r>
              <a:rPr lang="en-US" sz="3600" dirty="0" smtClean="0">
                <a:latin typeface="Agency FB" pitchFamily="34" charset="0"/>
              </a:rPr>
              <a:t>B.Sc., Physics </a:t>
            </a:r>
            <a:br>
              <a:rPr lang="en-US" sz="3600" dirty="0" smtClean="0">
                <a:latin typeface="Agency FB" pitchFamily="34" charset="0"/>
              </a:rPr>
            </a:br>
            <a:r>
              <a:rPr lang="en-US" sz="3600" dirty="0" smtClean="0">
                <a:latin typeface="Agency FB" pitchFamily="34" charset="0"/>
              </a:rPr>
              <a:t>Shree </a:t>
            </a:r>
            <a:r>
              <a:rPr lang="en-US" sz="3600" dirty="0" err="1" smtClean="0">
                <a:latin typeface="Agency FB" pitchFamily="34" charset="0"/>
              </a:rPr>
              <a:t>Raghavendra</a:t>
            </a:r>
            <a:r>
              <a:rPr lang="en-US" sz="3600" dirty="0" smtClean="0">
                <a:latin typeface="Agency FB" pitchFamily="34" charset="0"/>
              </a:rPr>
              <a:t> Arts and Science college</a:t>
            </a:r>
            <a:endParaRPr lang="en-US" sz="3600" dirty="0">
              <a:latin typeface="Agency FB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UNLOCKING INSIGHTS INTO THE GLOBAL AIR TRANSPORTATION NETWORK WITH TABLEAU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304800"/>
            <a:ext cx="2064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Bernard MT Condensed" pitchFamily="18" charset="0"/>
              </a:rPr>
              <a:t>EMPATHY MAP</a:t>
            </a:r>
            <a:endParaRPr lang="en-US" sz="2800" dirty="0">
              <a:solidFill>
                <a:schemeClr val="tx2"/>
              </a:solidFill>
              <a:latin typeface="Bernard MT Condensed" pitchFamily="18" charset="0"/>
            </a:endParaRPr>
          </a:p>
        </p:txBody>
      </p:sp>
      <p:pic>
        <p:nvPicPr>
          <p:cNvPr id="3" name="Picture 2" descr="Screenshot_20231011_120118_All PDF Rea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066800"/>
            <a:ext cx="5201391" cy="5562599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381000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Bernard MT Condensed" pitchFamily="18" charset="0"/>
              </a:rPr>
              <a:t>BRAINSTORMING  MAP </a:t>
            </a:r>
            <a:endParaRPr lang="en-US" sz="2800" dirty="0">
              <a:solidFill>
                <a:schemeClr val="tx2"/>
              </a:solidFill>
              <a:latin typeface="Bernard MT Condensed" pitchFamily="18" charset="0"/>
            </a:endParaRPr>
          </a:p>
        </p:txBody>
      </p:sp>
      <p:pic>
        <p:nvPicPr>
          <p:cNvPr id="4" name="Picture 3" descr="Screenshot_20231011_120018_All PDF Rea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8915400" cy="4948153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133600"/>
            <a:ext cx="464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5 SHEETS ABOUT THE PROJECT</a:t>
            </a:r>
            <a:endParaRPr lang="en-US" sz="4000" i="1" dirty="0">
              <a:solidFill>
                <a:schemeClr val="accent5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ory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841" y="0"/>
            <a:ext cx="7228318" cy="68580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ory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841" y="0"/>
            <a:ext cx="7228318" cy="68580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141</TotalTime>
  <Words>26</Words>
  <Application>Microsoft Office PowerPoint</Application>
  <PresentationFormat>On-screen Show (4:3)</PresentationFormat>
  <Paragraphs>8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TEAM LEADER G. ILAYARANI B.SC., Physics Shree Raghavendra Arts and Science College</vt:lpstr>
      <vt:lpstr>TEAM MEMBERS  M. DHARSHINI B. DHIBAKAR T. HARITHA V. PURSHOTHAMAN  B.Sc., Physics  Shree Raghavendra Arts and Science college</vt:lpstr>
      <vt:lpstr>UNLOCKING INSIGHTS INTO THE GLOBAL AIR TRANSPORTATION NETWORK WITH TABLEAU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INSIGHTS INTO THE GLOBAL AIR TRANSPORTATION NETWORK</dc:title>
  <dc:creator>Home</dc:creator>
  <cp:lastModifiedBy>Acer</cp:lastModifiedBy>
  <cp:revision>18</cp:revision>
  <dcterms:created xsi:type="dcterms:W3CDTF">2023-10-14T02:43:23Z</dcterms:created>
  <dcterms:modified xsi:type="dcterms:W3CDTF">2023-10-15T05:47:52Z</dcterms:modified>
</cp:coreProperties>
</file>