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71" r:id="rId9"/>
    <p:sldId id="264" r:id="rId10"/>
    <p:sldId id="265" r:id="rId11"/>
    <p:sldId id="267" r:id="rId12"/>
    <p:sldId id="266" r:id="rId13"/>
    <p:sldId id="268" r:id="rId14"/>
    <p:sldId id="272" r:id="rId15"/>
    <p:sldId id="273" r:id="rId16"/>
    <p:sldId id="274" r:id="rId17"/>
    <p:sldId id="275" r:id="rId18"/>
    <p:sldId id="276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4640" autoAdjust="0"/>
  </p:normalViewPr>
  <p:slideViewPr>
    <p:cSldViewPr>
      <p:cViewPr varScale="1">
        <p:scale>
          <a:sx n="116" d="100"/>
          <a:sy n="116" d="100"/>
        </p:scale>
        <p:origin x="-19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EE78-E919-460B-A81E-ADF81F16B2F2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5BFC-2E5A-48CD-8A60-D56FE837D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0_F_367357209_BG07SVnnB4HSHSaMiHajfZhrZZAE859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600200"/>
            <a:ext cx="5654040" cy="33528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914400"/>
            <a:ext cx="8636000" cy="485775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914400"/>
            <a:ext cx="8906933" cy="501015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000125"/>
            <a:ext cx="8839200" cy="497205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7400" y="2964359"/>
            <a:ext cx="5828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accent1"/>
                </a:solidFill>
                <a:latin typeface="Bahnschrift SemiCondensed" pitchFamily="34" charset="0"/>
              </a:rPr>
              <a:t>STORY FOR THE SHEETS</a:t>
            </a:r>
            <a:endParaRPr lang="en-US" sz="4800" b="1" i="1" dirty="0">
              <a:solidFill>
                <a:schemeClr val="accent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ry 1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95569"/>
            <a:ext cx="6966959" cy="6610031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ry 2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827" y="76200"/>
            <a:ext cx="6987373" cy="6629399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ry 3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67865"/>
            <a:ext cx="6890759" cy="653773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ry 4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041" y="76200"/>
            <a:ext cx="7043159" cy="6682327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ory 5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4041" y="76200"/>
            <a:ext cx="7043159" cy="6682327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304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DASHBOARD</a:t>
            </a:r>
            <a:endParaRPr lang="en-US" sz="2400" dirty="0">
              <a:solidFill>
                <a:schemeClr val="tx2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" name="Picture 2" descr="Screenshot_20231014_104453_One R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626957" cy="5522309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UNLOCKING INSIGHTS INTO THE GLOBAL AIR TRANSPORTATION NETWORK WITH TABLEAU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photo-1312073214-612x6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95400"/>
            <a:ext cx="5568910" cy="4285876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143000"/>
            <a:ext cx="5715000" cy="40386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5"/>
                </a:solidFill>
                <a:latin typeface="Bernard MT Condensed" pitchFamily="18" charset="0"/>
                <a:cs typeface="Aharoni" pitchFamily="2" charset="-79"/>
              </a:rPr>
              <a:t>TEAM LEADER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>
                <a:latin typeface="Agency FB" pitchFamily="34" charset="0"/>
              </a:rPr>
              <a:t>G. ILAYARANI</a:t>
            </a:r>
            <a:br>
              <a:rPr lang="en-US" sz="4000" smtClean="0">
                <a:latin typeface="Agency FB" pitchFamily="34" charset="0"/>
              </a:rPr>
            </a:br>
            <a:r>
              <a:rPr lang="en-US" sz="4000" smtClean="0">
                <a:latin typeface="Agency FB" pitchFamily="34" charset="0"/>
              </a:rPr>
              <a:t>B.SC., Physics</a:t>
            </a:r>
            <a:br>
              <a:rPr lang="en-US" sz="4000" smtClean="0">
                <a:latin typeface="Agency FB" pitchFamily="34" charset="0"/>
              </a:rPr>
            </a:br>
            <a:r>
              <a:rPr lang="en-US" sz="4000" smtClean="0">
                <a:latin typeface="Agency FB" pitchFamily="34" charset="0"/>
              </a:rPr>
              <a:t>Shree Raghavendra Arts and Science College</a:t>
            </a:r>
            <a:endParaRPr lang="en-US" sz="4000" dirty="0">
              <a:latin typeface="Agency FB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096000" cy="5592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Bernard MT Condensed" pitchFamily="18" charset="0"/>
              </a:rPr>
              <a:t>TEAM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>
                <a:latin typeface="Agency FB" pitchFamily="34" charset="0"/>
              </a:rPr>
              <a:t>M. DHARSHINI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B. DHIBAKAR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T. HARITHA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V. PURSHOTHAMAN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/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B.Sc., Physics </a:t>
            </a:r>
            <a:br>
              <a:rPr lang="en-US" sz="3600" dirty="0" smtClean="0">
                <a:latin typeface="Agency FB" pitchFamily="34" charset="0"/>
              </a:rPr>
            </a:br>
            <a:r>
              <a:rPr lang="en-US" sz="3600" dirty="0" smtClean="0">
                <a:latin typeface="Agency FB" pitchFamily="34" charset="0"/>
              </a:rPr>
              <a:t>Shree </a:t>
            </a:r>
            <a:r>
              <a:rPr lang="en-US" sz="3600" dirty="0" err="1" smtClean="0">
                <a:latin typeface="Agency FB" pitchFamily="34" charset="0"/>
              </a:rPr>
              <a:t>Raghavendra</a:t>
            </a:r>
            <a:r>
              <a:rPr lang="en-US" sz="3600" dirty="0" smtClean="0">
                <a:latin typeface="Agency FB" pitchFamily="34" charset="0"/>
              </a:rPr>
              <a:t> Arts and Science college</a:t>
            </a:r>
            <a:endParaRPr lang="en-US" sz="3600" dirty="0">
              <a:latin typeface="Agency FB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304800"/>
            <a:ext cx="2064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ernard MT Condensed" pitchFamily="18" charset="0"/>
              </a:rPr>
              <a:t>EMPATHY MAP</a:t>
            </a:r>
            <a:endParaRPr lang="en-US" sz="2800" dirty="0">
              <a:solidFill>
                <a:schemeClr val="tx2"/>
              </a:solidFill>
              <a:latin typeface="Bernard MT Condensed" pitchFamily="18" charset="0"/>
            </a:endParaRPr>
          </a:p>
        </p:txBody>
      </p:sp>
      <p:pic>
        <p:nvPicPr>
          <p:cNvPr id="3" name="Picture 2" descr="Screenshot_20231011_120118_All PDF R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066800"/>
            <a:ext cx="5201391" cy="5562599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381000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Bernard MT Condensed" pitchFamily="18" charset="0"/>
              </a:rPr>
              <a:t>BRAINSTORMING  MAP </a:t>
            </a:r>
            <a:endParaRPr lang="en-US" sz="2800" dirty="0">
              <a:solidFill>
                <a:schemeClr val="tx2"/>
              </a:solidFill>
              <a:latin typeface="Bernard MT Condensed" pitchFamily="18" charset="0"/>
            </a:endParaRPr>
          </a:p>
        </p:txBody>
      </p:sp>
      <p:pic>
        <p:nvPicPr>
          <p:cNvPr id="4" name="Picture 3" descr="Screenshot_20231011_120018_All PDF Rea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8915400" cy="4948153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21336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</a:rPr>
              <a:t>5 SHEETS ABOUT THE PROJECT</a:t>
            </a:r>
            <a:endParaRPr lang="en-US" sz="4000" i="1" dirty="0">
              <a:solidFill>
                <a:schemeClr val="accent5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636000" cy="485775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085850"/>
            <a:ext cx="8500533" cy="478155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163</TotalTime>
  <Words>28</Words>
  <Application>Microsoft Office PowerPoint</Application>
  <PresentationFormat>On-screen Show (4:3)</PresentationFormat>
  <Paragraphs>8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UNLOCKING INSIGHTS INTO THE GLOBAL AIR TRANSPORTATION NETWORK WITH TABLEAU</vt:lpstr>
      <vt:lpstr>TEAM LEADER G. ILAYARANI B.SC., Physics Shree Raghavendra Arts and Science College</vt:lpstr>
      <vt:lpstr>TEAM MEMBERS  M. DHARSHINI B. DHIBAKAR T. HARITHA V. PURSHOTHAMAN  B.Sc., Physics  Shree Raghavendra Arts and Science college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INSIGHTS INTO THE GLOBAL AIR TRANSPORTATION NETWORK</dc:title>
  <dc:creator>Home</dc:creator>
  <cp:lastModifiedBy>Acer</cp:lastModifiedBy>
  <cp:revision>20</cp:revision>
  <dcterms:created xsi:type="dcterms:W3CDTF">2023-10-14T02:43:23Z</dcterms:created>
  <dcterms:modified xsi:type="dcterms:W3CDTF">2023-10-17T13:31:48Z</dcterms:modified>
</cp:coreProperties>
</file>