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1B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206" y="24"/>
      </p:cViewPr>
      <p:guideLst>
        <p:guide orient="horz" pos="9537"/>
        <p:guide pos="6737"/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7F1F9-0546-4A55-A827-87964678DE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B21F5245-D7A3-4625-9DBA-18B97B15ABE8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A3E42-C8EC-4968-84F7-EEB302276A06}" type="parTrans" cxnId="{473A5D76-41D4-4612-B205-E756AE91B10C}">
      <dgm:prSet/>
      <dgm:spPr/>
      <dgm:t>
        <a:bodyPr/>
        <a:lstStyle/>
        <a:p>
          <a:endParaRPr lang="en-DE"/>
        </a:p>
      </dgm:t>
    </dgm:pt>
    <dgm:pt modelId="{C2946DEF-8AC4-4713-8F0E-ADC1457A2304}" type="sibTrans" cxnId="{473A5D76-41D4-4612-B205-E756AE91B10C}">
      <dgm:prSet/>
      <dgm:spPr/>
      <dgm:t>
        <a:bodyPr/>
        <a:lstStyle/>
        <a:p>
          <a:endParaRPr lang="en-DE"/>
        </a:p>
      </dgm:t>
    </dgm:pt>
    <dgm:pt modelId="{7CC796D5-9935-4B51-924E-DEBF5528B63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9F5E4-F716-4A8F-A8C9-82970AFD5D82}" type="parTrans" cxnId="{CF4EC667-E693-41B0-B132-3AB1988963D7}">
      <dgm:prSet/>
      <dgm:spPr/>
      <dgm:t>
        <a:bodyPr/>
        <a:lstStyle/>
        <a:p>
          <a:endParaRPr lang="en-DE"/>
        </a:p>
      </dgm:t>
    </dgm:pt>
    <dgm:pt modelId="{93D06DF7-ECD9-41BC-84FF-9279A1153245}" type="sibTrans" cxnId="{CF4EC667-E693-41B0-B132-3AB1988963D7}">
      <dgm:prSet/>
      <dgm:spPr/>
      <dgm:t>
        <a:bodyPr/>
        <a:lstStyle/>
        <a:p>
          <a:endParaRPr lang="en-DE"/>
        </a:p>
      </dgm:t>
    </dgm:pt>
    <dgm:pt modelId="{A78E562F-7676-45A2-BFDA-3C92522C6FF6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A005F1-9C01-46F1-B8DF-82DAD301A0EE}" type="parTrans" cxnId="{746CA973-684A-420E-95C3-EB26F073DD5A}">
      <dgm:prSet/>
      <dgm:spPr/>
      <dgm:t>
        <a:bodyPr/>
        <a:lstStyle/>
        <a:p>
          <a:endParaRPr lang="en-DE"/>
        </a:p>
      </dgm:t>
    </dgm:pt>
    <dgm:pt modelId="{6AD3D6F3-0B6D-4793-A18F-EE460294C1F0}" type="sibTrans" cxnId="{746CA973-684A-420E-95C3-EB26F073DD5A}">
      <dgm:prSet/>
      <dgm:spPr/>
      <dgm:t>
        <a:bodyPr/>
        <a:lstStyle/>
        <a:p>
          <a:endParaRPr lang="en-DE"/>
        </a:p>
      </dgm:t>
    </dgm:pt>
    <dgm:pt modelId="{92897C79-1D23-4848-813C-F96B23AED98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04273-2800-4913-9D40-D04D92E6D7E4}" type="parTrans" cxnId="{E0ACAAE0-74D6-4C96-857B-F3C19FA8AA8F}">
      <dgm:prSet/>
      <dgm:spPr/>
      <dgm:t>
        <a:bodyPr/>
        <a:lstStyle/>
        <a:p>
          <a:endParaRPr lang="en-DE"/>
        </a:p>
      </dgm:t>
    </dgm:pt>
    <dgm:pt modelId="{1F6A0158-A566-4DE6-A41C-F6785DD8CBFD}" type="sibTrans" cxnId="{E0ACAAE0-74D6-4C96-857B-F3C19FA8AA8F}">
      <dgm:prSet/>
      <dgm:spPr/>
      <dgm:t>
        <a:bodyPr/>
        <a:lstStyle/>
        <a:p>
          <a:endParaRPr lang="en-DE"/>
        </a:p>
      </dgm:t>
    </dgm:pt>
    <dgm:pt modelId="{F083F375-FC6F-412E-896A-CE0E7B27C0C9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88E658-8493-4B36-849D-B7D7710C59A3}" type="parTrans" cxnId="{B796D8EA-7C5D-49E5-B81A-B4C3DCACACD1}">
      <dgm:prSet/>
      <dgm:spPr/>
      <dgm:t>
        <a:bodyPr/>
        <a:lstStyle/>
        <a:p>
          <a:endParaRPr lang="en-DE"/>
        </a:p>
      </dgm:t>
    </dgm:pt>
    <dgm:pt modelId="{0A4C7429-5612-4EF7-8BE5-4F9CA3AF8D32}" type="sibTrans" cxnId="{B796D8EA-7C5D-49E5-B81A-B4C3DCACACD1}">
      <dgm:prSet/>
      <dgm:spPr/>
      <dgm:t>
        <a:bodyPr/>
        <a:lstStyle/>
        <a:p>
          <a:endParaRPr lang="en-DE"/>
        </a:p>
      </dgm:t>
    </dgm:pt>
    <dgm:pt modelId="{7D2B562B-F915-446A-AC44-1D3997CE9102}">
      <dgm:prSet custT="1"/>
      <dgm:spPr/>
      <dgm:t>
        <a:bodyPr/>
        <a:lstStyle/>
        <a:p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772FF-7F33-418F-9612-6E6D85E6A81A}" type="parTrans" cxnId="{A822BB72-E419-48D5-8E87-D44B65CD62BF}">
      <dgm:prSet/>
      <dgm:spPr/>
      <dgm:t>
        <a:bodyPr/>
        <a:lstStyle/>
        <a:p>
          <a:endParaRPr lang="en-DE"/>
        </a:p>
      </dgm:t>
    </dgm:pt>
    <dgm:pt modelId="{E4D14CD9-1C35-4F1D-BF53-C35AAE8156F4}" type="sibTrans" cxnId="{A822BB72-E419-48D5-8E87-D44B65CD62BF}">
      <dgm:prSet/>
      <dgm:spPr/>
      <dgm:t>
        <a:bodyPr/>
        <a:lstStyle/>
        <a:p>
          <a:endParaRPr lang="en-DE"/>
        </a:p>
      </dgm:t>
    </dgm:pt>
    <dgm:pt modelId="{0E8DEB27-A4CA-45E4-9256-23063DE768DD}">
      <dgm:prSet custT="1"/>
      <dgm:spPr/>
      <dgm:t>
        <a:bodyPr/>
        <a:lstStyle/>
        <a:p>
          <a:r>
            <a:rPr lang="en-GB" sz="2400" b="0" i="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6ED8D4-BDFD-4984-8684-3AFDA975CDC6}" type="parTrans" cxnId="{5BDDE273-F8B6-48E5-9DD7-6B48253D956D}">
      <dgm:prSet/>
      <dgm:spPr/>
      <dgm:t>
        <a:bodyPr/>
        <a:lstStyle/>
        <a:p>
          <a:endParaRPr lang="en-DE"/>
        </a:p>
      </dgm:t>
    </dgm:pt>
    <dgm:pt modelId="{9D2625CB-0EC5-40F4-B8C1-338CAF0DF8E7}" type="sibTrans" cxnId="{5BDDE273-F8B6-48E5-9DD7-6B48253D956D}">
      <dgm:prSet/>
      <dgm:spPr/>
      <dgm:t>
        <a:bodyPr/>
        <a:lstStyle/>
        <a:p>
          <a:endParaRPr lang="en-DE"/>
        </a:p>
      </dgm:t>
    </dgm:pt>
    <dgm:pt modelId="{61B4581C-8DF3-46CD-9A8C-D79D42832067}">
      <dgm:prSet custT="1"/>
      <dgm:spPr/>
      <dgm:t>
        <a:bodyPr/>
        <a:lstStyle/>
        <a:p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0C9589-4AE8-48F1-9ECD-8770A300B82B}" type="parTrans" cxnId="{E2BCB6DE-20E7-4B57-A39C-708DA187EB85}">
      <dgm:prSet/>
      <dgm:spPr/>
      <dgm:t>
        <a:bodyPr/>
        <a:lstStyle/>
        <a:p>
          <a:endParaRPr lang="en-DE"/>
        </a:p>
      </dgm:t>
    </dgm:pt>
    <dgm:pt modelId="{4379060B-8759-49A8-87F3-2298909F12E9}" type="sibTrans" cxnId="{E2BCB6DE-20E7-4B57-A39C-708DA187EB85}">
      <dgm:prSet/>
      <dgm:spPr/>
      <dgm:t>
        <a:bodyPr/>
        <a:lstStyle/>
        <a:p>
          <a:endParaRPr lang="en-DE"/>
        </a:p>
      </dgm:t>
    </dgm:pt>
    <dgm:pt modelId="{C04DE298-03A6-4B0E-BEE9-B04D7714F62E}">
      <dgm:prSet custT="1"/>
      <dgm:spPr/>
      <dgm:t>
        <a:bodyPr/>
        <a:lstStyle/>
        <a:p>
          <a:r>
            <a:rPr lang="de-DE" sz="24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E63AA7-ED4D-48C9-9979-E3C58992B06E}" type="parTrans" cxnId="{021F8235-6D78-4CBC-9625-D7EB2ABEF09D}">
      <dgm:prSet/>
      <dgm:spPr/>
      <dgm:t>
        <a:bodyPr/>
        <a:lstStyle/>
        <a:p>
          <a:endParaRPr lang="en-DE"/>
        </a:p>
      </dgm:t>
    </dgm:pt>
    <dgm:pt modelId="{025323E6-50DB-4CFC-8CCC-D9BB88DDF70C}" type="sibTrans" cxnId="{021F8235-6D78-4CBC-9625-D7EB2ABEF09D}">
      <dgm:prSet/>
      <dgm:spPr/>
      <dgm:t>
        <a:bodyPr/>
        <a:lstStyle/>
        <a:p>
          <a:endParaRPr lang="en-DE"/>
        </a:p>
      </dgm:t>
    </dgm:pt>
    <dgm:pt modelId="{6CE7E3AB-780A-4EAC-8A78-EC145D3EEC42}">
      <dgm:prSet custT="1"/>
      <dgm:spPr/>
      <dgm:t>
        <a:bodyPr/>
        <a:lstStyle/>
        <a:p>
          <a:pPr>
            <a:buNone/>
          </a:pPr>
          <a:r>
            <a:rPr lang="de-DE" sz="24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7E4B57-214B-491B-83DB-B5F8E4EE58CE}" type="parTrans" cxnId="{2CA4876E-89F7-40FE-BF50-0DBB9AE8101D}">
      <dgm:prSet/>
      <dgm:spPr/>
      <dgm:t>
        <a:bodyPr/>
        <a:lstStyle/>
        <a:p>
          <a:endParaRPr lang="en-DE"/>
        </a:p>
      </dgm:t>
    </dgm:pt>
    <dgm:pt modelId="{1A739CD8-EEE1-4642-ACEA-2F46FC00E32C}" type="sibTrans" cxnId="{2CA4876E-89F7-40FE-BF50-0DBB9AE8101D}">
      <dgm:prSet/>
      <dgm:spPr/>
      <dgm:t>
        <a:bodyPr/>
        <a:lstStyle/>
        <a:p>
          <a:endParaRPr lang="en-DE"/>
        </a:p>
      </dgm:t>
    </dgm:pt>
    <dgm:pt modelId="{F013DB08-7E1A-48EB-9C8F-346EF1FB8F92}">
      <dgm:prSet custT="1"/>
      <dgm:spPr/>
      <dgm:t>
        <a:bodyPr/>
        <a:lstStyle/>
        <a:p>
          <a:pPr>
            <a:buNone/>
          </a:pPr>
          <a:r>
            <a:rPr lang="de-DE" sz="2400">
              <a:latin typeface="Arial" panose="020B0604020202020204" pitchFamily="34" charset="0"/>
              <a:cs typeface="Arial" panose="020B0604020202020204" pitchFamily="34" charset="0"/>
            </a:rPr>
            <a:t>Shell Script</a:t>
          </a:r>
          <a:endParaRPr lang="en-DE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73A47-70F9-403F-A83B-5A4CCAAC48F5}" type="parTrans" cxnId="{A5EEA632-C4AA-4632-BCC7-C8A1DEC0606A}">
      <dgm:prSet/>
      <dgm:spPr/>
      <dgm:t>
        <a:bodyPr/>
        <a:lstStyle/>
        <a:p>
          <a:endParaRPr lang="en-DE"/>
        </a:p>
      </dgm:t>
    </dgm:pt>
    <dgm:pt modelId="{56846D7E-9C14-409F-BE08-C9CDB3D18AE2}" type="sibTrans" cxnId="{A5EEA632-C4AA-4632-BCC7-C8A1DEC0606A}">
      <dgm:prSet/>
      <dgm:spPr/>
      <dgm:t>
        <a:bodyPr/>
        <a:lstStyle/>
        <a:p>
          <a:endParaRPr lang="en-DE"/>
        </a:p>
      </dgm:t>
    </dgm:pt>
    <dgm:pt modelId="{15D539C6-AF57-43F7-934D-3787A27D7A38}">
      <dgm:prSet custT="1"/>
      <dgm:spPr/>
      <dgm:t>
        <a:bodyPr/>
        <a:lstStyle/>
        <a:p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783C50-857C-4CC4-A790-74C8DF9ECC67}" type="parTrans" cxnId="{007B54F4-2062-4C2B-A177-E2EE685F2461}">
      <dgm:prSet/>
      <dgm:spPr/>
      <dgm:t>
        <a:bodyPr/>
        <a:lstStyle/>
        <a:p>
          <a:endParaRPr lang="en-DE"/>
        </a:p>
      </dgm:t>
    </dgm:pt>
    <dgm:pt modelId="{5B63A751-5826-4B66-8147-65B52CB97376}" type="sibTrans" cxnId="{007B54F4-2062-4C2B-A177-E2EE685F2461}">
      <dgm:prSet/>
      <dgm:spPr/>
      <dgm:t>
        <a:bodyPr/>
        <a:lstStyle/>
        <a:p>
          <a:endParaRPr lang="en-DE"/>
        </a:p>
      </dgm:t>
    </dgm:pt>
    <dgm:pt modelId="{689B1570-DED6-44F8-ABFF-84496AC3979F}">
      <dgm:prSet custT="1"/>
      <dgm:spPr/>
      <dgm:t>
        <a:bodyPr/>
        <a:lstStyle/>
        <a:p>
          <a:r>
            <a:rPr lang="de-DE" sz="34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D6FC0-C7BD-451B-A23D-2FAA6AD05466}" type="parTrans" cxnId="{BF19181D-2BB4-4CE0-9E1F-8FEB4FCAAB0B}">
      <dgm:prSet/>
      <dgm:spPr/>
      <dgm:t>
        <a:bodyPr/>
        <a:lstStyle/>
        <a:p>
          <a:endParaRPr lang="en-DE"/>
        </a:p>
      </dgm:t>
    </dgm:pt>
    <dgm:pt modelId="{C8C49DC5-A4E1-47C2-8CA6-416A7DAFC406}" type="sibTrans" cxnId="{BF19181D-2BB4-4CE0-9E1F-8FEB4FCAAB0B}">
      <dgm:prSet/>
      <dgm:spPr/>
      <dgm:t>
        <a:bodyPr/>
        <a:lstStyle/>
        <a:p>
          <a:endParaRPr lang="en-DE"/>
        </a:p>
      </dgm:t>
    </dgm:pt>
    <dgm:pt modelId="{E8D4ECC3-FBD2-4828-95B2-ADE6AE9DDB50}">
      <dgm:prSet custT="1"/>
      <dgm:spPr/>
      <dgm:t>
        <a:bodyPr/>
        <a:lstStyle/>
        <a:p>
          <a:pPr>
            <a:buNone/>
          </a:pPr>
          <a:r>
            <a:rPr lang="en-GB" sz="3200" b="0" i="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57808-62CB-499D-AE77-8D81B050B4AB}" type="sibTrans" cxnId="{5037068B-ED99-41CE-9EEB-44CE676AC212}">
      <dgm:prSet/>
      <dgm:spPr/>
      <dgm:t>
        <a:bodyPr/>
        <a:lstStyle/>
        <a:p>
          <a:endParaRPr lang="en-DE"/>
        </a:p>
      </dgm:t>
    </dgm:pt>
    <dgm:pt modelId="{87AE1E62-E857-4146-A2E2-F1FF714EF5AD}" type="parTrans" cxnId="{5037068B-ED99-41CE-9EEB-44CE676AC212}">
      <dgm:prSet/>
      <dgm:spPr/>
      <dgm:t>
        <a:bodyPr/>
        <a:lstStyle/>
        <a:p>
          <a:endParaRPr lang="en-DE"/>
        </a:p>
      </dgm:t>
    </dgm:pt>
    <dgm:pt modelId="{80A57341-FEFC-44BF-85A0-1444AED9444A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871460-D0F2-499A-BA5B-1248C100981D}" type="sibTrans" cxnId="{E16BE42F-B645-438F-9252-1663301CD1AC}">
      <dgm:prSet/>
      <dgm:spPr/>
      <dgm:t>
        <a:bodyPr/>
        <a:lstStyle/>
        <a:p>
          <a:endParaRPr lang="en-DE"/>
        </a:p>
      </dgm:t>
    </dgm:pt>
    <dgm:pt modelId="{C38828CF-43E7-4A95-BCCC-CDDC313ABCAC}" type="parTrans" cxnId="{E16BE42F-B645-438F-9252-1663301CD1AC}">
      <dgm:prSet/>
      <dgm:spPr/>
      <dgm:t>
        <a:bodyPr/>
        <a:lstStyle/>
        <a:p>
          <a:endParaRPr lang="en-DE"/>
        </a:p>
      </dgm:t>
    </dgm:pt>
    <dgm:pt modelId="{883AF51F-8752-43E1-B9FE-10F3C05A7643}">
      <dgm:prSet custT="1"/>
      <dgm:spPr/>
      <dgm:t>
        <a:bodyPr/>
        <a:lstStyle/>
        <a:p>
          <a:pPr>
            <a:buNone/>
          </a:pPr>
          <a:r>
            <a:rPr lang="en-GB" sz="3400" b="0" i="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4A593-1ED0-4F75-BD19-717F8E953E9D}" type="sibTrans" cxnId="{61D802B9-6777-4EAC-B7AA-1C7C69A29F71}">
      <dgm:prSet/>
      <dgm:spPr/>
      <dgm:t>
        <a:bodyPr/>
        <a:lstStyle/>
        <a:p>
          <a:endParaRPr lang="en-DE"/>
        </a:p>
      </dgm:t>
    </dgm:pt>
    <dgm:pt modelId="{2D812791-400C-43B6-A222-69FF2C2B70E4}" type="parTrans" cxnId="{61D802B9-6777-4EAC-B7AA-1C7C69A29F71}">
      <dgm:prSet/>
      <dgm:spPr/>
      <dgm:t>
        <a:bodyPr/>
        <a:lstStyle/>
        <a:p>
          <a:endParaRPr lang="en-DE"/>
        </a:p>
      </dgm:t>
    </dgm:pt>
    <dgm:pt modelId="{22C4BC03-32EE-4860-8A28-93C9DCA8D24F}" type="pres">
      <dgm:prSet presAssocID="{A687F1F9-0546-4A55-A827-87964678DEAF}" presName="linearFlow" presStyleCnt="0">
        <dgm:presLayoutVars>
          <dgm:dir/>
          <dgm:animLvl val="lvl"/>
          <dgm:resizeHandles val="exact"/>
        </dgm:presLayoutVars>
      </dgm:prSet>
      <dgm:spPr/>
    </dgm:pt>
    <dgm:pt modelId="{44F75EF5-BF71-44BC-8FD6-3D4156B50549}" type="pres">
      <dgm:prSet presAssocID="{B21F5245-D7A3-4625-9DBA-18B97B15ABE8}" presName="composite" presStyleCnt="0"/>
      <dgm:spPr/>
    </dgm:pt>
    <dgm:pt modelId="{66FF6642-1455-49C2-8F61-2331FBED7B69}" type="pres">
      <dgm:prSet presAssocID="{B21F5245-D7A3-4625-9DBA-18B97B15ABE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6B70E95-13AE-4A49-B6EC-CAE96453D011}" type="pres">
      <dgm:prSet presAssocID="{B21F5245-D7A3-4625-9DBA-18B97B15ABE8}" presName="descendantText" presStyleLbl="alignAcc1" presStyleIdx="0" presStyleCnt="6" custScaleX="98230" custLinFactNeighborX="-758" custLinFactNeighborY="-467">
        <dgm:presLayoutVars>
          <dgm:bulletEnabled val="1"/>
        </dgm:presLayoutVars>
      </dgm:prSet>
      <dgm:spPr/>
    </dgm:pt>
    <dgm:pt modelId="{50BB1FF7-9323-450D-9CC2-E437D4F55644}" type="pres">
      <dgm:prSet presAssocID="{C2946DEF-8AC4-4713-8F0E-ADC1457A2304}" presName="sp" presStyleCnt="0"/>
      <dgm:spPr/>
    </dgm:pt>
    <dgm:pt modelId="{A02989A5-3DFE-4E87-9A53-696CE0B22AD4}" type="pres">
      <dgm:prSet presAssocID="{61B4581C-8DF3-46CD-9A8C-D79D42832067}" presName="composite" presStyleCnt="0"/>
      <dgm:spPr/>
    </dgm:pt>
    <dgm:pt modelId="{DF2F6EC7-81AF-4169-8DE8-5AE8872C4672}" type="pres">
      <dgm:prSet presAssocID="{61B4581C-8DF3-46CD-9A8C-D79D42832067}" presName="parentText" presStyleLbl="alignNode1" presStyleIdx="1" presStyleCnt="6" custLinFactNeighborX="403" custLinFactNeighborY="-21398">
        <dgm:presLayoutVars>
          <dgm:chMax val="1"/>
          <dgm:bulletEnabled val="1"/>
        </dgm:presLayoutVars>
      </dgm:prSet>
      <dgm:spPr/>
    </dgm:pt>
    <dgm:pt modelId="{27AE426A-4F48-4F63-827A-9557375FE5FF}" type="pres">
      <dgm:prSet presAssocID="{61B4581C-8DF3-46CD-9A8C-D79D42832067}" presName="descendantText" presStyleLbl="alignAcc1" presStyleIdx="1" presStyleCnt="6" custScaleX="98500" custLinFactNeighborX="-439" custLinFactNeighborY="-34818">
        <dgm:presLayoutVars>
          <dgm:bulletEnabled val="1"/>
        </dgm:presLayoutVars>
      </dgm:prSet>
      <dgm:spPr/>
    </dgm:pt>
    <dgm:pt modelId="{C59AE2F4-CF2F-4D44-B32D-3B9598F8C6A3}" type="pres">
      <dgm:prSet presAssocID="{4379060B-8759-49A8-87F3-2298909F12E9}" presName="sp" presStyleCnt="0"/>
      <dgm:spPr/>
    </dgm:pt>
    <dgm:pt modelId="{6762FCCA-21B8-42CF-872C-778BDEBA9663}" type="pres">
      <dgm:prSet presAssocID="{C04DE298-03A6-4B0E-BEE9-B04D7714F62E}" presName="composite" presStyleCnt="0"/>
      <dgm:spPr/>
    </dgm:pt>
    <dgm:pt modelId="{102677D8-5C48-456A-BE50-3F18B70BDABD}" type="pres">
      <dgm:prSet presAssocID="{C04DE298-03A6-4B0E-BEE9-B04D7714F62E}" presName="parentText" presStyleLbl="alignNode1" presStyleIdx="2" presStyleCnt="6" custLinFactNeighborX="0" custLinFactNeighborY="-42443">
        <dgm:presLayoutVars>
          <dgm:chMax val="1"/>
          <dgm:bulletEnabled val="1"/>
        </dgm:presLayoutVars>
      </dgm:prSet>
      <dgm:spPr/>
    </dgm:pt>
    <dgm:pt modelId="{5FF1AD14-09B1-4E23-9EF7-67311C66E214}" type="pres">
      <dgm:prSet presAssocID="{C04DE298-03A6-4B0E-BEE9-B04D7714F62E}" presName="descendantText" presStyleLbl="alignAcc1" presStyleIdx="2" presStyleCnt="6" custScaleX="98347" custLinFactNeighborX="-585" custLinFactNeighborY="-66208">
        <dgm:presLayoutVars>
          <dgm:bulletEnabled val="1"/>
        </dgm:presLayoutVars>
      </dgm:prSet>
      <dgm:spPr/>
    </dgm:pt>
    <dgm:pt modelId="{E2F1DD91-DC0F-4AB2-B5B4-DD87993E5023}" type="pres">
      <dgm:prSet presAssocID="{025323E6-50DB-4CFC-8CCC-D9BB88DDF70C}" presName="sp" presStyleCnt="0"/>
      <dgm:spPr/>
    </dgm:pt>
    <dgm:pt modelId="{419B8B83-F991-4F5D-B906-07CBCB8FC767}" type="pres">
      <dgm:prSet presAssocID="{6CE7E3AB-780A-4EAC-8A78-EC145D3EEC42}" presName="composite" presStyleCnt="0"/>
      <dgm:spPr/>
    </dgm:pt>
    <dgm:pt modelId="{AE39E116-894B-4003-A471-6968D8A39A79}" type="pres">
      <dgm:prSet presAssocID="{6CE7E3AB-780A-4EAC-8A78-EC145D3EEC42}" presName="parentText" presStyleLbl="alignNode1" presStyleIdx="3" presStyleCnt="6" custLinFactNeighborY="-62711">
        <dgm:presLayoutVars>
          <dgm:chMax val="1"/>
          <dgm:bulletEnabled val="1"/>
        </dgm:presLayoutVars>
      </dgm:prSet>
      <dgm:spPr/>
    </dgm:pt>
    <dgm:pt modelId="{1E609637-A2F3-40FD-AA9B-EAD08DDB0AE6}" type="pres">
      <dgm:prSet presAssocID="{6CE7E3AB-780A-4EAC-8A78-EC145D3EEC42}" presName="descendantText" presStyleLbl="alignAcc1" presStyleIdx="3" presStyleCnt="6" custScaleX="98861" custLinFactNeighborX="-407" custLinFactNeighborY="-97598">
        <dgm:presLayoutVars>
          <dgm:bulletEnabled val="1"/>
        </dgm:presLayoutVars>
      </dgm:prSet>
      <dgm:spPr/>
    </dgm:pt>
    <dgm:pt modelId="{93EA9644-948E-4D76-8ACC-F899AA144C4E}" type="pres">
      <dgm:prSet presAssocID="{1A739CD8-EEE1-4642-ACEA-2F46FC00E32C}" presName="sp" presStyleCnt="0"/>
      <dgm:spPr/>
    </dgm:pt>
    <dgm:pt modelId="{222243B6-FD64-408F-BEA0-B7CF2E4EC039}" type="pres">
      <dgm:prSet presAssocID="{F013DB08-7E1A-48EB-9C8F-346EF1FB8F92}" presName="composite" presStyleCnt="0"/>
      <dgm:spPr/>
    </dgm:pt>
    <dgm:pt modelId="{FC78A3CB-B4CA-4BD4-ACA1-BEFD740E06B1}" type="pres">
      <dgm:prSet presAssocID="{F013DB08-7E1A-48EB-9C8F-346EF1FB8F92}" presName="parentText" presStyleLbl="alignNode1" presStyleIdx="4" presStyleCnt="6" custLinFactNeighborY="-82971">
        <dgm:presLayoutVars>
          <dgm:chMax val="1"/>
          <dgm:bulletEnabled val="1"/>
        </dgm:presLayoutVars>
      </dgm:prSet>
      <dgm:spPr/>
    </dgm:pt>
    <dgm:pt modelId="{47D78FF0-00B1-43EE-9789-5CD271E25508}" type="pres">
      <dgm:prSet presAssocID="{F013DB08-7E1A-48EB-9C8F-346EF1FB8F92}" presName="descendantText" presStyleLbl="alignAcc1" presStyleIdx="4" presStyleCnt="6" custScaleX="99593" custLinFactY="-29502" custLinFactNeighborX="-76" custLinFactNeighborY="-100000">
        <dgm:presLayoutVars>
          <dgm:bulletEnabled val="1"/>
        </dgm:presLayoutVars>
      </dgm:prSet>
      <dgm:spPr/>
    </dgm:pt>
    <dgm:pt modelId="{80403A2E-569C-4A02-AEAD-5A1FD5603712}" type="pres">
      <dgm:prSet presAssocID="{56846D7E-9C14-409F-BE08-C9CDB3D18AE2}" presName="sp" presStyleCnt="0"/>
      <dgm:spPr/>
    </dgm:pt>
    <dgm:pt modelId="{7B9AF2BD-D8B2-4544-82E5-9D8D12E954BF}" type="pres">
      <dgm:prSet presAssocID="{0E8DEB27-A4CA-45E4-9256-23063DE768DD}" presName="composite" presStyleCnt="0"/>
      <dgm:spPr/>
    </dgm:pt>
    <dgm:pt modelId="{ACBD6801-D230-46FC-B3EF-70ABD557AFD6}" type="pres">
      <dgm:prSet presAssocID="{0E8DEB27-A4CA-45E4-9256-23063DE768DD}" presName="parentText" presStyleLbl="alignNode1" presStyleIdx="5" presStyleCnt="6" custLinFactY="-3232" custLinFactNeighborY="-100000">
        <dgm:presLayoutVars>
          <dgm:chMax val="1"/>
          <dgm:bulletEnabled val="1"/>
        </dgm:presLayoutVars>
      </dgm:prSet>
      <dgm:spPr/>
    </dgm:pt>
    <dgm:pt modelId="{0CBCF4AD-A8D0-486F-AF73-FF376097DE71}" type="pres">
      <dgm:prSet presAssocID="{0E8DEB27-A4CA-45E4-9256-23063DE768DD}" presName="descendantText" presStyleLbl="alignAcc1" presStyleIdx="5" presStyleCnt="6" custLinFactY="-57334" custLinFactNeighborX="279" custLinFactNeighborY="-100000">
        <dgm:presLayoutVars>
          <dgm:bulletEnabled val="1"/>
        </dgm:presLayoutVars>
      </dgm:prSet>
      <dgm:spPr/>
    </dgm:pt>
  </dgm:ptLst>
  <dgm:cxnLst>
    <dgm:cxn modelId="{36154316-7702-43AB-821A-DC11AC087BA1}" type="presOf" srcId="{7CC796D5-9935-4B51-924E-DEBF5528B636}" destId="{06B70E95-13AE-4A49-B6EC-CAE96453D011}" srcOrd="0" destOrd="0" presId="urn:microsoft.com/office/officeart/2005/8/layout/chevron2"/>
    <dgm:cxn modelId="{5E34E01A-794C-4986-BD57-F954EED07E1F}" type="presOf" srcId="{C04DE298-03A6-4B0E-BEE9-B04D7714F62E}" destId="{102677D8-5C48-456A-BE50-3F18B70BDABD}" srcOrd="0" destOrd="0" presId="urn:microsoft.com/office/officeart/2005/8/layout/chevron2"/>
    <dgm:cxn modelId="{BF19181D-2BB4-4CE0-9E1F-8FEB4FCAAB0B}" srcId="{0E8DEB27-A4CA-45E4-9256-23063DE768DD}" destId="{689B1570-DED6-44F8-ABFF-84496AC3979F}" srcOrd="1" destOrd="0" parTransId="{799D6FC0-C7BD-451B-A23D-2FAA6AD05466}" sibTransId="{C8C49DC5-A4E1-47C2-8CA6-416A7DAFC406}"/>
    <dgm:cxn modelId="{9136C827-329A-41E4-B593-111B9DE0AF9F}" type="presOf" srcId="{80A57341-FEFC-44BF-85A0-1444AED9444A}" destId="{5FF1AD14-09B1-4E23-9EF7-67311C66E214}" srcOrd="0" destOrd="0" presId="urn:microsoft.com/office/officeart/2005/8/layout/chevron2"/>
    <dgm:cxn modelId="{E16BE42F-B645-438F-9252-1663301CD1AC}" srcId="{C04DE298-03A6-4B0E-BEE9-B04D7714F62E}" destId="{80A57341-FEFC-44BF-85A0-1444AED9444A}" srcOrd="0" destOrd="0" parTransId="{C38828CF-43E7-4A95-BCCC-CDDC313ABCAC}" sibTransId="{E4871460-D0F2-499A-BA5B-1248C100981D}"/>
    <dgm:cxn modelId="{A5EEA632-C4AA-4632-BCC7-C8A1DEC0606A}" srcId="{A687F1F9-0546-4A55-A827-87964678DEAF}" destId="{F013DB08-7E1A-48EB-9C8F-346EF1FB8F92}" srcOrd="4" destOrd="0" parTransId="{5B273A47-70F9-403F-A83B-5A4CCAAC48F5}" sibTransId="{56846D7E-9C14-409F-BE08-C9CDB3D18AE2}"/>
    <dgm:cxn modelId="{021F8235-6D78-4CBC-9625-D7EB2ABEF09D}" srcId="{A687F1F9-0546-4A55-A827-87964678DEAF}" destId="{C04DE298-03A6-4B0E-BEE9-B04D7714F62E}" srcOrd="2" destOrd="0" parTransId="{49E63AA7-ED4D-48C9-9979-E3C58992B06E}" sibTransId="{025323E6-50DB-4CFC-8CCC-D9BB88DDF70C}"/>
    <dgm:cxn modelId="{75FAE237-ECB7-4EDF-AE7A-FC92ACDB2105}" type="presOf" srcId="{F013DB08-7E1A-48EB-9C8F-346EF1FB8F92}" destId="{FC78A3CB-B4CA-4BD4-ACA1-BEFD740E06B1}" srcOrd="0" destOrd="0" presId="urn:microsoft.com/office/officeart/2005/8/layout/chevron2"/>
    <dgm:cxn modelId="{CF4EC667-E693-41B0-B132-3AB1988963D7}" srcId="{B21F5245-D7A3-4625-9DBA-18B97B15ABE8}" destId="{7CC796D5-9935-4B51-924E-DEBF5528B636}" srcOrd="0" destOrd="0" parTransId="{60E9F5E4-F716-4A8F-A8C9-82970AFD5D82}" sibTransId="{93D06DF7-ECD9-41BC-84FF-9279A1153245}"/>
    <dgm:cxn modelId="{07798C4A-E18C-4BBA-82F6-74E5F0405D48}" type="presOf" srcId="{0E8DEB27-A4CA-45E4-9256-23063DE768DD}" destId="{ACBD6801-D230-46FC-B3EF-70ABD557AFD6}" srcOrd="0" destOrd="0" presId="urn:microsoft.com/office/officeart/2005/8/layout/chevron2"/>
    <dgm:cxn modelId="{2CA4876E-89F7-40FE-BF50-0DBB9AE8101D}" srcId="{A687F1F9-0546-4A55-A827-87964678DEAF}" destId="{6CE7E3AB-780A-4EAC-8A78-EC145D3EEC42}" srcOrd="3" destOrd="0" parTransId="{E97E4B57-214B-491B-83DB-B5F8E4EE58CE}" sibTransId="{1A739CD8-EEE1-4642-ACEA-2F46FC00E32C}"/>
    <dgm:cxn modelId="{453E4770-A961-4112-B358-3C42F8B91ECE}" type="presOf" srcId="{F083F375-FC6F-412E-896A-CE0E7B27C0C9}" destId="{47D78FF0-00B1-43EE-9789-5CD271E25508}" srcOrd="0" destOrd="2" presId="urn:microsoft.com/office/officeart/2005/8/layout/chevron2"/>
    <dgm:cxn modelId="{A822BB72-E419-48D5-8E87-D44B65CD62BF}" srcId="{F013DB08-7E1A-48EB-9C8F-346EF1FB8F92}" destId="{7D2B562B-F915-446A-AC44-1D3997CE9102}" srcOrd="3" destOrd="0" parTransId="{05D772FF-7F33-418F-9612-6E6D85E6A81A}" sibTransId="{E4D14CD9-1C35-4F1D-BF53-C35AAE8156F4}"/>
    <dgm:cxn modelId="{746CA973-684A-420E-95C3-EB26F073DD5A}" srcId="{61B4581C-8DF3-46CD-9A8C-D79D42832067}" destId="{A78E562F-7676-45A2-BFDA-3C92522C6FF6}" srcOrd="0" destOrd="0" parTransId="{78A005F1-9C01-46F1-B8DF-82DAD301A0EE}" sibTransId="{6AD3D6F3-0B6D-4793-A18F-EE460294C1F0}"/>
    <dgm:cxn modelId="{5BDDE273-F8B6-48E5-9DD7-6B48253D956D}" srcId="{A687F1F9-0546-4A55-A827-87964678DEAF}" destId="{0E8DEB27-A4CA-45E4-9256-23063DE768DD}" srcOrd="5" destOrd="0" parTransId="{DE6ED8D4-BDFD-4984-8684-3AFDA975CDC6}" sibTransId="{9D2625CB-0EC5-40F4-B8C1-338CAF0DF8E7}"/>
    <dgm:cxn modelId="{473A5D76-41D4-4612-B205-E756AE91B10C}" srcId="{A687F1F9-0546-4A55-A827-87964678DEAF}" destId="{B21F5245-D7A3-4625-9DBA-18B97B15ABE8}" srcOrd="0" destOrd="0" parTransId="{D8EA3E42-C8EC-4968-84F7-EEB302276A06}" sibTransId="{C2946DEF-8AC4-4713-8F0E-ADC1457A2304}"/>
    <dgm:cxn modelId="{4B9BF68A-03D2-4DFF-9393-2DAB31CF01F6}" type="presOf" srcId="{883AF51F-8752-43E1-B9FE-10F3C05A7643}" destId="{1E609637-A2F3-40FD-AA9B-EAD08DDB0AE6}" srcOrd="0" destOrd="0" presId="urn:microsoft.com/office/officeart/2005/8/layout/chevron2"/>
    <dgm:cxn modelId="{5037068B-ED99-41CE-9EEB-44CE676AC212}" srcId="{F013DB08-7E1A-48EB-9C8F-346EF1FB8F92}" destId="{E8D4ECC3-FBD2-4828-95B2-ADE6AE9DDB50}" srcOrd="0" destOrd="0" parTransId="{87AE1E62-E857-4146-A2E2-F1FF714EF5AD}" sibTransId="{EF957808-62CB-499D-AE77-8D81B050B4AB}"/>
    <dgm:cxn modelId="{290CCB91-F7C2-433F-A60F-C92C1AA485A5}" type="presOf" srcId="{15D539C6-AF57-43F7-934D-3787A27D7A38}" destId="{0CBCF4AD-A8D0-486F-AF73-FF376097DE71}" srcOrd="0" destOrd="0" presId="urn:microsoft.com/office/officeart/2005/8/layout/chevron2"/>
    <dgm:cxn modelId="{15F85396-DD92-44AE-AB0E-1514581F0D7E}" type="presOf" srcId="{E8D4ECC3-FBD2-4828-95B2-ADE6AE9DDB50}" destId="{47D78FF0-00B1-43EE-9789-5CD271E25508}" srcOrd="0" destOrd="0" presId="urn:microsoft.com/office/officeart/2005/8/layout/chevron2"/>
    <dgm:cxn modelId="{462091A2-9536-4547-9558-34489E018C99}" type="presOf" srcId="{689B1570-DED6-44F8-ABFF-84496AC3979F}" destId="{0CBCF4AD-A8D0-486F-AF73-FF376097DE71}" srcOrd="0" destOrd="1" presId="urn:microsoft.com/office/officeart/2005/8/layout/chevron2"/>
    <dgm:cxn modelId="{52D910A8-8EB9-45E9-BAEF-B61E0199FB76}" type="presOf" srcId="{61B4581C-8DF3-46CD-9A8C-D79D42832067}" destId="{DF2F6EC7-81AF-4169-8DE8-5AE8872C4672}" srcOrd="0" destOrd="0" presId="urn:microsoft.com/office/officeart/2005/8/layout/chevron2"/>
    <dgm:cxn modelId="{61D802B9-6777-4EAC-B7AA-1C7C69A29F71}" srcId="{6CE7E3AB-780A-4EAC-8A78-EC145D3EEC42}" destId="{883AF51F-8752-43E1-B9FE-10F3C05A7643}" srcOrd="0" destOrd="0" parTransId="{2D812791-400C-43B6-A222-69FF2C2B70E4}" sibTransId="{1E24A593-1ED0-4F75-BD19-717F8E953E9D}"/>
    <dgm:cxn modelId="{F0F29FC4-E32B-4451-99C5-3078DA65A23B}" type="presOf" srcId="{92897C79-1D23-4848-813C-F96B23AED982}" destId="{47D78FF0-00B1-43EE-9789-5CD271E25508}" srcOrd="0" destOrd="1" presId="urn:microsoft.com/office/officeart/2005/8/layout/chevron2"/>
    <dgm:cxn modelId="{DF0C64D2-47D2-4D59-B3B6-2039BC0D4250}" type="presOf" srcId="{A78E562F-7676-45A2-BFDA-3C92522C6FF6}" destId="{27AE426A-4F48-4F63-827A-9557375FE5FF}" srcOrd="0" destOrd="0" presId="urn:microsoft.com/office/officeart/2005/8/layout/chevron2"/>
    <dgm:cxn modelId="{E2BCB6DE-20E7-4B57-A39C-708DA187EB85}" srcId="{A687F1F9-0546-4A55-A827-87964678DEAF}" destId="{61B4581C-8DF3-46CD-9A8C-D79D42832067}" srcOrd="1" destOrd="0" parTransId="{630C9589-4AE8-48F1-9ECD-8770A300B82B}" sibTransId="{4379060B-8759-49A8-87F3-2298909F12E9}"/>
    <dgm:cxn modelId="{E0ACAAE0-74D6-4C96-857B-F3C19FA8AA8F}" srcId="{F013DB08-7E1A-48EB-9C8F-346EF1FB8F92}" destId="{92897C79-1D23-4848-813C-F96B23AED982}" srcOrd="1" destOrd="0" parTransId="{B6304273-2800-4913-9D40-D04D92E6D7E4}" sibTransId="{1F6A0158-A566-4DE6-A41C-F6785DD8CBFD}"/>
    <dgm:cxn modelId="{2DB706E2-562C-4ED9-810F-E3FF0F4D726B}" type="presOf" srcId="{7D2B562B-F915-446A-AC44-1D3997CE9102}" destId="{47D78FF0-00B1-43EE-9789-5CD271E25508}" srcOrd="0" destOrd="3" presId="urn:microsoft.com/office/officeart/2005/8/layout/chevron2"/>
    <dgm:cxn modelId="{4860B4E4-AD31-4A23-9B83-91113D8ADF6E}" type="presOf" srcId="{6CE7E3AB-780A-4EAC-8A78-EC145D3EEC42}" destId="{AE39E116-894B-4003-A471-6968D8A39A79}" srcOrd="0" destOrd="0" presId="urn:microsoft.com/office/officeart/2005/8/layout/chevron2"/>
    <dgm:cxn modelId="{46EB79E5-B6FA-4379-BDF3-7278DB7C4772}" type="presOf" srcId="{A687F1F9-0546-4A55-A827-87964678DEAF}" destId="{22C4BC03-32EE-4860-8A28-93C9DCA8D24F}" srcOrd="0" destOrd="0" presId="urn:microsoft.com/office/officeart/2005/8/layout/chevron2"/>
    <dgm:cxn modelId="{B796D8EA-7C5D-49E5-B81A-B4C3DCACACD1}" srcId="{F013DB08-7E1A-48EB-9C8F-346EF1FB8F92}" destId="{F083F375-FC6F-412E-896A-CE0E7B27C0C9}" srcOrd="2" destOrd="0" parTransId="{E588E658-8493-4B36-849D-B7D7710C59A3}" sibTransId="{0A4C7429-5612-4EF7-8BE5-4F9CA3AF8D32}"/>
    <dgm:cxn modelId="{007B54F4-2062-4C2B-A177-E2EE685F2461}" srcId="{0E8DEB27-A4CA-45E4-9256-23063DE768DD}" destId="{15D539C6-AF57-43F7-934D-3787A27D7A38}" srcOrd="0" destOrd="0" parTransId="{00783C50-857C-4CC4-A790-74C8DF9ECC67}" sibTransId="{5B63A751-5826-4B66-8147-65B52CB97376}"/>
    <dgm:cxn modelId="{00A65BF6-7FB7-44A1-B407-6BFE251F1FA6}" type="presOf" srcId="{B21F5245-D7A3-4625-9DBA-18B97B15ABE8}" destId="{66FF6642-1455-49C2-8F61-2331FBED7B69}" srcOrd="0" destOrd="0" presId="urn:microsoft.com/office/officeart/2005/8/layout/chevron2"/>
    <dgm:cxn modelId="{31E8708E-F5A7-4EB3-BD78-7F973BD78BEB}" type="presParOf" srcId="{22C4BC03-32EE-4860-8A28-93C9DCA8D24F}" destId="{44F75EF5-BF71-44BC-8FD6-3D4156B50549}" srcOrd="0" destOrd="0" presId="urn:microsoft.com/office/officeart/2005/8/layout/chevron2"/>
    <dgm:cxn modelId="{60CB7367-6121-43DA-AE49-7B4340156666}" type="presParOf" srcId="{44F75EF5-BF71-44BC-8FD6-3D4156B50549}" destId="{66FF6642-1455-49C2-8F61-2331FBED7B69}" srcOrd="0" destOrd="0" presId="urn:microsoft.com/office/officeart/2005/8/layout/chevron2"/>
    <dgm:cxn modelId="{B667E980-8F41-4B05-B2FB-6A47623AC560}" type="presParOf" srcId="{44F75EF5-BF71-44BC-8FD6-3D4156B50549}" destId="{06B70E95-13AE-4A49-B6EC-CAE96453D011}" srcOrd="1" destOrd="0" presId="urn:microsoft.com/office/officeart/2005/8/layout/chevron2"/>
    <dgm:cxn modelId="{4EF621C5-28D0-443D-A2A8-15D42FC8F8EC}" type="presParOf" srcId="{22C4BC03-32EE-4860-8A28-93C9DCA8D24F}" destId="{50BB1FF7-9323-450D-9CC2-E437D4F55644}" srcOrd="1" destOrd="0" presId="urn:microsoft.com/office/officeart/2005/8/layout/chevron2"/>
    <dgm:cxn modelId="{F96C7FDB-B839-4B99-9ADC-613693AAD6B8}" type="presParOf" srcId="{22C4BC03-32EE-4860-8A28-93C9DCA8D24F}" destId="{A02989A5-3DFE-4E87-9A53-696CE0B22AD4}" srcOrd="2" destOrd="0" presId="urn:microsoft.com/office/officeart/2005/8/layout/chevron2"/>
    <dgm:cxn modelId="{A1C02D74-F418-4DC3-BD41-62CFE63E45BA}" type="presParOf" srcId="{A02989A5-3DFE-4E87-9A53-696CE0B22AD4}" destId="{DF2F6EC7-81AF-4169-8DE8-5AE8872C4672}" srcOrd="0" destOrd="0" presId="urn:microsoft.com/office/officeart/2005/8/layout/chevron2"/>
    <dgm:cxn modelId="{F96AAA3F-5246-4606-AF84-DBA4AA36A4EF}" type="presParOf" srcId="{A02989A5-3DFE-4E87-9A53-696CE0B22AD4}" destId="{27AE426A-4F48-4F63-827A-9557375FE5FF}" srcOrd="1" destOrd="0" presId="urn:microsoft.com/office/officeart/2005/8/layout/chevron2"/>
    <dgm:cxn modelId="{91D18B34-DA2A-48B4-8E58-BB77C5EEAEE5}" type="presParOf" srcId="{22C4BC03-32EE-4860-8A28-93C9DCA8D24F}" destId="{C59AE2F4-CF2F-4D44-B32D-3B9598F8C6A3}" srcOrd="3" destOrd="0" presId="urn:microsoft.com/office/officeart/2005/8/layout/chevron2"/>
    <dgm:cxn modelId="{5B471659-BDB2-407F-B297-2ED4BD0A89DB}" type="presParOf" srcId="{22C4BC03-32EE-4860-8A28-93C9DCA8D24F}" destId="{6762FCCA-21B8-42CF-872C-778BDEBA9663}" srcOrd="4" destOrd="0" presId="urn:microsoft.com/office/officeart/2005/8/layout/chevron2"/>
    <dgm:cxn modelId="{708D1D8A-BF74-4771-AB83-0649BEC309A0}" type="presParOf" srcId="{6762FCCA-21B8-42CF-872C-778BDEBA9663}" destId="{102677D8-5C48-456A-BE50-3F18B70BDABD}" srcOrd="0" destOrd="0" presId="urn:microsoft.com/office/officeart/2005/8/layout/chevron2"/>
    <dgm:cxn modelId="{0D9DE39E-331D-4353-B40E-13A813C31663}" type="presParOf" srcId="{6762FCCA-21B8-42CF-872C-778BDEBA9663}" destId="{5FF1AD14-09B1-4E23-9EF7-67311C66E214}" srcOrd="1" destOrd="0" presId="urn:microsoft.com/office/officeart/2005/8/layout/chevron2"/>
    <dgm:cxn modelId="{5CAFA2A9-6C56-437A-97F8-6FA95BB4C833}" type="presParOf" srcId="{22C4BC03-32EE-4860-8A28-93C9DCA8D24F}" destId="{E2F1DD91-DC0F-4AB2-B5B4-DD87993E5023}" srcOrd="5" destOrd="0" presId="urn:microsoft.com/office/officeart/2005/8/layout/chevron2"/>
    <dgm:cxn modelId="{CE0C5F63-56B3-453D-85AB-6BC2929D8024}" type="presParOf" srcId="{22C4BC03-32EE-4860-8A28-93C9DCA8D24F}" destId="{419B8B83-F991-4F5D-B906-07CBCB8FC767}" srcOrd="6" destOrd="0" presId="urn:microsoft.com/office/officeart/2005/8/layout/chevron2"/>
    <dgm:cxn modelId="{C409ECE1-77E2-45DE-9B7F-7A642F4165E7}" type="presParOf" srcId="{419B8B83-F991-4F5D-B906-07CBCB8FC767}" destId="{AE39E116-894B-4003-A471-6968D8A39A79}" srcOrd="0" destOrd="0" presId="urn:microsoft.com/office/officeart/2005/8/layout/chevron2"/>
    <dgm:cxn modelId="{060A53A8-D90A-488D-A2E1-91E7A6994487}" type="presParOf" srcId="{419B8B83-F991-4F5D-B906-07CBCB8FC767}" destId="{1E609637-A2F3-40FD-AA9B-EAD08DDB0AE6}" srcOrd="1" destOrd="0" presId="urn:microsoft.com/office/officeart/2005/8/layout/chevron2"/>
    <dgm:cxn modelId="{FAC2ABA0-6A69-4CC6-B403-A24454AF7A3B}" type="presParOf" srcId="{22C4BC03-32EE-4860-8A28-93C9DCA8D24F}" destId="{93EA9644-948E-4D76-8ACC-F899AA144C4E}" srcOrd="7" destOrd="0" presId="urn:microsoft.com/office/officeart/2005/8/layout/chevron2"/>
    <dgm:cxn modelId="{5896AE72-30CE-47D3-8D7F-E1126713C703}" type="presParOf" srcId="{22C4BC03-32EE-4860-8A28-93C9DCA8D24F}" destId="{222243B6-FD64-408F-BEA0-B7CF2E4EC039}" srcOrd="8" destOrd="0" presId="urn:microsoft.com/office/officeart/2005/8/layout/chevron2"/>
    <dgm:cxn modelId="{883FC3B8-E125-44CB-B602-E6A057E69375}" type="presParOf" srcId="{222243B6-FD64-408F-BEA0-B7CF2E4EC039}" destId="{FC78A3CB-B4CA-4BD4-ACA1-BEFD740E06B1}" srcOrd="0" destOrd="0" presId="urn:microsoft.com/office/officeart/2005/8/layout/chevron2"/>
    <dgm:cxn modelId="{7459B7D0-05B2-4C8D-A4C6-EAD3FB846842}" type="presParOf" srcId="{222243B6-FD64-408F-BEA0-B7CF2E4EC039}" destId="{47D78FF0-00B1-43EE-9789-5CD271E25508}" srcOrd="1" destOrd="0" presId="urn:microsoft.com/office/officeart/2005/8/layout/chevron2"/>
    <dgm:cxn modelId="{70315BB5-EAEB-47DA-97C7-58A2C597D039}" type="presParOf" srcId="{22C4BC03-32EE-4860-8A28-93C9DCA8D24F}" destId="{80403A2E-569C-4A02-AEAD-5A1FD5603712}" srcOrd="9" destOrd="0" presId="urn:microsoft.com/office/officeart/2005/8/layout/chevron2"/>
    <dgm:cxn modelId="{D11E2674-F2EE-4BA5-A23C-0F231CDAF7A4}" type="presParOf" srcId="{22C4BC03-32EE-4860-8A28-93C9DCA8D24F}" destId="{7B9AF2BD-D8B2-4544-82E5-9D8D12E954BF}" srcOrd="10" destOrd="0" presId="urn:microsoft.com/office/officeart/2005/8/layout/chevron2"/>
    <dgm:cxn modelId="{39285D24-79DE-4A0A-9322-EC9D57919A6D}" type="presParOf" srcId="{7B9AF2BD-D8B2-4544-82E5-9D8D12E954BF}" destId="{ACBD6801-D230-46FC-B3EF-70ABD557AFD6}" srcOrd="0" destOrd="0" presId="urn:microsoft.com/office/officeart/2005/8/layout/chevron2"/>
    <dgm:cxn modelId="{83D9FE9C-B7DE-4369-9C87-4E17DDC8C1AC}" type="presParOf" srcId="{7B9AF2BD-D8B2-4544-82E5-9D8D12E954BF}" destId="{0CBCF4AD-A8D0-486F-AF73-FF376097DE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F6642-1455-49C2-8F61-2331FBED7B69}">
      <dsp:nvSpPr>
        <dsp:cNvPr id="0" name=""/>
        <dsp:cNvSpPr/>
      </dsp:nvSpPr>
      <dsp:spPr>
        <a:xfrm rot="5400000">
          <a:off x="-458603" y="467924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CT-scan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79396"/>
        <a:ext cx="2140149" cy="917206"/>
      </dsp:txXfrm>
    </dsp:sp>
    <dsp:sp modelId="{06B70E95-13AE-4A49-B6EC-CAE96453D011}">
      <dsp:nvSpPr>
        <dsp:cNvPr id="0" name=""/>
        <dsp:cNvSpPr/>
      </dsp:nvSpPr>
      <dsp:spPr>
        <a:xfrm rot="5400000">
          <a:off x="6350329" y="-4196719"/>
          <a:ext cx="1987281" cy="10380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Starts with a hollow CT-scan of the muscle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571" y="97050"/>
        <a:ext cx="10283788" cy="1793259"/>
      </dsp:txXfrm>
    </dsp:sp>
    <dsp:sp modelId="{DF2F6EC7-81AF-4169-8DE8-5AE8872C4672}">
      <dsp:nvSpPr>
        <dsp:cNvPr id="0" name=""/>
        <dsp:cNvSpPr/>
      </dsp:nvSpPr>
      <dsp:spPr>
        <a:xfrm rot="5400000">
          <a:off x="-449978" y="2763669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Repair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8626" y="3375141"/>
        <a:ext cx="2140149" cy="917206"/>
      </dsp:txXfrm>
    </dsp:sp>
    <dsp:sp modelId="{27AE426A-4F48-4F63-827A-9557375FE5FF}">
      <dsp:nvSpPr>
        <dsp:cNvPr id="0" name=""/>
        <dsp:cNvSpPr/>
      </dsp:nvSpPr>
      <dsp:spPr>
        <a:xfrm rot="5400000">
          <a:off x="6384041" y="-1943678"/>
          <a:ext cx="1987281" cy="10409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If necessary repair the surface of the volume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73016" y="2364358"/>
        <a:ext cx="10312322" cy="1793259"/>
      </dsp:txXfrm>
    </dsp:sp>
    <dsp:sp modelId="{102677D8-5C48-456A-BE50-3F18B70BDABD}">
      <dsp:nvSpPr>
        <dsp:cNvPr id="0" name=""/>
        <dsp:cNvSpPr/>
      </dsp:nvSpPr>
      <dsp:spPr>
        <a:xfrm rot="5400000">
          <a:off x="-458603" y="507020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Arial" panose="020B0604020202020204" pitchFamily="34" charset="0"/>
              <a:cs typeface="Arial" panose="020B0604020202020204" pitchFamily="34" charset="0"/>
            </a:rPr>
            <a:t>Horizontal Cut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5681680"/>
        <a:ext cx="2140149" cy="917206"/>
      </dsp:txXfrm>
    </dsp:sp>
    <dsp:sp modelId="{5FF1AD14-09B1-4E23-9EF7-67311C66E214}">
      <dsp:nvSpPr>
        <dsp:cNvPr id="0" name=""/>
        <dsp:cNvSpPr/>
      </dsp:nvSpPr>
      <dsp:spPr>
        <a:xfrm rot="5400000">
          <a:off x="6368611" y="390557"/>
          <a:ext cx="1987281" cy="10393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Cut the model on a horizontal plane on the upper and the lower end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65670" y="4690510"/>
        <a:ext cx="10296153" cy="1793259"/>
      </dsp:txXfrm>
    </dsp:sp>
    <dsp:sp modelId="{AE39E116-894B-4003-A471-6968D8A39A79}">
      <dsp:nvSpPr>
        <dsp:cNvPr id="0" name=""/>
        <dsp:cNvSpPr/>
      </dsp:nvSpPr>
      <dsp:spPr>
        <a:xfrm rot="5400000">
          <a:off x="-458603" y="7400501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Reclassify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8011973"/>
        <a:ext cx="2140149" cy="917206"/>
      </dsp:txXfrm>
    </dsp:sp>
    <dsp:sp modelId="{1E609637-A2F3-40FD-AA9B-EAD08DDB0AE6}">
      <dsp:nvSpPr>
        <dsp:cNvPr id="0" name=""/>
        <dsp:cNvSpPr/>
      </dsp:nvSpPr>
      <dsp:spPr>
        <a:xfrm rot="5400000">
          <a:off x="6387422" y="2689549"/>
          <a:ext cx="1987281" cy="10447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Reclassify the model with a threshold of 0°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7322" y="7016661"/>
        <a:ext cx="10350472" cy="1793259"/>
      </dsp:txXfrm>
    </dsp:sp>
    <dsp:sp modelId="{FC78A3CB-B4CA-4BD4-ACA1-BEFD740E06B1}">
      <dsp:nvSpPr>
        <dsp:cNvPr id="0" name=""/>
        <dsp:cNvSpPr/>
      </dsp:nvSpPr>
      <dsp:spPr>
        <a:xfrm rot="5400000">
          <a:off x="-458603" y="9731040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Arial" panose="020B0604020202020204" pitchFamily="34" charset="0"/>
              <a:cs typeface="Arial" panose="020B0604020202020204" pitchFamily="34" charset="0"/>
            </a:rPr>
            <a:t>Shell Script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0342512"/>
        <a:ext cx="2140149" cy="917206"/>
      </dsp:txXfrm>
    </dsp:sp>
    <dsp:sp modelId="{47D78FF0-00B1-43EE-9789-5CD271E25508}">
      <dsp:nvSpPr>
        <dsp:cNvPr id="0" name=""/>
        <dsp:cNvSpPr/>
      </dsp:nvSpPr>
      <dsp:spPr>
        <a:xfrm rot="5400000">
          <a:off x="6422402" y="4966807"/>
          <a:ext cx="1987281" cy="105248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Execute the shell script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in- and outflow for the Laplacian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compute streamlines using these vector field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convert result to a mesh-file</a:t>
          </a:r>
          <a:endParaRPr lang="en-D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53624" y="9332597"/>
        <a:ext cx="10427828" cy="1793259"/>
      </dsp:txXfrm>
    </dsp:sp>
    <dsp:sp modelId="{ACBD6801-D230-46FC-B3EF-70ABD557AFD6}">
      <dsp:nvSpPr>
        <dsp:cNvPr id="0" name=""/>
        <dsp:cNvSpPr/>
      </dsp:nvSpPr>
      <dsp:spPr>
        <a:xfrm rot="5400000">
          <a:off x="-458603" y="12061548"/>
          <a:ext cx="3057355" cy="2140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Visualization</a:t>
          </a:r>
          <a:endParaRPr lang="en-DE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2673020"/>
        <a:ext cx="2140149" cy="917206"/>
      </dsp:txXfrm>
    </dsp:sp>
    <dsp:sp modelId="{0CBCF4AD-A8D0-486F-AF73-FF376097DE71}">
      <dsp:nvSpPr>
        <dsp:cNvPr id="0" name=""/>
        <dsp:cNvSpPr/>
      </dsp:nvSpPr>
      <dsp:spPr>
        <a:xfrm rot="5400000">
          <a:off x="6430433" y="7342160"/>
          <a:ext cx="1987281" cy="105678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merge the fascicles mesh with the muscle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>
              <a:latin typeface="Arial" panose="020B0604020202020204" pitchFamily="34" charset="0"/>
              <a:cs typeface="Arial" panose="020B0604020202020204" pitchFamily="34" charset="0"/>
            </a:rPr>
            <a:t>3D-printing </a:t>
          </a:r>
          <a:endParaRPr lang="en-DE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140149" y="11729456"/>
        <a:ext cx="10470839" cy="179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86400" y="63000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916977" y="38680390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599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 userDrawn="1"/>
        </p:nvSpPr>
        <p:spPr>
          <a:xfrm>
            <a:off x="22860000" y="2016000"/>
            <a:ext cx="7920000" cy="79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0000" y="4428000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3" name="Ellipse 2"/>
          <p:cNvSpPr/>
          <p:nvPr userDrawn="1"/>
        </p:nvSpPr>
        <p:spPr>
          <a:xfrm>
            <a:off x="19260000" y="2016000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5660000" y="10440000"/>
            <a:ext cx="12708000" cy="28080000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1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027516" y="3114230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38700000"/>
            <a:ext cx="12708000" cy="221843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2" y="2037600"/>
            <a:ext cx="9638932" cy="2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50A4222B-059B-4E8D-AECC-B02ABA2BD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885890"/>
              </p:ext>
            </p:extLst>
          </p:nvPr>
        </p:nvGraphicFramePr>
        <p:xfrm>
          <a:off x="16545677" y="21471167"/>
          <a:ext cx="12708000" cy="1782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7E32873-6E53-4DE8-9584-FB9262F7FDE8}"/>
              </a:ext>
            </a:extLst>
          </p:cNvPr>
          <p:cNvSpPr/>
          <p:nvPr/>
        </p:nvSpPr>
        <p:spPr>
          <a:xfrm>
            <a:off x="1418167" y="7614710"/>
            <a:ext cx="13193183" cy="5605990"/>
          </a:xfrm>
          <a:prstGeom prst="roundRect">
            <a:avLst/>
          </a:prstGeom>
          <a:solidFill>
            <a:srgbClr val="1BB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86400" y="6300001"/>
            <a:ext cx="15599259" cy="1134710"/>
          </a:xfrm>
        </p:spPr>
        <p:txBody>
          <a:bodyPr/>
          <a:lstStyle/>
          <a:p>
            <a:r>
              <a:rPr lang="de-DE" dirty="0"/>
              <a:t>Simulation großer Systeme – SGS</a:t>
            </a:r>
          </a:p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037599" y="13171186"/>
            <a:ext cx="12708000" cy="25348814"/>
          </a:xfrm>
        </p:spPr>
        <p:txBody>
          <a:bodyPr/>
          <a:lstStyle/>
          <a:p>
            <a:endParaRPr lang="en-GB" sz="4400" dirty="0"/>
          </a:p>
          <a:p>
            <a:r>
              <a:rPr lang="en-GB" sz="4400" dirty="0"/>
              <a:t>Introduction</a:t>
            </a:r>
          </a:p>
          <a:p>
            <a:r>
              <a:rPr lang="en-GB" sz="3400" b="0" dirty="0"/>
              <a:t>In biomechanical simulations it is important to acquire an adequate representation of the muscle fibers. It’s impossible to obtain these fibers from a simple CT-scan and in order to simplify the problem we calculate the trajectories of the fascicles instead of the muscle fibers. This can be achieved by using a Laplacian vector field with Dirichlet and Neumann boundary conditions.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r>
              <a:rPr lang="en-GB" sz="2800" b="0" dirty="0"/>
              <a:t>                   </a:t>
            </a:r>
          </a:p>
          <a:p>
            <a:r>
              <a:rPr lang="en-GB" sz="2800" b="0" dirty="0"/>
              <a:t>                             </a:t>
            </a:r>
            <a:r>
              <a:rPr lang="en-GB" sz="2800" b="0" dirty="0">
                <a:solidFill>
                  <a:srgbClr val="797979"/>
                </a:solidFill>
              </a:rPr>
              <a:t>CT-scan of the musculus biceps brachii</a:t>
            </a:r>
          </a:p>
          <a:p>
            <a:endParaRPr lang="en-GB" sz="4400" dirty="0"/>
          </a:p>
          <a:p>
            <a:r>
              <a:rPr lang="en-GB" sz="4400" dirty="0"/>
              <a:t>Laplacian Vector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Dirichlet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Neumann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b="0" dirty="0"/>
              <a:t>Calculates stream, given an </a:t>
            </a:r>
          </a:p>
          <a:p>
            <a:r>
              <a:rPr lang="en-GB" sz="3400" b="0" dirty="0"/>
              <a:t>   inflow and outflow</a:t>
            </a:r>
            <a:endParaRPr lang="en-GB" sz="3400" dirty="0"/>
          </a:p>
          <a:p>
            <a:endParaRPr lang="en-GB" sz="3400" dirty="0"/>
          </a:p>
          <a:p>
            <a:r>
              <a:rPr lang="en-GB" sz="3400" b="0" dirty="0"/>
              <a:t>Choi and </a:t>
            </a:r>
            <a:r>
              <a:rPr lang="en-GB" sz="3400" b="0" dirty="0" err="1"/>
              <a:t>Blemker</a:t>
            </a:r>
            <a:r>
              <a:rPr lang="en-GB" sz="3400" b="0" dirty="0"/>
              <a:t> already showed 2013 that the muscle fascicles can be reconstructed using a Laplacian vector field simulation. Because of that, we use the meshing program </a:t>
            </a:r>
            <a:r>
              <a:rPr lang="en-GB" sz="3400" b="0" dirty="0" err="1"/>
              <a:t>Gmsh</a:t>
            </a:r>
            <a:r>
              <a:rPr lang="en-GB" sz="3400" b="0" dirty="0"/>
              <a:t> and its build-in solver </a:t>
            </a:r>
            <a:r>
              <a:rPr lang="en-GB" sz="3400" b="0" dirty="0" err="1"/>
              <a:t>GetDP</a:t>
            </a:r>
            <a:r>
              <a:rPr lang="en-GB" sz="3400" b="0" dirty="0"/>
              <a:t>. It is a three-dimensional finite-element mesh generator. The simulation of electric potential in a dielectric volume implements the Laplace equation and the two boundaries and thus is a perfect fit for our conditions.</a:t>
            </a:r>
            <a:endParaRPr lang="en-GB" sz="3400" dirty="0"/>
          </a:p>
          <a:p>
            <a:endParaRPr lang="en-GB" sz="3400" dirty="0"/>
          </a:p>
          <a:p>
            <a:r>
              <a:rPr lang="en-GB" sz="4400" dirty="0" err="1"/>
              <a:t>Gmsh</a:t>
            </a:r>
            <a:r>
              <a:rPr lang="en-GB" sz="4400" dirty="0"/>
              <a:t>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GUI, own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Automation: loops conditionals, user-defined macros and external system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Compiling without the GUI and use directly from the 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Pre- and postprocessing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/>
              <a:t>Built-in solver</a:t>
            </a:r>
            <a:endParaRPr lang="en-GB" sz="3400" b="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400" b="0" dirty="0">
                <a:solidFill>
                  <a:schemeClr val="accent3"/>
                </a:solidFill>
              </a:rPr>
              <a:t>Free software</a:t>
            </a:r>
          </a:p>
          <a:p>
            <a:endParaRPr lang="en-GB" sz="24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24357011" y="4381363"/>
            <a:ext cx="6210996" cy="4376702"/>
          </a:xfrm>
        </p:spPr>
        <p:txBody>
          <a:bodyPr/>
          <a:lstStyle/>
          <a:p>
            <a:r>
              <a:rPr lang="en-GB" sz="4000" dirty="0"/>
              <a:t>Jan Kusterer</a:t>
            </a:r>
          </a:p>
          <a:p>
            <a:r>
              <a:rPr lang="en-GB" sz="4000" dirty="0"/>
              <a:t>Niven </a:t>
            </a:r>
            <a:r>
              <a:rPr lang="en-GB" sz="4000" dirty="0" err="1"/>
              <a:t>Ratnamaheson</a:t>
            </a:r>
            <a:endParaRPr lang="en-GB" sz="4000" dirty="0"/>
          </a:p>
          <a:p>
            <a:r>
              <a:rPr lang="en-GB" sz="4000" dirty="0" err="1"/>
              <a:t>Raimund</a:t>
            </a:r>
            <a:r>
              <a:rPr lang="en-GB" sz="4000" dirty="0"/>
              <a:t> Rolfs</a:t>
            </a:r>
          </a:p>
          <a:p>
            <a:r>
              <a:rPr lang="en-GB" sz="4000" dirty="0"/>
              <a:t>Tobias Walter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0" dirty="0"/>
              <a:t>Generating and Visualizing Muscular Fascicle Arrangements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www.uni-Stuttgart.de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2F734-5BC7-4D56-8E5A-8E278AFA8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9846" y="2703435"/>
            <a:ext cx="3290542" cy="3290542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B98AB8E9-E30D-45D0-89E9-DBA3D21D9F3A}"/>
              </a:ext>
            </a:extLst>
          </p:cNvPr>
          <p:cNvSpPr txBox="1">
            <a:spLocks/>
          </p:cNvSpPr>
          <p:nvPr/>
        </p:nvSpPr>
        <p:spPr>
          <a:xfrm>
            <a:off x="2037599" y="8010774"/>
            <a:ext cx="12708000" cy="437670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 i="0" kern="1200" baseline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99313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986269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79402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972538" indent="0" algn="l" defTabSz="3986269" rtl="0" eaLnBrk="1" latinLnBrk="0" hangingPunct="1">
              <a:spcBef>
                <a:spcPct val="20000"/>
              </a:spcBef>
              <a:buFontTx/>
              <a:buNone/>
              <a:defRPr sz="5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962242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955375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948511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41646" indent="-996570" algn="l" defTabSz="3986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Calculating Arrangement of muscular fascicles using Laplacian vector field simulation and Dirichlet + Neumann boundary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Creating a reliable, semi-autonomous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3D-meshing and Simulation using </a:t>
            </a:r>
            <a:r>
              <a:rPr lang="en-GB" sz="3400" dirty="0" err="1"/>
              <a:t>Gmsh</a:t>
            </a:r>
            <a:endParaRPr lang="en-GB" sz="3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Visualization of generated fascicles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Can be applied on all forms of skeletal muscles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400" dirty="0"/>
              <a:t>Variable amount of generated fascicles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F2D9B33-2C6E-4A27-BDDD-F1F8BF255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30445">
            <a:off x="8499955" y="31268549"/>
            <a:ext cx="4667911" cy="815857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74AD489-BA58-4C72-A62F-4D915FFB4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5655" y="9762522"/>
            <a:ext cx="7743337" cy="426205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CE80854-B758-492C-B812-AC24CFC31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133" y="22500326"/>
            <a:ext cx="7034244" cy="265022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D521B61-EF17-44C1-B490-2D62E30F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51548">
            <a:off x="3041287" y="17070172"/>
            <a:ext cx="9906392" cy="4676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760EABE-012B-469B-A803-81C396EF92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208518">
            <a:off x="17958939" y="35282169"/>
            <a:ext cx="9297155" cy="41630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6690ECC-D208-4622-BCF0-5A15E1FD2225}"/>
              </a:ext>
            </a:extLst>
          </p:cNvPr>
          <p:cNvSpPr txBox="1"/>
          <p:nvPr/>
        </p:nvSpPr>
        <p:spPr>
          <a:xfrm>
            <a:off x="6200966" y="36951006"/>
            <a:ext cx="7659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Postprocessed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de-DE" sz="2800" dirty="0" err="1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Gmsh</a:t>
            </a:r>
            <a:endParaRPr lang="en-DE" sz="2800" dirty="0">
              <a:solidFill>
                <a:srgbClr val="7979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5ADF7B-5421-445B-AEF5-FF47A4ACBCE1}"/>
              </a:ext>
            </a:extLst>
          </p:cNvPr>
          <p:cNvSpPr txBox="1"/>
          <p:nvPr/>
        </p:nvSpPr>
        <p:spPr>
          <a:xfrm>
            <a:off x="16545677" y="13334286"/>
            <a:ext cx="12708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postprocessing we get the trajectories of the fascicles. These however aren’t in a suitable file-format and thus we have to process the data with our python-script.</a:t>
            </a:r>
          </a:p>
          <a:p>
            <a:r>
              <a:rPr lang="en-GB" sz="4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resulting fascicles are set for presentation as shown in our pictures (e.g. 3D-visualization).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D6226E-551D-4AC1-84B4-BCD4E2A29346}"/>
              </a:ext>
            </a:extLst>
          </p:cNvPr>
          <p:cNvSpPr txBox="1"/>
          <p:nvPr/>
        </p:nvSpPr>
        <p:spPr>
          <a:xfrm>
            <a:off x="16545677" y="14509161"/>
            <a:ext cx="770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8BC9B6-B90A-496F-85BA-43AC232BD1CE}"/>
              </a:ext>
            </a:extLst>
          </p:cNvPr>
          <p:cNvSpPr txBox="1"/>
          <p:nvPr/>
        </p:nvSpPr>
        <p:spPr>
          <a:xfrm>
            <a:off x="16495223" y="39733015"/>
            <a:ext cx="1152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muscle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fascicles</a:t>
            </a: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104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415</Words>
  <Application>Microsoft Office PowerPoint</Application>
  <PresentationFormat>Benutzerdefiniert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Jan Kusterer</cp:lastModifiedBy>
  <cp:revision>165</cp:revision>
  <dcterms:created xsi:type="dcterms:W3CDTF">2015-12-10T06:56:35Z</dcterms:created>
  <dcterms:modified xsi:type="dcterms:W3CDTF">2018-10-12T09:07:26Z</dcterms:modified>
</cp:coreProperties>
</file>