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435" y="-58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00" y="2043602"/>
            <a:ext cx="10077725" cy="20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Vera-Garcia, Francisca</cp:lastModifiedBy>
  <cp:revision>132</cp:revision>
  <dcterms:created xsi:type="dcterms:W3CDTF">2015-12-10T06:56:35Z</dcterms:created>
  <dcterms:modified xsi:type="dcterms:W3CDTF">2016-11-22T06:40:22Z</dcterms:modified>
</cp:coreProperties>
</file>