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30279975" cy="42808525"/>
  <p:notesSz cx="7099300" cy="10234613"/>
  <p:defaultTextStyle>
    <a:defPPr>
      <a:defRPr lang="de-DE"/>
    </a:defPPr>
    <a:lvl1pPr marL="0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199313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3986269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5979402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7972538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996567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1958806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3951945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5945081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>
        <p:scale>
          <a:sx n="17" d="100"/>
          <a:sy n="17" d="100"/>
        </p:scale>
        <p:origin x="-1752" y="389"/>
      </p:cViewPr>
      <p:guideLst>
        <p:guide orient="horz" pos="13483"/>
        <p:guide pos="95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Dr. Anna Beispiel</a:t>
            </a:r>
            <a:br>
              <a:rPr lang="de-DE" dirty="0" smtClean="0"/>
            </a:br>
            <a:r>
              <a:rPr lang="de-DE" dirty="0" smtClean="0"/>
              <a:t>anna.beispiel@iws.uni-stuttgart.de</a:t>
            </a:r>
            <a:br>
              <a:rPr lang="de-DE" dirty="0" smtClean="0"/>
            </a:br>
            <a:r>
              <a:rPr lang="de-DE" dirty="0" smtClean="0"/>
              <a:t>Institut für Wasser- und Umweltsystemmodellierung</a:t>
            </a:r>
            <a:br>
              <a:rPr lang="de-DE" dirty="0" smtClean="0"/>
            </a:br>
            <a:r>
              <a:rPr lang="de-DE" dirty="0" smtClean="0"/>
              <a:t>Pfaffenwaldring 61, D-70569 Stuttgart, Germany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 smtClean="0"/>
              <a:t>Sublogo</a:t>
            </a:r>
            <a:r>
              <a:rPr lang="de-DE" dirty="0" smtClean="0"/>
              <a:t> durch Klicken hinzufügen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baseline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Headline</a:t>
            </a: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0">
                <a:solidFill>
                  <a:schemeClr val="bg1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Ich bin eine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0" i="0" baseline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0" baseline="0">
                <a:solidFill>
                  <a:schemeClr val="bg1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VORNAME - NAME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Institutsname bitte hier Klicken und überschreiben</a:t>
            </a:r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www.uni-stuttgart.de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504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Dr. Anna Beispiel</a:t>
            </a:r>
            <a:br>
              <a:rPr lang="de-DE" dirty="0" smtClean="0"/>
            </a:br>
            <a:r>
              <a:rPr lang="de-DE" dirty="0" smtClean="0"/>
              <a:t>anna.beispiel@iws.uni-stuttgart.de</a:t>
            </a:r>
            <a:br>
              <a:rPr lang="de-DE" dirty="0" smtClean="0"/>
            </a:br>
            <a:r>
              <a:rPr lang="de-DE" dirty="0" smtClean="0"/>
              <a:t>Institut für Wasser- und Umweltsystemmodellierung</a:t>
            </a:r>
            <a:br>
              <a:rPr lang="de-DE" dirty="0" smtClean="0"/>
            </a:br>
            <a:r>
              <a:rPr lang="de-DE" dirty="0" smtClean="0"/>
              <a:t>Pfaffenwaldring 61, D-70569 Stuttgart, Germany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 smtClean="0"/>
              <a:t>Sublogo</a:t>
            </a:r>
            <a:r>
              <a:rPr lang="de-DE" dirty="0" smtClean="0"/>
              <a:t> durch Klicken hinzufügen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baseline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Headline</a:t>
            </a:r>
          </a:p>
          <a:p>
            <a:endParaRPr lang="de-DE" sz="4200" b="1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0">
                <a:solidFill>
                  <a:schemeClr val="bg1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Ich bin eine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0" i="0" baseline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0" baseline="0">
                <a:solidFill>
                  <a:schemeClr val="bg1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VORNAME - NAME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Institutsname bitte hier Klicken und überschreiben</a:t>
            </a:r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www.uni-stuttgart.de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9805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Dr. Anna Beispiel</a:t>
            </a:r>
            <a:br>
              <a:rPr lang="de-DE" dirty="0" smtClean="0"/>
            </a:br>
            <a:r>
              <a:rPr lang="de-DE" dirty="0" smtClean="0"/>
              <a:t>anna.beispiel@iws.uni-stuttgart.de</a:t>
            </a:r>
            <a:br>
              <a:rPr lang="de-DE" dirty="0" smtClean="0"/>
            </a:br>
            <a:r>
              <a:rPr lang="de-DE" dirty="0" smtClean="0"/>
              <a:t>Institut für Wasser- und Umweltsystemmodellierung</a:t>
            </a:r>
            <a:br>
              <a:rPr lang="de-DE" dirty="0" smtClean="0"/>
            </a:br>
            <a:r>
              <a:rPr lang="de-DE" dirty="0" smtClean="0"/>
              <a:t>Pfaffenwaldring 61, D-70569 Stuttgart, Germany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 smtClean="0"/>
              <a:t>Sublogo</a:t>
            </a:r>
            <a:r>
              <a:rPr lang="de-DE" dirty="0" smtClean="0"/>
              <a:t> durch Klicken hinzufügen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baseline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Headline</a:t>
            </a:r>
            <a:endParaRPr lang="de-DE" sz="4200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4200" b="1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0">
                <a:solidFill>
                  <a:schemeClr val="bg1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Ich bin eine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0" i="0" baseline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0" baseline="0">
                <a:solidFill>
                  <a:schemeClr val="bg1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VORNAME - NAME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Institutsname bitte hier Klicken und überschreiben</a:t>
            </a:r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www.uni-stuttgart.de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9061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00" y="2043602"/>
            <a:ext cx="10077725" cy="20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9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3986269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4853" indent="-1494853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1pPr>
      <a:lvl2pPr marL="3238843" indent="-1245711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11700" kern="1200">
          <a:solidFill>
            <a:schemeClr val="tx1"/>
          </a:solidFill>
          <a:latin typeface="+mn-lt"/>
          <a:ea typeface="+mn-ea"/>
          <a:cs typeface="+mn-cs"/>
        </a:defRPr>
      </a:lvl2pPr>
      <a:lvl3pPr marL="498283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6975973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10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2242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5375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8511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1646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13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269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402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7972538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996567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8806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1945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5081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71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87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73459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Benutzerdefiniert 1">
      <a:dk1>
        <a:srgbClr val="7F7F7F"/>
      </a:dk1>
      <a:lt1>
        <a:srgbClr val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Company>Universität Stuttgart / Zentrale Verwaltung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Vera-Garcia, Francisca</dc:creator>
  <cp:lastModifiedBy>Vera-Garcia, Francisca</cp:lastModifiedBy>
  <cp:revision>139</cp:revision>
  <dcterms:created xsi:type="dcterms:W3CDTF">2015-12-10T06:56:35Z</dcterms:created>
  <dcterms:modified xsi:type="dcterms:W3CDTF">2016-12-07T10:11:04Z</dcterms:modified>
</cp:coreProperties>
</file>