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58" y="-58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Dr. Anna Beispiel</a:t>
            </a:r>
            <a:br>
              <a:rPr lang="de-DE" dirty="0" smtClean="0"/>
            </a:br>
            <a:r>
              <a:rPr lang="de-DE" dirty="0" smtClean="0"/>
              <a:t>anna.beispiel@iws.uni-stuttgart.de</a:t>
            </a:r>
            <a:br>
              <a:rPr lang="de-DE" dirty="0" smtClean="0"/>
            </a:br>
            <a:r>
              <a:rPr lang="de-DE" dirty="0" smtClean="0"/>
              <a:t>Institut für Wasser- und Umweltsystemmodellierung</a:t>
            </a:r>
            <a:br>
              <a:rPr lang="de-DE" dirty="0" smtClean="0"/>
            </a:br>
            <a:r>
              <a:rPr lang="de-DE" dirty="0" smtClean="0"/>
              <a:t>Pfaffenwaldring 61, D-70569 Stuttgart, Germany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durch Klicken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Headline</a:t>
            </a:r>
          </a:p>
          <a:p>
            <a:endParaRPr lang="de-DE" sz="42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Ich bin eine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VORNAME - NAME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Institutsname bitte hier Klicken und überschreiben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www.uni-stuttgart.de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7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Vera-Garcia, Francisca</cp:lastModifiedBy>
  <cp:revision>131</cp:revision>
  <dcterms:created xsi:type="dcterms:W3CDTF">2015-12-10T06:56:35Z</dcterms:created>
  <dcterms:modified xsi:type="dcterms:W3CDTF">2016-11-22T06:41:00Z</dcterms:modified>
</cp:coreProperties>
</file>