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2390" y="-586"/>
      </p:cViewPr>
      <p:guideLst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</a:p>
          <a:p>
            <a:endParaRPr lang="de-DE" sz="4200" b="1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</a:p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4200" b="1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62" y="2037600"/>
            <a:ext cx="9638932" cy="2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7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87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7345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Vera-Garcia, Francisca</cp:lastModifiedBy>
  <cp:revision>142</cp:revision>
  <dcterms:created xsi:type="dcterms:W3CDTF">2015-12-10T06:56:35Z</dcterms:created>
  <dcterms:modified xsi:type="dcterms:W3CDTF">2016-12-07T10:14:01Z</dcterms:modified>
</cp:coreProperties>
</file>