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0" r:id="rId2"/>
    <p:sldId id="377" r:id="rId3"/>
    <p:sldId id="424" r:id="rId4"/>
    <p:sldId id="426" r:id="rId5"/>
    <p:sldId id="429" r:id="rId6"/>
    <p:sldId id="427" r:id="rId7"/>
    <p:sldId id="411" r:id="rId8"/>
    <p:sldId id="425" r:id="rId9"/>
    <p:sldId id="428" r:id="rId10"/>
  </p:sldIdLst>
  <p:sldSz cx="9144000" cy="6858000" type="screen4x3"/>
  <p:notesSz cx="7099300" cy="10234613"/>
  <p:embeddedFontLst>
    <p:embeddedFont>
      <p:font typeface="Tahoma" pitchFamily="34" charset="0"/>
      <p:regular r:id="rId13"/>
      <p:bold r:id="rId14"/>
    </p:embeddedFont>
  </p:embeddedFontLst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1"/>
    <a:srgbClr val="355E6F"/>
    <a:srgbClr val="FF9933"/>
    <a:srgbClr val="99FF99"/>
    <a:srgbClr val="B2B2B2"/>
    <a:srgbClr val="C0C0C0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11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80" y="-66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56D9584C-AB39-4069-9C57-FD2FF6999D08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98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Click to edit Master text styles</a:t>
            </a:r>
          </a:p>
          <a:p>
            <a:pPr lvl="1"/>
            <a:r>
              <a:rPr lang="de-AT" noProof="0" smtClean="0"/>
              <a:t>Second level</a:t>
            </a:r>
          </a:p>
          <a:p>
            <a:pPr lvl="2"/>
            <a:r>
              <a:rPr lang="de-AT" noProof="0" smtClean="0"/>
              <a:t>Third level</a:t>
            </a:r>
          </a:p>
          <a:p>
            <a:pPr lvl="3"/>
            <a:r>
              <a:rPr lang="de-AT" noProof="0" smtClean="0"/>
              <a:t>Fourth level</a:t>
            </a:r>
          </a:p>
          <a:p>
            <a:pPr lvl="4"/>
            <a:r>
              <a:rPr lang="de-AT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400E8E20-543A-4D66-92BE-28F45F1A51DD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77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5D3E-FBC2-4721-AB5C-92DBAC97A228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5F0B-FD53-4499-A26A-04B321C7D408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AEEB-1ACB-4175-8077-7A1F6727C562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9D89E-9C9E-4E60-BF0D-78BD315CFF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36AD-7A22-4187-A18B-38D1721BAD52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7CF1-E7AE-40E3-9D8D-178ECA0C2C8E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6BD9-D16D-4CBB-B6F0-BBCD7A36411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3FFB-594C-46C3-A649-88BAADFEC0F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E001E-04E1-427D-9E83-A86882F11D6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F94B-C731-498D-A9EA-101D9384F02B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5EE6-A4F8-4DC3-A168-B119C641077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das Titelformat zu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die Formate des Vorlagentextes zu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008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53188"/>
            <a:ext cx="5486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335B7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453188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fld id="{92B85B0C-3547-4F7D-A835-D46CABA8C51B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os-theory.ch/CS108/wiki/doku.php" TargetMode="External"/><Relationship Id="rId2" Type="http://schemas.openxmlformats.org/officeDocument/2006/relationships/hyperlink" Target="http://www.chaos-theory.ch/CS1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95388"/>
            <a:ext cx="8642350" cy="1295400"/>
          </a:xfrm>
        </p:spPr>
        <p:txBody>
          <a:bodyPr/>
          <a:lstStyle/>
          <a:p>
            <a:pPr eaLnBrk="1" hangingPunct="1"/>
            <a:r>
              <a:rPr lang="de-CH" sz="1800" dirty="0" smtClean="0"/>
              <a:t>cs108 Programmierprojekt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Präsentation Meilenstein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6250"/>
            <a:ext cx="6400800" cy="45561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de-CH" sz="2000" dirty="0" smtClean="0"/>
              <a:t>Frühjahrsemester 2012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2997200"/>
            <a:ext cx="3019915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800" b="0" dirty="0"/>
              <a:t>Gruppe Nr. </a:t>
            </a:r>
            <a:r>
              <a:rPr lang="de-CH" sz="1800" b="0" dirty="0" smtClean="0"/>
              <a:t>01: </a:t>
            </a:r>
            <a:r>
              <a:rPr lang="de-CH" sz="1800" b="0" dirty="0" err="1" smtClean="0"/>
              <a:t>SwissDefcon</a:t>
            </a:r>
            <a:endParaRPr lang="de-CH" sz="1800" b="0" dirty="0"/>
          </a:p>
          <a:p>
            <a:pPr>
              <a:spcBef>
                <a:spcPct val="75000"/>
              </a:spcBef>
            </a:pPr>
            <a:r>
              <a:rPr lang="de-CH" sz="1800" b="0" u="sng" dirty="0"/>
              <a:t>Name 1 </a:t>
            </a:r>
            <a:r>
              <a:rPr lang="de-CH" sz="1800" b="0" u="sng" dirty="0" smtClean="0"/>
              <a:t>Oliver </a:t>
            </a:r>
            <a:r>
              <a:rPr lang="de-CH" sz="1800" b="0" u="sng" dirty="0" err="1" smtClean="0"/>
              <a:t>Wisler</a:t>
            </a:r>
            <a:endParaRPr lang="de-CH" sz="1800" b="0" u="sng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2 Frank Müller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3 Lucius Bachmann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4 Fabio Sulser</a:t>
            </a:r>
            <a:endParaRPr lang="de-CH" sz="1800" b="0" dirty="0"/>
          </a:p>
        </p:txBody>
      </p:sp>
      <p:pic>
        <p:nvPicPr>
          <p:cNvPr id="2053" name="Picture 5" descr="signet1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8113" y="4797425"/>
            <a:ext cx="1246187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36912"/>
            <a:ext cx="3367136" cy="336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C9A54-970D-4641-B7C8-34ACD4644D27}" type="slidenum">
              <a:rPr lang="de-AT"/>
              <a:pPr/>
              <a:t>2</a:t>
            </a:fld>
            <a:endParaRPr lang="de-AT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Spielbeschreibung</a:t>
            </a:r>
            <a:endParaRPr lang="de-AT" smtClean="0"/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673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/>
              <a:t>Die Schweiz ist in 5-6 verfeindete Gebiete aufgeteilt. Der Kantönligeist grassiert und jeder möchte den anderen vernichten.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Der </a:t>
            </a:r>
            <a:r>
              <a:rPr lang="de-DE" dirty="0"/>
              <a:t>Spieler übernimmt die Vollmacht über </a:t>
            </a:r>
            <a:r>
              <a:rPr lang="de-DE" dirty="0" smtClean="0"/>
              <a:t>ein Gebiet. </a:t>
            </a:r>
            <a:r>
              <a:rPr lang="de-DE" dirty="0"/>
              <a:t>Sein Ziel ist es den </a:t>
            </a:r>
            <a:r>
              <a:rPr lang="de-DE" dirty="0" smtClean="0"/>
              <a:t>Gebiet zum </a:t>
            </a:r>
            <a:r>
              <a:rPr lang="de-DE" dirty="0"/>
              <a:t>bevölkerungsreichsten und damit mächtigsten der Schweiz zu machen.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Mit </a:t>
            </a:r>
            <a:r>
              <a:rPr lang="de-DE" dirty="0"/>
              <a:t>den zu Verfügung stehenden Waffen (Panzer, Raketen, Flugzeuge) können die anderen Kantone angegriffen werden.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Zur </a:t>
            </a:r>
            <a:r>
              <a:rPr lang="de-DE" dirty="0"/>
              <a:t>Verteidigung stehen dabei verschiedene Gebäude zur Verfügung(Gelddruckerei, Luftabwehr, Landabwehr, Radar, Reproduktionszentrum). 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Waffen </a:t>
            </a:r>
            <a:r>
              <a:rPr lang="de-DE" dirty="0"/>
              <a:t>und Gebäude sind durch das Kantonsbudget beschränkt, jedoch führt </a:t>
            </a:r>
            <a:r>
              <a:rPr lang="de-DE" dirty="0" smtClean="0"/>
              <a:t>der </a:t>
            </a:r>
            <a:r>
              <a:rPr lang="de-DE" dirty="0"/>
              <a:t>Goldverkauf der </a:t>
            </a:r>
            <a:r>
              <a:rPr lang="de-DE" dirty="0" smtClean="0"/>
              <a:t>SNB den </a:t>
            </a:r>
            <a:r>
              <a:rPr lang="de-DE" dirty="0"/>
              <a:t>Spielern </a:t>
            </a:r>
            <a:r>
              <a:rPr lang="de-DE" dirty="0" smtClean="0"/>
              <a:t>jährlich </a:t>
            </a:r>
            <a:r>
              <a:rPr lang="de-DE" dirty="0"/>
              <a:t>grössere Einnahmen</a:t>
            </a:r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3255C-410B-4F4F-A982-1A6AF8620C8D}" type="slidenum">
              <a:rPr lang="de-AT"/>
              <a:pPr/>
              <a:t>3</a:t>
            </a:fld>
            <a:endParaRPr lang="de-AT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Spielregeln</a:t>
            </a:r>
            <a:endParaRPr lang="de-DE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 smtClean="0"/>
              <a:t>Das Spiel ist rundenbasiert. 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In jeder Runde hat der Spieler Zeit mit seinen Ressourcen neue Gebäude und Waffen zu positionieren. 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Nach </a:t>
            </a:r>
            <a:r>
              <a:rPr lang="de-DE" dirty="0"/>
              <a:t>A</a:t>
            </a:r>
            <a:r>
              <a:rPr lang="de-DE" dirty="0" smtClean="0"/>
              <a:t>blauf der vorgegebenen Zeit werden die gesetzten Spielzüge ausgeführt.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85AA8-D67B-4035-B713-30A57D4D6D67}" type="slidenum">
              <a:rPr lang="de-AT"/>
              <a:pPr/>
              <a:t>4</a:t>
            </a:fld>
            <a:endParaRPr lang="de-AT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Anforderungen</a:t>
            </a:r>
            <a:endParaRPr lang="de-DE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de-CH" smtClean="0"/>
          </a:p>
          <a:p>
            <a:pPr lvl="1" eaLnBrk="1" hangingPunct="1"/>
            <a:r>
              <a:rPr lang="de-CH" smtClean="0"/>
              <a:t>Server </a:t>
            </a:r>
            <a:r>
              <a:rPr lang="de-CH" dirty="0" smtClean="0"/>
              <a:t>speichert und überprüft alle Spielzüge</a:t>
            </a:r>
          </a:p>
          <a:p>
            <a:pPr lvl="1" eaLnBrk="1" hangingPunct="1"/>
            <a:r>
              <a:rPr lang="de-CH" dirty="0" smtClean="0"/>
              <a:t>Server stellt die Kommunikation zwischen den Spielern sicher</a:t>
            </a:r>
          </a:p>
          <a:p>
            <a:pPr lvl="2" eaLnBrk="1" hangingPunct="1"/>
            <a:r>
              <a:rPr lang="de-CH" dirty="0" smtClean="0"/>
              <a:t>Spielstände</a:t>
            </a:r>
          </a:p>
          <a:p>
            <a:pPr lvl="2" eaLnBrk="1" hangingPunct="1"/>
            <a:r>
              <a:rPr lang="de-CH" dirty="0" smtClean="0"/>
              <a:t>Chat</a:t>
            </a:r>
          </a:p>
          <a:p>
            <a:pPr lvl="2" eaLnBrk="1" hangingPunct="1"/>
            <a:r>
              <a:rPr lang="de-CH" dirty="0" smtClean="0"/>
              <a:t>Züge</a:t>
            </a:r>
          </a:p>
          <a:p>
            <a:pPr lvl="2" eaLnBrk="1" hangingPunct="1"/>
            <a:r>
              <a:rPr lang="de-CH" dirty="0" smtClean="0"/>
              <a:t>Aktuelle Runde</a:t>
            </a:r>
          </a:p>
          <a:p>
            <a:pPr eaLnBrk="1" hangingPunct="1"/>
            <a:endParaRPr lang="de-CH" dirty="0" smtClean="0"/>
          </a:p>
          <a:p>
            <a:pPr lvl="1"/>
            <a:r>
              <a:rPr lang="de-CH" dirty="0" smtClean="0"/>
              <a:t>Client stellt den Spielstand dar</a:t>
            </a:r>
          </a:p>
          <a:p>
            <a:pPr lvl="1"/>
            <a:r>
              <a:rPr lang="de-CH" dirty="0" smtClean="0"/>
              <a:t>Rendert alle Animationen zwischen den Runden</a:t>
            </a:r>
          </a:p>
          <a:p>
            <a:pPr lvl="1"/>
            <a:r>
              <a:rPr lang="de-CH" dirty="0" smtClean="0"/>
              <a:t>Erfasst alle Spielzüge bis zur nächsten Runde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  <p:pic>
        <p:nvPicPr>
          <p:cNvPr id="7" name="Picture 6" descr="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7" y="1052736"/>
            <a:ext cx="7607268" cy="52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13F69-9355-4316-BF76-468A3D9163C7}" type="slidenum">
              <a:rPr lang="de-AT"/>
              <a:pPr/>
              <a:t>6</a:t>
            </a:fld>
            <a:endParaRPr lang="de-AT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Schnittstellen zwischen Client und Server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CH" i="1" dirty="0" smtClean="0"/>
              <a:t>Kurze Beschreibung der Schnittstellen zwischen Server und Client  (darf auch gerne grafisch dargestellt werden)</a:t>
            </a:r>
          </a:p>
          <a:p>
            <a:pPr lvl="1" eaLnBrk="1" hangingPunct="1"/>
            <a:r>
              <a:rPr lang="de-CH" i="1" dirty="0" smtClean="0"/>
              <a:t>was kann der Client beim Server aufrufen? </a:t>
            </a:r>
          </a:p>
          <a:p>
            <a:pPr lvl="1" eaLnBrk="1" hangingPunct="1"/>
            <a:r>
              <a:rPr lang="de-CH" i="1" dirty="0" smtClean="0"/>
              <a:t>dies soll in den späteren Meilensteinen weiter präzisiert werden.</a:t>
            </a:r>
            <a:endParaRPr lang="de-DE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8FC8-9739-4B1D-A7C9-C8F7A9AE80A3}" type="slidenum">
              <a:rPr lang="de-AT"/>
              <a:pPr/>
              <a:t>7</a:t>
            </a:fld>
            <a:endParaRPr lang="de-AT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Projektplan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i="1" dirty="0" smtClean="0"/>
              <a:t>Zuständigkeit: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i="1" dirty="0" smtClean="0"/>
              <a:t>Client:				Server: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i="1" dirty="0" smtClean="0"/>
              <a:t>Oliver, Fabio			Frank, Lucius</a:t>
            </a:r>
          </a:p>
          <a:p>
            <a:pPr eaLnBrk="1" hangingPunct="1">
              <a:spcBef>
                <a:spcPct val="40000"/>
              </a:spcBef>
            </a:pP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44402-CBB4-4642-8C2F-F2A05692D4D8}" type="slidenum">
              <a:rPr lang="de-AT"/>
              <a:pPr/>
              <a:t>8</a:t>
            </a:fld>
            <a:endParaRPr lang="de-AT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Dokumentation</a:t>
            </a:r>
            <a:endParaRPr lang="de-DE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dirty="0" smtClean="0"/>
              <a:t>Die Aktivitäten und Entscheidungen werden in </a:t>
            </a:r>
            <a:r>
              <a:rPr lang="de-CH" dirty="0"/>
              <a:t>einem Blog(</a:t>
            </a:r>
            <a:r>
              <a:rPr lang="de-CH" dirty="0">
                <a:hlinkClick r:id="rId2"/>
              </a:rPr>
              <a:t>http://www.chaos-theory.ch/CS108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) festgehalten.</a:t>
            </a:r>
            <a:endParaRPr lang="de-CH" dirty="0"/>
          </a:p>
          <a:p>
            <a:pPr eaLnBrk="1" hangingPunct="1">
              <a:spcBef>
                <a:spcPct val="40000"/>
              </a:spcBef>
            </a:pPr>
            <a:endParaRPr lang="de-CH" dirty="0" smtClean="0"/>
          </a:p>
          <a:p>
            <a:pPr eaLnBrk="1" hangingPunct="1">
              <a:spcBef>
                <a:spcPct val="40000"/>
              </a:spcBef>
            </a:pPr>
            <a:r>
              <a:rPr lang="de-CH" dirty="0" smtClean="0"/>
              <a:t>Die Dokumentation des Spieles und Codes wird mit </a:t>
            </a:r>
            <a:r>
              <a:rPr lang="de-CH" dirty="0"/>
              <a:t>einem </a:t>
            </a:r>
            <a:r>
              <a:rPr lang="de-CH" dirty="0" smtClean="0"/>
              <a:t>Wiki (</a:t>
            </a:r>
            <a:r>
              <a:rPr lang="de-CH" dirty="0" smtClean="0">
                <a:hlinkClick r:id="rId3"/>
              </a:rPr>
              <a:t>http</a:t>
            </a:r>
            <a:r>
              <a:rPr lang="de-CH" dirty="0">
                <a:hlinkClick r:id="rId3"/>
              </a:rPr>
              <a:t>://chaos-theory.ch/CS108/wiki/</a:t>
            </a:r>
            <a:r>
              <a:rPr lang="de-CH" dirty="0" smtClean="0">
                <a:hlinkClick r:id="rId3"/>
              </a:rPr>
              <a:t>doku.php</a:t>
            </a:r>
            <a:r>
              <a:rPr lang="de-CH" dirty="0" smtClean="0"/>
              <a:t>) und mit </a:t>
            </a:r>
            <a:r>
              <a:rPr lang="de-CH" dirty="0" err="1" smtClean="0"/>
              <a:t>Javadoc</a:t>
            </a:r>
            <a:r>
              <a:rPr lang="de-CH" dirty="0" smtClean="0"/>
              <a:t> realisiert</a:t>
            </a:r>
            <a:r>
              <a:rPr lang="de-CH" i="1" dirty="0" smtClean="0"/>
              <a:t>. </a:t>
            </a:r>
          </a:p>
        </p:txBody>
      </p:sp>
      <p:pic>
        <p:nvPicPr>
          <p:cNvPr id="2" name="Picture 1" descr="CS108 SwissDefcon_Blo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2520280" cy="3997685"/>
          </a:xfrm>
          <a:prstGeom prst="rect">
            <a:avLst/>
          </a:prstGeom>
        </p:spPr>
      </p:pic>
      <p:pic>
        <p:nvPicPr>
          <p:cNvPr id="4" name="Picture 3" descr="CS108_wiki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4584937" cy="188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 smtClean="0"/>
              <a:t>Falls es weitere wichtige Informationen zum Spiel, zu Ihrem Projekt, zur Gruppenarbeit, etc. gibt, dann bitte hier diskutieren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Bildschirmpräsentation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Tahoma</vt:lpstr>
      <vt:lpstr>Standarddesign</vt:lpstr>
      <vt:lpstr>cs108 Programmierprojekt Präsentation Meilenstein 1</vt:lpstr>
      <vt:lpstr>Spielbeschreibung</vt:lpstr>
      <vt:lpstr>Spielregeln</vt:lpstr>
      <vt:lpstr>Anforderungen</vt:lpstr>
      <vt:lpstr>Anforderungen</vt:lpstr>
      <vt:lpstr>Schnittstellen zwischen Client und Server</vt:lpstr>
      <vt:lpstr>Projektplan </vt:lpstr>
      <vt:lpstr>Dokumentation</vt:lpstr>
      <vt:lpstr>PowerPoint-Präsentation</vt:lpstr>
    </vt:vector>
  </TitlesOfParts>
  <Company>UNIBAS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cs108 - FS 2012</dc:title>
  <dc:subject>Präsentation Meilenstein 1</dc:subject>
  <dc:creator>Gruppe x</dc:creator>
  <cp:lastModifiedBy>user</cp:lastModifiedBy>
  <cp:revision>277</cp:revision>
  <dcterms:created xsi:type="dcterms:W3CDTF">2002-10-23T17:27:02Z</dcterms:created>
  <dcterms:modified xsi:type="dcterms:W3CDTF">2012-03-06T12:35:19Z</dcterms:modified>
</cp:coreProperties>
</file>