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20A6C-1227-4043-8002-CCF0BB6CED36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862D-4D46-4028-8102-C9A74812C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Login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3663297" cy="512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9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Data Source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44978"/>
            <a:ext cx="6480000" cy="234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96753"/>
            <a:ext cx="6480000" cy="364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109" y="4365104"/>
            <a:ext cx="5224661" cy="1770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979712" y="1196752"/>
            <a:ext cx="1080120" cy="720080"/>
          </a:xfrm>
          <a:prstGeom prst="wedgeRoundRectCallout">
            <a:avLst>
              <a:gd name="adj1" fmla="val -26295"/>
              <a:gd name="adj2" fmla="val 7888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1. tentukan server + DB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559163" y="1196753"/>
            <a:ext cx="1080120" cy="720080"/>
          </a:xfrm>
          <a:prstGeom prst="wedgeRoundRectCallout">
            <a:avLst>
              <a:gd name="adj1" fmla="val -26295"/>
              <a:gd name="adj2" fmla="val 7888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2. lihat daftar  tabel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259319" y="1203803"/>
            <a:ext cx="1080120" cy="720080"/>
          </a:xfrm>
          <a:prstGeom prst="wedgeRoundRectCallout">
            <a:avLst>
              <a:gd name="adj1" fmla="val -26295"/>
              <a:gd name="adj2" fmla="val 7888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  <a:r>
              <a:rPr lang="id-ID" sz="1400" dirty="0" smtClean="0"/>
              <a:t>. lihat isi tabel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3529" y="4041611"/>
            <a:ext cx="1080120" cy="720080"/>
          </a:xfrm>
          <a:prstGeom prst="wedgeRoundRectCallout">
            <a:avLst>
              <a:gd name="adj1" fmla="val 66555"/>
              <a:gd name="adj2" fmla="val 3177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  <a:r>
              <a:rPr lang="id-ID" sz="1400" dirty="0" smtClean="0"/>
              <a:t>. bikin query</a:t>
            </a:r>
            <a:endParaRPr lang="en-US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870812" y="3501008"/>
            <a:ext cx="1949660" cy="720080"/>
          </a:xfrm>
          <a:prstGeom prst="wedgeRoundRectCallout">
            <a:avLst>
              <a:gd name="adj1" fmla="val -26295"/>
              <a:gd name="adj2" fmla="val 7888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5</a:t>
            </a:r>
            <a:r>
              <a:rPr lang="id-ID" sz="1400" dirty="0" smtClean="0"/>
              <a:t>. beberapa data source (disimpan dalam file XML)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9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Report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596783" cy="398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67544" y="1196752"/>
            <a:ext cx="1584176" cy="1224136"/>
          </a:xfrm>
          <a:prstGeom prst="wedgeRoundRectCallout">
            <a:avLst>
              <a:gd name="adj1" fmla="val -13261"/>
              <a:gd name="adj2" fmla="val 7683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1. tentukan header laporan (baris #1 dari tabel laporan)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627784" y="1196752"/>
            <a:ext cx="1584176" cy="1224136"/>
          </a:xfrm>
          <a:prstGeom prst="wedgeRoundRectCallout">
            <a:avLst>
              <a:gd name="adj1" fmla="val -13261"/>
              <a:gd name="adj2" fmla="val 7683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  <a:r>
              <a:rPr lang="id-ID" sz="1400" dirty="0" smtClean="0"/>
              <a:t>. Hubungkan header laporan dengan header salah satu datasource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6016" y="1196752"/>
            <a:ext cx="1584176" cy="1224136"/>
          </a:xfrm>
          <a:prstGeom prst="wedgeRoundRectCallout">
            <a:avLst>
              <a:gd name="adj1" fmla="val -13261"/>
              <a:gd name="adj2" fmla="val 7683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3. </a:t>
            </a:r>
            <a:r>
              <a:rPr lang="id-ID" sz="1400" dirty="0"/>
              <a:t>f</a:t>
            </a:r>
            <a:r>
              <a:rPr lang="id-ID" sz="1400" dirty="0" smtClean="0"/>
              <a:t>ilter berguna untuk “hide” / “unhide” suatu baris dari laporan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804248" y="1196752"/>
            <a:ext cx="1584176" cy="1224136"/>
          </a:xfrm>
          <a:prstGeom prst="wedgeRoundRectCallout">
            <a:avLst>
              <a:gd name="adj1" fmla="val -13261"/>
              <a:gd name="adj2" fmla="val 7683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4. group berguna untuk menghitung “sum” dari beberapa baris di laporan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769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Dashboard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1309"/>
            <a:ext cx="8699748" cy="446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259632" y="1519241"/>
            <a:ext cx="2664296" cy="1224136"/>
          </a:xfrm>
          <a:prstGeom prst="wedgeRoundRectCallout">
            <a:avLst>
              <a:gd name="adj1" fmla="val -21011"/>
              <a:gd name="adj2" fmla="val 6719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1. dashboard punya waktu refresh masing, untuk mengambil data terkini dari datasource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364088" y="1480069"/>
            <a:ext cx="2664296" cy="1224136"/>
          </a:xfrm>
          <a:prstGeom prst="wedgeRoundRectCallout">
            <a:avLst>
              <a:gd name="adj1" fmla="val -21011"/>
              <a:gd name="adj2" fmla="val 6719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  <a:r>
              <a:rPr lang="id-ID" sz="1400" dirty="0" smtClean="0"/>
              <a:t>. dashboard bisa menampilkan beberapa report dg posisi yg kita atur sesuai kebutuhan (KPI)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97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Beberapa Fungsi 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Setiap report bisa direlasikan dg user, sehingga hanya user tsb yg bisa membuka suatu report</a:t>
            </a:r>
          </a:p>
          <a:p>
            <a:r>
              <a:rPr lang="id-ID" dirty="0" smtClean="0"/>
              <a:t>Setiap report bisa diset public, sehingga bisa dibuka oleh siapa pun (tanpa login). Misalnya untuk menampilkan infografis “jumlah sales per bulan” di website</a:t>
            </a:r>
          </a:p>
          <a:p>
            <a:r>
              <a:rPr lang="id-ID" dirty="0" smtClean="0"/>
              <a:t>Setiap report bisa dibuatkan chart (pie/bar/line) yg bisa di-save oleh user untuk ditampilkan di presentasi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3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188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Halaman Login</vt:lpstr>
      <vt:lpstr>Create Data Source</vt:lpstr>
      <vt:lpstr>Create Report</vt:lpstr>
      <vt:lpstr>Create Dashboard</vt:lpstr>
      <vt:lpstr>Beberapa Fungsi Tambahan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nkarna</dc:creator>
  <cp:lastModifiedBy>nkarna</cp:lastModifiedBy>
  <cp:revision>5</cp:revision>
  <dcterms:created xsi:type="dcterms:W3CDTF">2018-12-17T22:47:22Z</dcterms:created>
  <dcterms:modified xsi:type="dcterms:W3CDTF">2018-12-18T00:21:28Z</dcterms:modified>
</cp:coreProperties>
</file>