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95" r:id="rId5"/>
    <p:sldId id="409" r:id="rId6"/>
    <p:sldId id="412" r:id="rId7"/>
    <p:sldId id="419" r:id="rId8"/>
    <p:sldId id="396" r:id="rId9"/>
    <p:sldId id="410" r:id="rId10"/>
    <p:sldId id="411" r:id="rId11"/>
    <p:sldId id="387" r:id="rId12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1252" y="5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4/15/2023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15/04/2023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757407" y="4916623"/>
            <a:ext cx="531059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600" dirty="0" err="1">
                <a:solidFill>
                  <a:schemeClr val="bg1"/>
                </a:solidFill>
              </a:rPr>
              <a:t>Group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Members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600" dirty="0">
                <a:solidFill>
                  <a:schemeClr val="bg1"/>
                </a:solidFill>
              </a:rPr>
              <a:t>Diogo Sousa (1222132)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600" dirty="0">
                <a:solidFill>
                  <a:schemeClr val="bg1"/>
                </a:solidFill>
              </a:rPr>
              <a:t>Filipe Teixeira (1171159)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600" dirty="0">
                <a:solidFill>
                  <a:schemeClr val="bg1"/>
                </a:solidFill>
              </a:rPr>
              <a:t>Henrique Silva ( 1171311)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João Silva</a:t>
            </a:r>
            <a:r>
              <a:rPr lang="pt-PT" sz="1600" dirty="0">
                <a:solidFill>
                  <a:schemeClr val="bg1"/>
                </a:solidFill>
              </a:rPr>
              <a:t> (1960184)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Simão Gomes (1050347)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F96B70A-62D2-E411-949C-4A4A90C4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75" y="3949133"/>
            <a:ext cx="8182338" cy="571504"/>
          </a:xfrm>
        </p:spPr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Sprint  A                       2NA – </a:t>
            </a:r>
            <a:r>
              <a:rPr lang="pt-PT" dirty="0" err="1">
                <a:solidFill>
                  <a:schemeClr val="tx1"/>
                </a:solidFill>
              </a:rPr>
              <a:t>Group</a:t>
            </a:r>
            <a:r>
              <a:rPr lang="pt-PT" dirty="0">
                <a:solidFill>
                  <a:schemeClr val="tx1"/>
                </a:solidFill>
              </a:rPr>
              <a:t> 1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A</a:t>
            </a:r>
            <a:br>
              <a:rPr lang="en-US" sz="3200" cap="none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8943"/>
              </p:ext>
            </p:extLst>
          </p:nvPr>
        </p:nvGraphicFramePr>
        <p:xfrm>
          <a:off x="1020165" y="2618910"/>
          <a:ext cx="7830870" cy="222503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Number of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Number of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Management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4          Actual: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Start Date:</a:t>
            </a:r>
            <a:r>
              <a:rPr lang="en-US" sz="1800" dirty="0">
                <a:solidFill>
                  <a:schemeClr val="tx1"/>
                </a:solidFill>
              </a:rPr>
              <a:t>	            22/02/2023	                  </a:t>
            </a:r>
            <a:r>
              <a:rPr lang="en-US" sz="1800" b="1" dirty="0">
                <a:solidFill>
                  <a:schemeClr val="tx1"/>
                </a:solidFill>
              </a:rPr>
              <a:t>End Date:</a:t>
            </a:r>
            <a:r>
              <a:rPr lang="en-US" sz="1800" dirty="0">
                <a:solidFill>
                  <a:schemeClr val="tx1"/>
                </a:solidFill>
              </a:rPr>
              <a:t>		16/04/2023</a:t>
            </a: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Backlog – Sprint A</a:t>
            </a:r>
            <a:br>
              <a:rPr lang="en-US" sz="3200" cap="none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5306"/>
              </p:ext>
            </p:extLst>
          </p:nvPr>
        </p:nvGraphicFramePr>
        <p:xfrm>
          <a:off x="1020165" y="2618910"/>
          <a:ext cx="7830870" cy="260223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28518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5902352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 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Project Manager, I want the team to follow the technical constraints and concerns  of the project 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US 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Project Manager, I want the team to elaborate a Domain Model using DDD.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Project Manager, I want the team to use the defined project repository and continuous integration server.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Project Manager, I want the team to add to the project the necessary scripts, so that build/executions/deployments/... can be executed effortlessly.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419483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005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Project Manager, I want the team to configure the project structure to facilitate / accelerate the development of upcoming user stories.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US 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 a Project Managers, I want the system to support and apply authentication and authorization for all its users and functionalities.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886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908954"/>
            <a:ext cx="9043200" cy="571504"/>
          </a:xfrm>
        </p:spPr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480458"/>
            <a:ext cx="9043200" cy="482403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15/04/2023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Demonstration: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Imagem 3" descr="Uma imagem com diagrama&#10;&#10;Descrição gerada automaticamente">
            <a:extLst>
              <a:ext uri="{FF2B5EF4-FFF2-40B4-BE49-F238E27FC236}">
                <a16:creationId xmlns:a16="http://schemas.microsoft.com/office/drawing/2014/main" id="{3FB9859E-F325-6F2C-3574-642495596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41" y="908954"/>
            <a:ext cx="6710609" cy="548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241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15/04/2023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work should have started earlier and with a more uniform pace in order to clear doubts and properly solve them on the respective task.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team should have a better “know-how” of the technical aspects and challenges from the problems that each tasks presented to be solved.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15/04/2023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interaction with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team spirit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team-work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 resolution of the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Lack of time to complete all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time to study the technical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Late task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Lack of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team members should have a stricter time-management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work should start from the 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Team should allocate time to study the technical aspects involving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review of each task should happen earlier to avoid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We must have a more organized organization / time management between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09826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15/04/2023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1" y="2393885"/>
            <a:ext cx="9008400" cy="3555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Earlier definition of the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Earlier attribution of the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Earlier definition of the tasks of each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More interaction between students/teachers to have more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Create a routine for each day to study and develop some code for the pending issues</a:t>
            </a:r>
          </a:p>
        </p:txBody>
      </p:sp>
    </p:spTree>
    <p:extLst>
      <p:ext uri="{BB962C8B-B14F-4D97-AF65-F5344CB8AC3E}">
        <p14:creationId xmlns:p14="http://schemas.microsoft.com/office/powerpoint/2010/main" val="312439670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522527971524428892777AC9C70A21" ma:contentTypeVersion="2" ma:contentTypeDescription="Criar um novo documento." ma:contentTypeScope="" ma:versionID="b4a7b8e186f880d8d60bd3c44c080aab">
  <xsd:schema xmlns:xsd="http://www.w3.org/2001/XMLSchema" xmlns:xs="http://www.w3.org/2001/XMLSchema" xmlns:p="http://schemas.microsoft.com/office/2006/metadata/properties" xmlns:ns2="db35b2a7-6dc2-427f-bf39-1b57500510ae" targetNamespace="http://schemas.microsoft.com/office/2006/metadata/properties" ma:root="true" ma:fieldsID="fb535bc98d61656083f0a40cc47fce91" ns2:_="">
    <xsd:import namespace="db35b2a7-6dc2-427f-bf39-1b5750051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5b2a7-6dc2-427f-bf39-1b57500510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72FC1C-65F4-4E0B-8071-9A4EC51F5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35b2a7-6dc2-427f-bf39-1b57500510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87164-EF5F-43C8-917E-48B38ACAFD1E}">
  <ds:schemaRefs>
    <ds:schemaRef ds:uri="http://schemas.microsoft.com/office/2006/documentManagement/types"/>
    <ds:schemaRef ds:uri="db35b2a7-6dc2-427f-bf39-1b57500510ae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454</Words>
  <Application>Microsoft Office PowerPoint</Application>
  <PresentationFormat>Papel A4 (210x297 mm)</PresentationFormat>
  <Paragraphs>72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Kozuka Gothic Pro R</vt:lpstr>
      <vt:lpstr>ISEP</vt:lpstr>
      <vt:lpstr>Sprint  A                       2NA – Group 1</vt:lpstr>
      <vt:lpstr>Sprint Planning – Sprint A </vt:lpstr>
      <vt:lpstr>Sprint Backlog – Sprint A </vt:lpstr>
      <vt:lpstr>Sprint Review</vt:lpstr>
      <vt:lpstr>Sprint Review</vt:lpstr>
      <vt:lpstr>Sprint Retrospective</vt:lpstr>
      <vt:lpstr>Sprint Retrospective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Diogo António Ribeiro Sousa</cp:lastModifiedBy>
  <cp:revision>3</cp:revision>
  <dcterms:created xsi:type="dcterms:W3CDTF">2010-10-20T15:48:12Z</dcterms:created>
  <dcterms:modified xsi:type="dcterms:W3CDTF">2023-04-15T19:20:28Z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0x01010002522527971524428892777AC9C70A21</vt:lpwstr>
  </property>
</Properties>
</file>