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3" r:id="rId10"/>
    <p:sldId id="264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5938" autoAdjust="0"/>
  </p:normalViewPr>
  <p:slideViewPr>
    <p:cSldViewPr snapToGrid="0">
      <p:cViewPr varScale="1">
        <p:scale>
          <a:sx n="48" d="100"/>
          <a:sy n="48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27/03/2019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48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GIL</a:t>
            </a:r>
          </a:p>
          <a:p>
            <a:endParaRPr lang="pt-PT" dirty="0"/>
          </a:p>
          <a:p>
            <a:r>
              <a:rPr lang="pt-PT" dirty="0"/>
              <a:t>Ponto 2.1 – falar q </a:t>
            </a:r>
            <a:r>
              <a:rPr lang="pt-PT" dirty="0" err="1"/>
              <a:t>mongoDB</a:t>
            </a:r>
            <a:r>
              <a:rPr lang="pt-PT" dirty="0"/>
              <a:t> e parão alteram constantemente conforme regras e conforme vamos querendo eficiência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2.2 – dizer q árvore é o q permite escolher diálogo, com base em destreza e tal</a:t>
            </a:r>
          </a:p>
          <a:p>
            <a:endParaRPr lang="pt-PT" dirty="0"/>
          </a:p>
          <a:p>
            <a:r>
              <a:rPr lang="pt-PT" dirty="0"/>
              <a:t>Ponto 2.3 – dizer que é supervisionada para já ?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3 – dizer q basicamente temos que melhorar tudo o que temos acima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3281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GIL</a:t>
            </a:r>
          </a:p>
          <a:p>
            <a:endParaRPr lang="pt-PT" dirty="0"/>
          </a:p>
          <a:p>
            <a:r>
              <a:rPr lang="pt-PT" dirty="0"/>
              <a:t>Ponto 2.1 – falar q </a:t>
            </a:r>
            <a:r>
              <a:rPr lang="pt-PT" dirty="0" err="1"/>
              <a:t>mongoDB</a:t>
            </a:r>
            <a:r>
              <a:rPr lang="pt-PT" dirty="0"/>
              <a:t> e parão alteram constantemente conforme regras e conforme vamos querendo eficiência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2.2 – dizer q árvore é o q permite escolher diálogo, com base em destreza e tal</a:t>
            </a:r>
          </a:p>
          <a:p>
            <a:endParaRPr lang="pt-PT" dirty="0"/>
          </a:p>
          <a:p>
            <a:r>
              <a:rPr lang="pt-PT" dirty="0"/>
              <a:t>Ponto 2.3 – dizer que é supervisionada para já ?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3 – dizer q basicamente temos que melhorar tudo o que temos acima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5469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70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LUIS</a:t>
            </a:r>
          </a:p>
          <a:p>
            <a:endParaRPr lang="pt-PT" dirty="0"/>
          </a:p>
          <a:p>
            <a:r>
              <a:rPr lang="pt-PT" dirty="0"/>
              <a:t>- Basicamente ler e explicar o </a:t>
            </a:r>
            <a:r>
              <a:rPr lang="pt-PT"/>
              <a:t>mínimo mesmo (PALHA)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785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LUIS</a:t>
            </a:r>
          </a:p>
          <a:p>
            <a:endParaRPr lang="pt-PT" dirty="0"/>
          </a:p>
          <a:p>
            <a:r>
              <a:rPr lang="pt-PT" dirty="0"/>
              <a:t>Ponto 1 – falar também do exemplo de matemática (geometria, trigonometria,…) para encher</a:t>
            </a:r>
          </a:p>
          <a:p>
            <a:r>
              <a:rPr lang="pt-PT" dirty="0"/>
              <a:t> </a:t>
            </a:r>
          </a:p>
          <a:p>
            <a:r>
              <a:rPr lang="pt-PT" dirty="0"/>
              <a:t>Ponto 2 – 	aluno = utilizador</a:t>
            </a:r>
          </a:p>
          <a:p>
            <a:r>
              <a:rPr lang="pt-PT" dirty="0"/>
              <a:t>     	2.1 Explicar o que é a destreza (media tempo global a responder) e o desempenho(percentagem de respostas certas dentro de todas q já respondeu)</a:t>
            </a:r>
          </a:p>
          <a:p>
            <a:r>
              <a:rPr lang="pt-PT" dirty="0"/>
              <a:t>	2.1 falar do desempenho geral na realização de vários testes, como soma de desempenho de testes individuais</a:t>
            </a:r>
            <a:br>
              <a:rPr lang="pt-PT" dirty="0"/>
            </a:br>
            <a:r>
              <a:rPr lang="pt-PT" dirty="0"/>
              <a:t>                	2.2 dizer que cada aluno tem sensibilidades diferentes e tal FUTURO, mas para já está adaptado a os dados de cada aluno (performance)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3 -  dizer que não se queria apenas o típico </a:t>
            </a:r>
            <a:r>
              <a:rPr lang="pt-PT" dirty="0" err="1"/>
              <a:t>chatbox</a:t>
            </a:r>
            <a:r>
              <a:rPr lang="pt-PT" dirty="0"/>
              <a:t> chato, mas um “</a:t>
            </a:r>
            <a:r>
              <a:rPr lang="pt-PT" dirty="0" err="1"/>
              <a:t>bot</a:t>
            </a:r>
            <a:r>
              <a:rPr lang="pt-PT" dirty="0"/>
              <a:t>” cativante e adequado a cada aluno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61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LUIS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67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LUIS</a:t>
            </a:r>
          </a:p>
          <a:p>
            <a:endParaRPr lang="pt-PT" dirty="0"/>
          </a:p>
          <a:p>
            <a:r>
              <a:rPr lang="pt-PT" dirty="0"/>
              <a:t>Ponto 1: salientar que a existência dos outros módulos por estarmos a trabalhar em conjunto com outro projeto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2: exemplificar domínio e subdomínio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58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  <a:p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&gt;&gt; apresentação geral das funcionalidades do componente.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COMPONENTE  NOSSA --- ESTÁ INTEGRADA NOUTRAS  como BD &amp; PROFILER</a:t>
            </a:r>
            <a:br>
              <a:rPr lang="pt-PT" dirty="0"/>
            </a:br>
            <a:r>
              <a:rPr lang="pt-PT" dirty="0"/>
              <a:t>Ponto 1.1 – dizer que vem do </a:t>
            </a:r>
            <a:r>
              <a:rPr lang="pt-PT" dirty="0" err="1"/>
              <a:t>profiler</a:t>
            </a:r>
            <a:r>
              <a:rPr lang="pt-PT" dirty="0"/>
              <a:t> (PADRAO em JSON / VETOR DE INFO) –convertemos os valores do padrão noutros valores, segundo os intervalos estabelecidos por</a:t>
            </a:r>
            <a:br>
              <a:rPr lang="pt-PT" dirty="0"/>
            </a:br>
            <a:r>
              <a:rPr lang="pt-PT" dirty="0"/>
              <a:t>                   nós.</a:t>
            </a:r>
          </a:p>
          <a:p>
            <a:r>
              <a:rPr lang="pt-PT" dirty="0"/>
              <a:t>                –  definir “informação útil” (dados do aluno como performance, se acertou ou errou ultima pergunta,…)</a:t>
            </a:r>
          </a:p>
          <a:p>
            <a:endParaRPr lang="pt-PT" dirty="0"/>
          </a:p>
          <a:p>
            <a:r>
              <a:rPr lang="pt-PT" dirty="0"/>
              <a:t>Ponto 1.2 – explicar que analisamos esses valores e testamos contra as regras estabelecidas por nós, respetivas a cada um dos </a:t>
            </a:r>
            <a:r>
              <a:rPr lang="pt-PT" dirty="0" err="1"/>
              <a:t>dominios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Ponto 1.3 – dizer que a regra acionada (cujas condições são satisfeitas pelos valores) vai ditar qual o tipo de frase a apresentar ao utilizador</a:t>
            </a:r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2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  <a:p>
            <a:endParaRPr lang="pt-PT" dirty="0"/>
          </a:p>
          <a:p>
            <a:r>
              <a:rPr lang="pt-PT" dirty="0"/>
              <a:t>&gt;&gt; descrição de como o componente atua dentro do sistema global </a:t>
            </a:r>
          </a:p>
          <a:p>
            <a:r>
              <a:rPr lang="pt-PT" dirty="0"/>
              <a:t>---- dizer que não tratamos de ir buscar as perguntas da matéria à BD nem somos o </a:t>
            </a:r>
            <a:r>
              <a:rPr lang="pt-PT" dirty="0" err="1"/>
              <a:t>profiler</a:t>
            </a:r>
            <a:r>
              <a:rPr lang="pt-PT" dirty="0"/>
              <a:t>, apenas somos responsáveis pelas frases de diálogo com o aluno</a:t>
            </a:r>
          </a:p>
          <a:p>
            <a:r>
              <a:rPr lang="pt-PT" dirty="0"/>
              <a:t>&gt;&gt; arquitetura básica do componente e sua interação com os outros módulos</a:t>
            </a:r>
            <a:br>
              <a:rPr lang="pt-PT" dirty="0"/>
            </a:br>
            <a:r>
              <a:rPr lang="pt-PT" dirty="0"/>
              <a:t>---- imagem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01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  <a:p>
            <a:endParaRPr lang="pt-PT" dirty="0"/>
          </a:p>
          <a:p>
            <a:r>
              <a:rPr lang="pt-PT" dirty="0"/>
              <a:t>&gt;&gt; apresentação de um pequeno excerto da base de dados das frases e da sua informação de suporte.</a:t>
            </a:r>
          </a:p>
          <a:p>
            <a:r>
              <a:rPr lang="pt-PT" dirty="0"/>
              <a:t>&gt;&gt; exemplo de um diálogo suportado pelo sistema.</a:t>
            </a:r>
          </a:p>
          <a:p>
            <a:r>
              <a:rPr lang="pt-PT" dirty="0"/>
              <a:t>&gt;&gt; explicar </a:t>
            </a:r>
            <a:r>
              <a:rPr lang="pt-PT" dirty="0" err="1"/>
              <a:t>tags</a:t>
            </a:r>
            <a:r>
              <a:rPr lang="pt-PT" dirty="0"/>
              <a:t> (</a:t>
            </a:r>
            <a:r>
              <a:rPr lang="pt-PT" dirty="0" err="1"/>
              <a:t>greetings</a:t>
            </a:r>
            <a:r>
              <a:rPr lang="pt-PT" dirty="0"/>
              <a:t>, </a:t>
            </a:r>
            <a:r>
              <a:rPr lang="pt-PT" dirty="0" err="1"/>
              <a:t>funny</a:t>
            </a:r>
            <a:r>
              <a:rPr lang="pt-PT"/>
              <a:t> [ESTADOS ESPIRITO LEONARDO], </a:t>
            </a:r>
            <a:r>
              <a:rPr lang="pt-PT" dirty="0" err="1"/>
              <a:t>phrase</a:t>
            </a:r>
            <a:r>
              <a:rPr lang="pt-PT" dirty="0"/>
              <a:t>, </a:t>
            </a:r>
            <a:r>
              <a:rPr lang="pt-PT" dirty="0" err="1"/>
              <a:t>counter</a:t>
            </a:r>
            <a:r>
              <a:rPr lang="pt-PT" dirty="0"/>
              <a:t>, </a:t>
            </a:r>
            <a:r>
              <a:rPr lang="pt-PT" dirty="0" err="1"/>
              <a:t>answer</a:t>
            </a:r>
            <a:r>
              <a:rPr lang="pt-PT" dirty="0"/>
              <a:t>…)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5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GIL</a:t>
            </a:r>
          </a:p>
          <a:p>
            <a:endParaRPr lang="pt-PT" dirty="0"/>
          </a:p>
          <a:p>
            <a:r>
              <a:rPr lang="pt-PT" dirty="0"/>
              <a:t>- No </a:t>
            </a:r>
            <a:r>
              <a:rPr lang="pt-PT" dirty="0" err="1"/>
              <a:t>python</a:t>
            </a:r>
            <a:r>
              <a:rPr lang="pt-PT" dirty="0"/>
              <a:t> falar do script para geração de frases, com cadeias de </a:t>
            </a:r>
            <a:r>
              <a:rPr lang="pt-PT" dirty="0" err="1"/>
              <a:t>Markov</a:t>
            </a:r>
            <a:r>
              <a:rPr lang="pt-PT" dirty="0"/>
              <a:t> e utilização de NLTK para processamento de frases (separar por palavras)</a:t>
            </a:r>
          </a:p>
          <a:p>
            <a:pPr marL="171450" indent="-171450">
              <a:buFontTx/>
              <a:buChar char="-"/>
            </a:pPr>
            <a:r>
              <a:rPr lang="pt-PT" dirty="0" err="1"/>
              <a:t>Sentence</a:t>
            </a:r>
            <a:r>
              <a:rPr lang="pt-PT" dirty="0"/>
              <a:t> </a:t>
            </a:r>
            <a:r>
              <a:rPr lang="pt-PT" dirty="0" err="1"/>
              <a:t>generator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Markov</a:t>
            </a:r>
            <a:r>
              <a:rPr lang="pt-PT" dirty="0"/>
              <a:t> </a:t>
            </a:r>
            <a:r>
              <a:rPr lang="pt-PT" dirty="0" err="1"/>
              <a:t>chains</a:t>
            </a:r>
            <a:r>
              <a:rPr lang="pt-PT" dirty="0"/>
              <a:t>: o programa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 um dicionário com as palavras, recebidas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frases, e a palavra que vem a seguir, e depois aplica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essa informação tentando fazer frases que fazem sentido. As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 uteis para prever o estado futuro com base nas características do estado presente. Assim , o programa utiliza e analisa as frases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inicial e, a partir dai, tenta prever e gerar novas frases. Utiliza as cadeiras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prever quais as sequências de palavras mais adequadas que precedem a um outro conjunto de palavras.</a:t>
            </a:r>
          </a:p>
          <a:p>
            <a:pPr marL="171450" indent="-171450">
              <a:buFontTx/>
              <a:buChar char="-"/>
            </a:pP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são, por isso, bastante utilizadas neste tipo de situações!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48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27/03/2019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27/03/2019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6882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422" y="196426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Tema interessante e fora da área de trabalho comum do grupo.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Nesta fase: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Constituição da base de conhecimento para as falas do diálogo (em constante alteração);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Geração autónoma de frases;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Configuração do padrão (em constante alteração);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Desenvolvimento do analisador do padrão;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Desenvolvimento do motor de regras.</a:t>
            </a:r>
          </a:p>
          <a:p>
            <a:pPr marL="201168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889460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493" y="196426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Esboço da árvore de decisão.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Adição e aprimoramento de regras ao motor.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Continuação do desenvolvimento do sistema atual.</a:t>
            </a:r>
          </a:p>
        </p:txBody>
      </p:sp>
    </p:spTree>
    <p:extLst>
      <p:ext uri="{BB962C8B-B14F-4D97-AF65-F5344CB8AC3E}">
        <p14:creationId xmlns:p14="http://schemas.microsoft.com/office/powerpoint/2010/main" val="219182600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74816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F771-AF31-4EEC-ABD2-41F5084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43E7B-9CF1-4EA1-9275-257EF8B7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8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Contextualização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Motivação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Objetivos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Apresentação do Componente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Ferramentas utilizadas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Conclusão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4537931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54CA6-DF71-42B3-BA6C-A5070B9A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072B4-F76D-46EF-9BF9-52FD9304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Projeto “Leonardo” surge como um sistema de avaliação de determinadas </a:t>
            </a:r>
            <a:r>
              <a:rPr lang="pt-PT" dirty="0" err="1"/>
              <a:t>UCs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Bases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Álgebra Relacional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Conceptual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Lógico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Cada aluno tem um perfil</a:t>
            </a:r>
            <a:r>
              <a:rPr lang="pt-PT" i="1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i="1" dirty="0"/>
              <a:t> </a:t>
            </a:r>
            <a:r>
              <a:rPr lang="pt-PT" dirty="0"/>
              <a:t>Diferentes desempenhos e destrezas em vários temas avaliados;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“Personalidade” e “Sensibilidade”;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Desenvolvimento de um gestor de diálogos como personificação do Leonardo.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379236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BC37-A4DC-42B0-93BE-431C67A2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E258BC-B64A-4F62-8241-57130EEF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Tornar o sistema “Leonardo” mais interativo, amigável e cativante;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Capacidade de desenvolver diálogos mais expeditos com os utilizadores;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Incentivo à utilização do sistema durante um processo de avaliação;</a:t>
            </a:r>
          </a:p>
        </p:txBody>
      </p:sp>
    </p:spTree>
    <p:extLst>
      <p:ext uri="{BB962C8B-B14F-4D97-AF65-F5344CB8AC3E}">
        <p14:creationId xmlns:p14="http://schemas.microsoft.com/office/powerpoint/2010/main" val="17307454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0529E-691C-49B6-AF9B-BBF8CBF4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6D056D-46A0-4D10-B863-EB94981A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943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Criar um componente autónomo, capaz de interatuar com os outros módulos do sistema e de fácil integração (e manutenção) no sistema geral;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Providenciar um sistema de geração de frases capaz de suportar os vários processos do sistema, em termos gerais e em termos de cada domínio de estudo, em particular;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Desenvolver um sistema de diálogos que dispõe frases à medida do contexto e com alguma capacidade de adaptação a cada estado de um processo de avaliação.</a:t>
            </a:r>
          </a:p>
        </p:txBody>
      </p:sp>
    </p:spTree>
    <p:extLst>
      <p:ext uri="{BB962C8B-B14F-4D97-AF65-F5344CB8AC3E}">
        <p14:creationId xmlns:p14="http://schemas.microsoft.com/office/powerpoint/2010/main" val="163477881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Apresentação do Componente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3130967"/>
            <a:ext cx="8068801" cy="3105583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3EC6D872-E846-4670-BF08-540C59BD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14507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Funcionalidade por subcomponente: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Análise do Padrão: Analisar padrão vindo de outra componente e extração/conversão de informação útil;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Motor de Regras: Análise de dados provenientes do padrão e realização de testes, comparando esses dados com as condições das regras, do motor de regras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Seleção de Diálogo: Através das estruturas de decisão, selecionar qual a frase a enviar ao utilizador.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511921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Apresentação do Componente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2649491"/>
            <a:ext cx="8068801" cy="310558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E9DD23-BBFC-4EBB-BAD0-425A92F9B41A}"/>
              </a:ext>
            </a:extLst>
          </p:cNvPr>
          <p:cNvSpPr/>
          <p:nvPr/>
        </p:nvSpPr>
        <p:spPr>
          <a:xfrm>
            <a:off x="10243820" y="3466254"/>
            <a:ext cx="1219200" cy="12090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DA8051-3890-44E6-B9AC-2008EEE802ED}"/>
              </a:ext>
            </a:extLst>
          </p:cNvPr>
          <p:cNvSpPr/>
          <p:nvPr/>
        </p:nvSpPr>
        <p:spPr>
          <a:xfrm>
            <a:off x="639199" y="3466254"/>
            <a:ext cx="1219200" cy="12090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49FF5-04AA-4E5C-A44C-3CCD9ADE4C05}"/>
              </a:ext>
            </a:extLst>
          </p:cNvPr>
          <p:cNvSpPr txBox="1"/>
          <p:nvPr/>
        </p:nvSpPr>
        <p:spPr>
          <a:xfrm>
            <a:off x="639199" y="2649492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endParaRPr lang="pt-PT" sz="32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680EE5-899C-49B9-8F64-6501BABE3879}"/>
              </a:ext>
            </a:extLst>
          </p:cNvPr>
          <p:cNvSpPr txBox="1"/>
          <p:nvPr/>
        </p:nvSpPr>
        <p:spPr>
          <a:xfrm>
            <a:off x="9990667" y="2649491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94776419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242052A-3CCC-4918-9A02-55A0F086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Diálogo suportado pelo sistema (exemplo)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861DA2B8-2C4C-499C-9373-7AF65343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/>
              <a:t>Leonardo: Então Einstein, vamos a</a:t>
            </a:r>
            <a:br>
              <a:rPr lang="pt-PT" dirty="0"/>
            </a:br>
            <a:r>
              <a:rPr lang="pt-PT" dirty="0"/>
              <a:t>                   mais um teste?</a:t>
            </a:r>
            <a:br>
              <a:rPr lang="pt-PT" dirty="0"/>
            </a:br>
            <a:r>
              <a:rPr lang="pt-PT" dirty="0"/>
              <a:t>Utilizador: Eu sei tudo!</a:t>
            </a:r>
            <a:br>
              <a:rPr lang="pt-PT" dirty="0"/>
            </a:br>
            <a:r>
              <a:rPr lang="pt-PT" dirty="0"/>
              <a:t>Leonardo : Escolhe o tema para</a:t>
            </a:r>
            <a:br>
              <a:rPr lang="pt-PT" dirty="0"/>
            </a:br>
            <a:r>
              <a:rPr lang="pt-PT" dirty="0"/>
              <a:t>                    avaliação.</a:t>
            </a:r>
            <a:br>
              <a:rPr lang="pt-PT" dirty="0"/>
            </a:br>
            <a:endParaRPr lang="pt-PT" dirty="0"/>
          </a:p>
          <a:p>
            <a:r>
              <a:rPr lang="pt-PT" dirty="0"/>
              <a:t>(…)</a:t>
            </a:r>
            <a:br>
              <a:rPr lang="pt-PT" dirty="0"/>
            </a:br>
            <a:r>
              <a:rPr lang="pt-PT" dirty="0"/>
              <a:t>* Aluno realiza um teste e termina com boa performance *</a:t>
            </a:r>
            <a:br>
              <a:rPr lang="pt-PT" dirty="0"/>
            </a:br>
            <a:r>
              <a:rPr lang="pt-PT" dirty="0"/>
              <a:t>(…)</a:t>
            </a:r>
            <a:br>
              <a:rPr lang="pt-PT" dirty="0"/>
            </a:br>
            <a:br>
              <a:rPr lang="pt-PT" dirty="0"/>
            </a:br>
            <a:r>
              <a:rPr lang="pt-PT" dirty="0"/>
              <a:t>Leonardo: É para o 20.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C326E9-55EA-47E8-8815-2DF28E56C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58" y="0"/>
            <a:ext cx="4852275" cy="364153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4737B7-0097-4870-AF81-03E8531FC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15" y="3641535"/>
            <a:ext cx="5072409" cy="31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8172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7957C-DC5E-4548-8077-D8829D44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Ferramentas utilizadas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4C4566-E3D5-4C54-8686-5B9ECE2D9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586" y="4431467"/>
            <a:ext cx="4162425" cy="1095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6B0D0B-613F-40CF-9E5B-ED2D0E0E2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59" y="1827256"/>
            <a:ext cx="3664800" cy="17527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CC0437-23EE-4BD1-ADC3-A33696204AF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00" y="2022537"/>
            <a:ext cx="4296342" cy="14507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C23E1A-3E18-429C-9802-D27661FD0B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22" y="3579986"/>
            <a:ext cx="4033520" cy="20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3253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487</TotalTime>
  <Words>845</Words>
  <Application>Microsoft Office PowerPoint</Application>
  <PresentationFormat>Ecrã Panorâmico</PresentationFormat>
  <Paragraphs>130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Retrospetiva</vt:lpstr>
      <vt:lpstr>Conceção e Implementação de um Gestor de Diálogos para um Tutor Artificial</vt:lpstr>
      <vt:lpstr>Estrutura da Apresentação</vt:lpstr>
      <vt:lpstr>Contextualização</vt:lpstr>
      <vt:lpstr>Motivação</vt:lpstr>
      <vt:lpstr>Objetivos</vt:lpstr>
      <vt:lpstr>Apresentação do Componente</vt:lpstr>
      <vt:lpstr>Apresentação do Componente</vt:lpstr>
      <vt:lpstr>Diálogo suportado pelo sistema (exemplo)</vt:lpstr>
      <vt:lpstr>Ferramentas utilizadas</vt:lpstr>
      <vt:lpstr>Conclusões</vt:lpstr>
      <vt:lpstr>Trabalho Futuro</vt:lpstr>
      <vt:lpstr>Conceção e Implementação de um Gestor de Diálogos para um Tutor Artificial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Leonardo</dc:title>
  <dc:creator>Diana Costa</dc:creator>
  <cp:lastModifiedBy>Diana Costa</cp:lastModifiedBy>
  <cp:revision>36</cp:revision>
  <dcterms:created xsi:type="dcterms:W3CDTF">2019-03-25T15:09:24Z</dcterms:created>
  <dcterms:modified xsi:type="dcterms:W3CDTF">2019-03-27T13:51:23Z</dcterms:modified>
</cp:coreProperties>
</file>