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6" r:id="rId9"/>
    <p:sldId id="263" r:id="rId10"/>
    <p:sldId id="264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8062" autoAdjust="0"/>
  </p:normalViewPr>
  <p:slideViewPr>
    <p:cSldViewPr snapToGrid="0">
      <p:cViewPr varScale="1">
        <p:scale>
          <a:sx n="67" d="100"/>
          <a:sy n="67" d="100"/>
        </p:scale>
        <p:origin x="12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F5FE0-F804-4E91-803A-7CECEE48BB95}" type="datetimeFigureOut">
              <a:rPr lang="pt-PT" smtClean="0"/>
              <a:t>25/03/2019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76EEC-3DB8-4814-A8C5-185DA6C5A9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452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Ponto 1 – falar também do exemplo de matemática (geometria, trigonometria,…) para encher</a:t>
            </a:r>
          </a:p>
          <a:p>
            <a:r>
              <a:rPr lang="pt-PT" dirty="0"/>
              <a:t> </a:t>
            </a:r>
          </a:p>
          <a:p>
            <a:r>
              <a:rPr lang="pt-PT" dirty="0"/>
              <a:t>Ponto 2 – 	2.1 Explicar o que é a destreza e o desempenho</a:t>
            </a:r>
          </a:p>
          <a:p>
            <a:r>
              <a:rPr lang="pt-PT" dirty="0"/>
              <a:t>	2.2 falar do desempenho geral na realização de vários testes, como soma de desempenho de testes individuais</a:t>
            </a:r>
            <a:br>
              <a:rPr lang="pt-PT" dirty="0"/>
            </a:br>
            <a:r>
              <a:rPr lang="pt-PT" dirty="0"/>
              <a:t>                	2.3 dizer que cada aluno tem sensibilidades diferentes e tal</a:t>
            </a:r>
            <a:br>
              <a:rPr lang="pt-PT" dirty="0"/>
            </a:br>
            <a:endParaRPr lang="pt-PT" dirty="0"/>
          </a:p>
          <a:p>
            <a:r>
              <a:rPr lang="pt-PT" dirty="0"/>
              <a:t>Ponto 3 -  dizer que não se queria apenas o típico </a:t>
            </a:r>
            <a:r>
              <a:rPr lang="pt-PT" dirty="0" err="1"/>
              <a:t>chatbox</a:t>
            </a:r>
            <a:r>
              <a:rPr lang="pt-PT" dirty="0"/>
              <a:t> chato, mas um “</a:t>
            </a:r>
            <a:r>
              <a:rPr lang="pt-PT" dirty="0" err="1"/>
              <a:t>bot</a:t>
            </a:r>
            <a:r>
              <a:rPr lang="pt-PT" dirty="0"/>
              <a:t>” cativante e adequado a cada aluno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4616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Ponto 1: salientar que a existência dos outros módulos por estarmos a trabalhar em conjunto com outro projeto</a:t>
            </a:r>
            <a:br>
              <a:rPr lang="pt-PT" dirty="0"/>
            </a:br>
            <a:br>
              <a:rPr lang="pt-PT" dirty="0"/>
            </a:br>
            <a:r>
              <a:rPr lang="pt-PT" dirty="0"/>
              <a:t>Ponto 2: exemplificar domínio e subdomínio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0589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&gt;&gt; apresentação geral das funcionalidades do componente.</a:t>
            </a:r>
            <a:br>
              <a:rPr lang="pt-PT" dirty="0"/>
            </a:br>
            <a:r>
              <a:rPr lang="pt-PT" dirty="0"/>
              <a:t>Ponto 1.1 – dizer que vem do </a:t>
            </a:r>
            <a:r>
              <a:rPr lang="pt-PT" dirty="0" err="1"/>
              <a:t>profiler</a:t>
            </a:r>
            <a:r>
              <a:rPr lang="pt-PT" dirty="0"/>
              <a:t>(?) e definir “informação útil” (dados do aluno como performance, se acertou ou errou ultima pergunta,…)</a:t>
            </a:r>
          </a:p>
          <a:p>
            <a:r>
              <a:rPr lang="pt-PT" dirty="0"/>
              <a:t>Ponto 1.2 – explicar que recebemos padrão em </a:t>
            </a:r>
            <a:r>
              <a:rPr lang="pt-PT" dirty="0" err="1"/>
              <a:t>json</a:t>
            </a:r>
            <a:r>
              <a:rPr lang="pt-PT" dirty="0"/>
              <a:t>, convertemos os valores do padrão noutros valores, segundo os intervalos estabelecidos por nós.</a:t>
            </a:r>
          </a:p>
          <a:p>
            <a:r>
              <a:rPr lang="pt-PT" dirty="0"/>
              <a:t>Ponto 1.3 – explicar que analisamos esses valores e testamos contra as regras estabelecidas por nós, respetivas a cada um dos </a:t>
            </a:r>
            <a:r>
              <a:rPr lang="pt-PT" dirty="0" err="1"/>
              <a:t>dominios</a:t>
            </a:r>
            <a:r>
              <a:rPr lang="pt-PT" dirty="0"/>
              <a:t>.</a:t>
            </a:r>
          </a:p>
          <a:p>
            <a:r>
              <a:rPr lang="pt-PT" dirty="0"/>
              <a:t>Ponto 1.4 – dizer que a regra acionada (cujas condições são satisfeitas pelos valores) vai ditar qual o tipo de frase a apresentar ao utilizador</a:t>
            </a:r>
            <a:br>
              <a:rPr lang="pt-PT" dirty="0"/>
            </a:b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2323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&gt;&gt; descrição de como o componente atua dentro do sistema global </a:t>
            </a:r>
          </a:p>
          <a:p>
            <a:r>
              <a:rPr lang="pt-PT" dirty="0"/>
              <a:t>----dizer que não tratamos de ir buscar as perguntas da matéria à BD nem somos o </a:t>
            </a:r>
            <a:r>
              <a:rPr lang="pt-PT" dirty="0" err="1"/>
              <a:t>profiler</a:t>
            </a:r>
            <a:r>
              <a:rPr lang="pt-PT" dirty="0"/>
              <a:t>, apenas somos responsáveis pelas frases de diálogo com o aluno</a:t>
            </a:r>
          </a:p>
          <a:p>
            <a:r>
              <a:rPr lang="pt-PT" dirty="0"/>
              <a:t>&gt;&gt; arquitetura básica do componente e sua interação com os outros módulos</a:t>
            </a:r>
            <a:br>
              <a:rPr lang="pt-PT" dirty="0"/>
            </a:br>
            <a:r>
              <a:rPr lang="pt-PT" dirty="0"/>
              <a:t>----imagem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9019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&gt;&gt; apresentação de um pequeno excerto da base de dados das frases e da sua informação de suporte.</a:t>
            </a:r>
          </a:p>
          <a:p>
            <a:r>
              <a:rPr lang="pt-PT" dirty="0"/>
              <a:t>&gt;&gt; exemplo de um diálogo suportado pelo sistema.</a:t>
            </a:r>
          </a:p>
          <a:p>
            <a:r>
              <a:rPr lang="pt-PT" dirty="0"/>
              <a:t>&gt;&gt; explicar </a:t>
            </a:r>
            <a:r>
              <a:rPr lang="pt-PT" dirty="0" err="1"/>
              <a:t>tags</a:t>
            </a:r>
            <a:r>
              <a:rPr lang="pt-PT" dirty="0"/>
              <a:t> (</a:t>
            </a:r>
            <a:r>
              <a:rPr lang="pt-PT" dirty="0" err="1"/>
              <a:t>greetings</a:t>
            </a:r>
            <a:r>
              <a:rPr lang="pt-PT" dirty="0"/>
              <a:t>, </a:t>
            </a:r>
            <a:r>
              <a:rPr lang="pt-PT" dirty="0" err="1"/>
              <a:t>funny</a:t>
            </a:r>
            <a:r>
              <a:rPr lang="pt-PT" dirty="0"/>
              <a:t>, </a:t>
            </a:r>
            <a:r>
              <a:rPr lang="pt-PT" dirty="0" err="1"/>
              <a:t>phrase</a:t>
            </a:r>
            <a:r>
              <a:rPr lang="pt-PT" dirty="0"/>
              <a:t>, </a:t>
            </a:r>
            <a:r>
              <a:rPr lang="pt-PT" dirty="0" err="1"/>
              <a:t>counter</a:t>
            </a:r>
            <a:r>
              <a:rPr lang="pt-PT" dirty="0"/>
              <a:t>, </a:t>
            </a:r>
            <a:r>
              <a:rPr lang="pt-PT" dirty="0" err="1"/>
              <a:t>answer</a:t>
            </a:r>
            <a:r>
              <a:rPr lang="pt-PT" dirty="0"/>
              <a:t>…)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3765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- No </a:t>
            </a:r>
            <a:r>
              <a:rPr lang="pt-PT" dirty="0" err="1"/>
              <a:t>python</a:t>
            </a:r>
            <a:r>
              <a:rPr lang="pt-PT" dirty="0"/>
              <a:t> falar do script para geração de frases, com cadeias de </a:t>
            </a:r>
            <a:r>
              <a:rPr lang="pt-PT" dirty="0" err="1"/>
              <a:t>Markov</a:t>
            </a:r>
            <a:r>
              <a:rPr lang="pt-PT" dirty="0"/>
              <a:t> e utilização de NLTK para processamento de frases (separar por palavras)</a:t>
            </a:r>
          </a:p>
          <a:p>
            <a:pPr marL="171450" indent="-171450">
              <a:buFontTx/>
              <a:buChar char="-"/>
            </a:pPr>
            <a:r>
              <a:rPr lang="pt-PT" dirty="0" err="1"/>
              <a:t>Sentence</a:t>
            </a:r>
            <a:r>
              <a:rPr lang="pt-PT" dirty="0"/>
              <a:t> </a:t>
            </a:r>
            <a:r>
              <a:rPr lang="pt-PT" dirty="0" err="1"/>
              <a:t>generator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Markov</a:t>
            </a:r>
            <a:r>
              <a:rPr lang="pt-PT" dirty="0"/>
              <a:t> </a:t>
            </a:r>
            <a:r>
              <a:rPr lang="pt-PT" dirty="0" err="1"/>
              <a:t>chains</a:t>
            </a:r>
            <a:r>
              <a:rPr lang="pt-PT" dirty="0"/>
              <a:t>: o programa 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cria um dicionário com as palavras, recebidas de um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frases, e a palavra que vem a seguir, e depois aplica cadeias de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Markov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sobre essa informação tentando fazer frases que fazem sentido. As cadeias de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Markov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são uteis para prever o estado futuro com base nas características do estado presente. Assim , o programa utiliza e analisa as frases de um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inicial e, a partir dai, tenta prever e gerar novas frases. Utiliza as cadeiras de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markov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prever quais as sequências de palavras mais adequadas que precedem a um outro conjunto de palavras.</a:t>
            </a:r>
          </a:p>
          <a:p>
            <a:pPr marL="171450" indent="-171450">
              <a:buFontTx/>
              <a:buChar char="-"/>
            </a:pP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Cadeias de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Markov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são, por isso, bastante utilizadas neste tipo de situações!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4484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Ponto 2.1 – falar q </a:t>
            </a:r>
            <a:r>
              <a:rPr lang="pt-PT" dirty="0" err="1"/>
              <a:t>mongoDB</a:t>
            </a:r>
            <a:r>
              <a:rPr lang="pt-PT" dirty="0"/>
              <a:t> e parão alteram constantemente conforme regras e conforme vamos querendo eficiência</a:t>
            </a:r>
            <a:br>
              <a:rPr lang="pt-PT" dirty="0"/>
            </a:br>
            <a:endParaRPr lang="pt-PT" dirty="0"/>
          </a:p>
          <a:p>
            <a:r>
              <a:rPr lang="pt-PT" dirty="0"/>
              <a:t>Ponto 2.2 – dizer q árvore é o q permite escolher diálogo, com base em destreza e tal</a:t>
            </a:r>
          </a:p>
          <a:p>
            <a:endParaRPr lang="pt-PT" dirty="0"/>
          </a:p>
          <a:p>
            <a:r>
              <a:rPr lang="pt-PT" dirty="0"/>
              <a:t>Ponto 2.3 – dizer que é supervisionada para já ?</a:t>
            </a:r>
            <a:br>
              <a:rPr lang="pt-PT" dirty="0"/>
            </a:br>
            <a:br>
              <a:rPr lang="pt-PT" dirty="0"/>
            </a:br>
            <a:r>
              <a:rPr lang="pt-PT" dirty="0"/>
              <a:t>Ponto 3 – dizer q basicamente temos que melhorar tudo o que temos acima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3281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25/03/2019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65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25/03/2019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000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25/03/2019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72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25/03/2019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121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25/03/2019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79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25/03/2019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433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25/03/2019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147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25/03/2019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631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25/03/2019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587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D2C362-FAA5-4C55-BE02-652F59C753E4}" type="datetimeFigureOut">
              <a:rPr lang="pt-PT" smtClean="0"/>
              <a:t>25/03/2019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10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25/03/2019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81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D2C362-FAA5-4C55-BE02-652F59C753E4}" type="datetimeFigureOut">
              <a:rPr lang="pt-PT" smtClean="0"/>
              <a:t>25/03/2019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59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5BD2A-223B-4886-95F6-197166A45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Leonardo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4F64DE-3061-42FD-9E5E-390B7D1274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Conceção e Implementação de um Gestor de Diálogos para um Tutor Artificial</a:t>
            </a:r>
          </a:p>
          <a:p>
            <a:endParaRPr lang="pt-PT" dirty="0"/>
          </a:p>
        </p:txBody>
      </p:sp>
      <p:pic>
        <p:nvPicPr>
          <p:cNvPr id="8" name="Imagem 7" descr="EENG">
            <a:extLst>
              <a:ext uri="{FF2B5EF4-FFF2-40B4-BE49-F238E27FC236}">
                <a16:creationId xmlns:a16="http://schemas.microsoft.com/office/drawing/2014/main" id="{D47250D0-4D50-410E-8522-6DAD62A9D283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2696" y="167503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4C8927B-E775-4EF3-B23F-1E60433416E8}"/>
              </a:ext>
            </a:extLst>
          </p:cNvPr>
          <p:cNvSpPr txBox="1"/>
          <p:nvPr/>
        </p:nvSpPr>
        <p:spPr>
          <a:xfrm>
            <a:off x="2259875" y="106305"/>
            <a:ext cx="5094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Braga, Março de 2019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037F2EA-6259-4F03-A24F-D9F0BDA03CB7}"/>
              </a:ext>
            </a:extLst>
          </p:cNvPr>
          <p:cNvSpPr txBox="1"/>
          <p:nvPr/>
        </p:nvSpPr>
        <p:spPr>
          <a:xfrm>
            <a:off x="8857660" y="5041446"/>
            <a:ext cx="22980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Diana Costa (a78985)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Gil Cunha (a77249)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Luís Costa (a74819)</a:t>
            </a:r>
            <a:br>
              <a:rPr lang="pt-PT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Orientador: Orlando Belo</a:t>
            </a:r>
            <a:endParaRPr lang="pt-PT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85DD243-9100-494A-BB32-B25C52E2AF13}"/>
              </a:ext>
            </a:extLst>
          </p:cNvPr>
          <p:cNvSpPr txBox="1"/>
          <p:nvPr/>
        </p:nvSpPr>
        <p:spPr>
          <a:xfrm>
            <a:off x="10125100" y="5806660"/>
            <a:ext cx="1031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32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LEI</a:t>
            </a:r>
          </a:p>
        </p:txBody>
      </p:sp>
    </p:spTree>
    <p:extLst>
      <p:ext uri="{BB962C8B-B14F-4D97-AF65-F5344CB8AC3E}">
        <p14:creationId xmlns:p14="http://schemas.microsoft.com/office/powerpoint/2010/main" val="1223688246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3627F-344B-4BBB-AE8A-D976F33B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Conclusão e Trabalho Futuro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FF2DE50-49B0-47EC-8D7A-0F77D0C69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4266"/>
            <a:ext cx="10058400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Tema interessante e fora da área de trabalho comum do grupo.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Nesta fase: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Constituição da base de conhecimento para as falas do diálogo (em constante alteração);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Geração autónoma de frases;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Configuração do padrão (em constante alteração);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Desenvolvimento do analisador do padrão;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Desenvolvimento do motor de regras.</a:t>
            </a:r>
          </a:p>
          <a:p>
            <a:pPr marL="201168" lvl="1" indent="0">
              <a:buNone/>
            </a:pPr>
            <a:endParaRPr lang="pt-PT" dirty="0"/>
          </a:p>
          <a:p>
            <a:pPr>
              <a:buFont typeface="Wingdings" panose="05000000000000000000" pitchFamily="2" charset="2"/>
              <a:buChar char="q"/>
            </a:pPr>
            <a:r>
              <a:rPr lang="pt-PT" sz="2200" dirty="0"/>
              <a:t> Trabalho futuro: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Esboço da árvore de decisão;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Adição e aprimoramento de regras ao motor;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Continuação do desenvolvimento de todos os pontos acima.</a:t>
            </a:r>
          </a:p>
        </p:txBody>
      </p:sp>
    </p:spTree>
    <p:extLst>
      <p:ext uri="{BB962C8B-B14F-4D97-AF65-F5344CB8AC3E}">
        <p14:creationId xmlns:p14="http://schemas.microsoft.com/office/powerpoint/2010/main" val="240889460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5BD2A-223B-4886-95F6-197166A45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Leonardo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4F64DE-3061-42FD-9E5E-390B7D1274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Conceção e Implementação de um Gestor de Diálogos para um Tutor Artificial</a:t>
            </a:r>
          </a:p>
          <a:p>
            <a:endParaRPr lang="pt-PT" dirty="0"/>
          </a:p>
        </p:txBody>
      </p:sp>
      <p:pic>
        <p:nvPicPr>
          <p:cNvPr id="8" name="Imagem 7" descr="EENG">
            <a:extLst>
              <a:ext uri="{FF2B5EF4-FFF2-40B4-BE49-F238E27FC236}">
                <a16:creationId xmlns:a16="http://schemas.microsoft.com/office/drawing/2014/main" id="{D47250D0-4D50-410E-8522-6DAD62A9D283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2696" y="167503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4C8927B-E775-4EF3-B23F-1E60433416E8}"/>
              </a:ext>
            </a:extLst>
          </p:cNvPr>
          <p:cNvSpPr txBox="1"/>
          <p:nvPr/>
        </p:nvSpPr>
        <p:spPr>
          <a:xfrm>
            <a:off x="2259875" y="106305"/>
            <a:ext cx="5094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Braga, Março de 2019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037F2EA-6259-4F03-A24F-D9F0BDA03CB7}"/>
              </a:ext>
            </a:extLst>
          </p:cNvPr>
          <p:cNvSpPr txBox="1"/>
          <p:nvPr/>
        </p:nvSpPr>
        <p:spPr>
          <a:xfrm>
            <a:off x="8857660" y="5041446"/>
            <a:ext cx="22980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Diana Costa (a78985)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Gil Cunha (a77249)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Luís Costa (a74819)</a:t>
            </a:r>
            <a:br>
              <a:rPr lang="pt-PT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Orientador: Orlando Belo</a:t>
            </a:r>
            <a:endParaRPr lang="pt-PT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85DD243-9100-494A-BB32-B25C52E2AF13}"/>
              </a:ext>
            </a:extLst>
          </p:cNvPr>
          <p:cNvSpPr txBox="1"/>
          <p:nvPr/>
        </p:nvSpPr>
        <p:spPr>
          <a:xfrm>
            <a:off x="10125100" y="5806660"/>
            <a:ext cx="1031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32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LEI</a:t>
            </a:r>
          </a:p>
        </p:txBody>
      </p:sp>
    </p:spTree>
    <p:extLst>
      <p:ext uri="{BB962C8B-B14F-4D97-AF65-F5344CB8AC3E}">
        <p14:creationId xmlns:p14="http://schemas.microsoft.com/office/powerpoint/2010/main" val="414692048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0F771-AF31-4EEC-ABD2-41F508465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Estrutura da Apresentação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1943E7B-9CF1-4EA1-9275-257EF8B74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088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Contextualização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Motivação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Objetivos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Apresentação do Componente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Ferramentas utilizadas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Conclusão e Trabalho Futuro</a:t>
            </a:r>
          </a:p>
        </p:txBody>
      </p:sp>
    </p:spTree>
    <p:extLst>
      <p:ext uri="{BB962C8B-B14F-4D97-AF65-F5344CB8AC3E}">
        <p14:creationId xmlns:p14="http://schemas.microsoft.com/office/powerpoint/2010/main" val="145379318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54CA6-DF71-42B3-BA6C-A5070B9A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Contextualização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C072B4-F76D-46EF-9BF9-52FD93046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0401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Projeto “Leonardo” surge como um sistema de avaliação de determinadas </a:t>
            </a:r>
            <a:r>
              <a:rPr lang="pt-PT" dirty="0" err="1"/>
              <a:t>UCs</a:t>
            </a:r>
            <a:r>
              <a:rPr lang="pt-PT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Bases de Dados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PT" dirty="0"/>
              <a:t> Álgebra Relacional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PT" dirty="0"/>
              <a:t> Modelo Conceptual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PT" dirty="0"/>
              <a:t> Modelo Lógico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PT" dirty="0"/>
              <a:t>…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Cada aluno tem um perfil</a:t>
            </a:r>
            <a:r>
              <a:rPr lang="pt-PT" i="1" dirty="0"/>
              <a:t>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i="1" dirty="0"/>
              <a:t> </a:t>
            </a:r>
            <a:r>
              <a:rPr lang="pt-PT" dirty="0"/>
              <a:t>Diferentes desempenhos e destrezas em vários temas avaliados;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“Personalidade” e “Sensibilidade”;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Desenvolvimento de um gestor de diálogos como personificação do Leonardo.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1379236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FBC37-A4DC-42B0-93BE-431C67A2D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Motivação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EE258BC-B64A-4F62-8241-57130EEF2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0401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Tornar o sistema “Leonardo” mais interativo, amigável e cativante;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Capacidade de desenvolver diálogos mais expeditos com os utilizadores;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Incentivo à utilização do sistema durante um processo de avaliação;</a:t>
            </a:r>
          </a:p>
        </p:txBody>
      </p:sp>
    </p:spTree>
    <p:extLst>
      <p:ext uri="{BB962C8B-B14F-4D97-AF65-F5344CB8AC3E}">
        <p14:creationId xmlns:p14="http://schemas.microsoft.com/office/powerpoint/2010/main" val="173074546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0529E-691C-49B6-AF9B-BBF8CBF4D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6D056D-46A0-4D10-B863-EB94981A8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9433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Criar um componente autónomo, capaz de interatuar com os outros módulos do sistema e de fácil integração (e manutenção) no sistema geral;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Providenciar um sistema de geração de frases capaz de suportar os vários processos do sistema, em termos gerais e em termos de cada domínio de estudo, em particular;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Desenvolver um sistema de diálogos que dispõe frases à medida do contexto e com alguma capacidade de adaptação a cada estado de um processo de avaliação.</a:t>
            </a:r>
          </a:p>
        </p:txBody>
      </p:sp>
    </p:spTree>
    <p:extLst>
      <p:ext uri="{BB962C8B-B14F-4D97-AF65-F5344CB8AC3E}">
        <p14:creationId xmlns:p14="http://schemas.microsoft.com/office/powerpoint/2010/main" val="1634778810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A4474-206D-415E-90A2-22F6698BD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Apresentação do Componente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71BA8A-8BE0-477E-BBFF-00AE52C4F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599" y="3130967"/>
            <a:ext cx="8068801" cy="3105583"/>
          </a:xfrm>
          <a:prstGeom prst="rect">
            <a:avLst/>
          </a:prstGeom>
        </p:spPr>
      </p:pic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3EC6D872-E846-4670-BF08-540C59BD2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0401"/>
            <a:ext cx="10058400" cy="145075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Funcionalidade por subcomponente: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Análise do Padrão: Analisar padrão vindo de outra componente e extração/conversão de informação útil;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Motor de Regras: Análise de dados provenientes do padrão e realização de testes, comparando esses dados com as condições das regras, do motor de regras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Seleção de Diálogo: Através das estruturas de decisão, selecionar qual a frase a enviar ao utilizador.</a:t>
            </a:r>
          </a:p>
          <a:p>
            <a:pPr>
              <a:buFont typeface="Wingdings" panose="05000000000000000000" pitchFamily="2" charset="2"/>
              <a:buChar char="q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3511921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A4474-206D-415E-90A2-22F6698BD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Apresentação do Componente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71BA8A-8BE0-477E-BBFF-00AE52C4F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599" y="2649491"/>
            <a:ext cx="8068801" cy="310558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9E9DD23-BBFC-4EBB-BAD0-425A92F9B41A}"/>
              </a:ext>
            </a:extLst>
          </p:cNvPr>
          <p:cNvSpPr/>
          <p:nvPr/>
        </p:nvSpPr>
        <p:spPr>
          <a:xfrm>
            <a:off x="10243820" y="3466254"/>
            <a:ext cx="1219200" cy="120904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DA8051-3890-44E6-B9AC-2008EEE802ED}"/>
              </a:ext>
            </a:extLst>
          </p:cNvPr>
          <p:cNvSpPr/>
          <p:nvPr/>
        </p:nvSpPr>
        <p:spPr>
          <a:xfrm>
            <a:off x="639199" y="3466254"/>
            <a:ext cx="1219200" cy="120904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49FF5-04AA-4E5C-A44C-3CCD9ADE4C05}"/>
              </a:ext>
            </a:extLst>
          </p:cNvPr>
          <p:cNvSpPr txBox="1"/>
          <p:nvPr/>
        </p:nvSpPr>
        <p:spPr>
          <a:xfrm>
            <a:off x="639199" y="2649492"/>
            <a:ext cx="2201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i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Profiler</a:t>
            </a:r>
            <a:endParaRPr lang="pt-PT" sz="3200" i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D680EE5-899C-49B9-8F64-6501BABE3879}"/>
              </a:ext>
            </a:extLst>
          </p:cNvPr>
          <p:cNvSpPr txBox="1"/>
          <p:nvPr/>
        </p:nvSpPr>
        <p:spPr>
          <a:xfrm>
            <a:off x="9990667" y="2649491"/>
            <a:ext cx="2201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i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2947764199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2242052A-3CCC-4918-9A02-55A0F086A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Diálogo suportado pelo sistema (exemplo)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861DA2B8-2C4C-499C-9373-7AF65343E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PT" dirty="0"/>
              <a:t>Leonardo: Então Einstein, vamos a</a:t>
            </a:r>
            <a:br>
              <a:rPr lang="pt-PT" dirty="0"/>
            </a:br>
            <a:r>
              <a:rPr lang="pt-PT" dirty="0"/>
              <a:t>                   mais um teste?</a:t>
            </a:r>
            <a:br>
              <a:rPr lang="pt-PT" dirty="0"/>
            </a:br>
            <a:r>
              <a:rPr lang="pt-PT" dirty="0"/>
              <a:t>Utilizador: Eu sei tudo!</a:t>
            </a:r>
            <a:br>
              <a:rPr lang="pt-PT" dirty="0"/>
            </a:br>
            <a:r>
              <a:rPr lang="pt-PT" dirty="0"/>
              <a:t>Leonardo : Escolhe o tema para</a:t>
            </a:r>
            <a:br>
              <a:rPr lang="pt-PT" dirty="0"/>
            </a:br>
            <a:r>
              <a:rPr lang="pt-PT" dirty="0"/>
              <a:t>                    avaliação.</a:t>
            </a:r>
            <a:br>
              <a:rPr lang="pt-PT" dirty="0"/>
            </a:br>
            <a:endParaRPr lang="pt-PT" dirty="0"/>
          </a:p>
          <a:p>
            <a:r>
              <a:rPr lang="pt-PT" dirty="0"/>
              <a:t>(…)</a:t>
            </a:r>
            <a:br>
              <a:rPr lang="pt-PT" dirty="0"/>
            </a:br>
            <a:r>
              <a:rPr lang="pt-PT" dirty="0"/>
              <a:t>* Aluno realiza um teste e termina com boa performance *</a:t>
            </a:r>
            <a:br>
              <a:rPr lang="pt-PT" dirty="0"/>
            </a:br>
            <a:r>
              <a:rPr lang="pt-PT" dirty="0"/>
              <a:t>(…)</a:t>
            </a:r>
            <a:br>
              <a:rPr lang="pt-PT" dirty="0"/>
            </a:br>
            <a:br>
              <a:rPr lang="pt-PT" dirty="0"/>
            </a:br>
            <a:r>
              <a:rPr lang="pt-PT" dirty="0"/>
              <a:t>Leonardo: É para o 20.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9C326E9-55EA-47E8-8815-2DF28E56C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58" y="0"/>
            <a:ext cx="4852275" cy="364153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E4737B7-0097-4870-AF81-03E8531FC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315" y="3641535"/>
            <a:ext cx="5072409" cy="319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8172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7957C-DC5E-4548-8077-D8829D44F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Ferramentas utilizadas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14C4566-E3D5-4C54-8686-5B9ECE2D9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586" y="4431467"/>
            <a:ext cx="4162425" cy="10953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96B0D0B-613F-40CF-9E5B-ED2D0E0E2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359" y="1827256"/>
            <a:ext cx="3664800" cy="175273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CC0437-23EE-4BD1-ADC3-A33696204A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00" y="2022537"/>
            <a:ext cx="4296342" cy="145075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6C23E1A-3E18-429C-9802-D27661FD0B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122" y="3579986"/>
            <a:ext cx="4033520" cy="201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3253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294</TotalTime>
  <Words>819</Words>
  <Application>Microsoft Office PowerPoint</Application>
  <PresentationFormat>Ecrã Panorâmico</PresentationFormat>
  <Paragraphs>101</Paragraphs>
  <Slides>11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Retrospetiva</vt:lpstr>
      <vt:lpstr>Leonardo</vt:lpstr>
      <vt:lpstr>Estrutura da Apresentação</vt:lpstr>
      <vt:lpstr>Contextualização</vt:lpstr>
      <vt:lpstr>Motivação</vt:lpstr>
      <vt:lpstr>Objetivos</vt:lpstr>
      <vt:lpstr>Apresentação do Componente</vt:lpstr>
      <vt:lpstr>Apresentação do Componente</vt:lpstr>
      <vt:lpstr>Diálogo suportado pelo sistema (exemplo)</vt:lpstr>
      <vt:lpstr>Ferramentas utilizadas</vt:lpstr>
      <vt:lpstr>Conclusão e Trabalho Futuro</vt:lpstr>
      <vt:lpstr>Leonardo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Leonardo</dc:title>
  <dc:creator>Diana Costa</dc:creator>
  <cp:lastModifiedBy>Gil Cunha</cp:lastModifiedBy>
  <cp:revision>24</cp:revision>
  <dcterms:created xsi:type="dcterms:W3CDTF">2019-03-25T15:09:24Z</dcterms:created>
  <dcterms:modified xsi:type="dcterms:W3CDTF">2019-03-25T22:45:27Z</dcterms:modified>
</cp:coreProperties>
</file>