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0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829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948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785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67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19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70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27/05/2019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tbo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duoling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 e Objetivos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Trabalhos Relacionados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Conceção e Implementação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Recursos Computacionais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Instalação e Configuração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Funcionamento do Sistema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Conclusões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determinadas </a:t>
            </a:r>
            <a:r>
              <a:rPr lang="pt-PT" dirty="0" err="1"/>
              <a:t>UCs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perfil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</a:t>
            </a:r>
            <a:r>
              <a:rPr lang="pt-PT" dirty="0"/>
              <a:t>Diferentes desempenhos e destrezas em vários temas avaliados;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Última vez que fez log in;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interativo,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os utilizadores;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dispõe frases à medida do contexto e com alguma capacidade de adaptação a cada estado de um processo de avaliação.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45C3-7856-4137-8F16-426D92DD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Trabalhos Relacionados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5FD468-00CA-4D64-8AF2-3DA2C744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Duolingo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Possui vários “tutores” que comunicam com o utilizador de forma diferente;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Parabeniza o utilizador com moedas virtuais que permitem desbloquear outros</a:t>
            </a:r>
          </a:p>
          <a:p>
            <a:pPr marL="201168" lvl="1" indent="0">
              <a:buNone/>
            </a:pPr>
            <a:r>
              <a:rPr lang="pt-PT" dirty="0"/>
              <a:t> níveis de aprendizagem;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PT" dirty="0"/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ChatBot</a:t>
            </a:r>
            <a:endParaRPr lang="pt-PT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É capaz de responder com imagens/links;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Utiliza técnicas de </a:t>
            </a:r>
            <a:r>
              <a:rPr lang="en-US" dirty="0"/>
              <a:t>Machine </a:t>
            </a:r>
            <a:r>
              <a:rPr lang="pt-PT" dirty="0" err="1"/>
              <a:t>Learning</a:t>
            </a:r>
            <a:r>
              <a:rPr lang="pt-PT" dirty="0"/>
              <a:t> para otimizar as interações com os clientes;</a:t>
            </a:r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>
              <a:hlinkClick r:id="rId3"/>
            </a:endParaRPr>
          </a:p>
          <a:p>
            <a:pPr marL="201168" lvl="1" indent="0">
              <a:buNone/>
            </a:pPr>
            <a:r>
              <a:rPr lang="pt-PT" dirty="0">
                <a:hlinkClick r:id="rId4"/>
              </a:rPr>
              <a:t>https://www.duolingo.com/</a:t>
            </a:r>
            <a:r>
              <a:rPr lang="pt-PT" dirty="0"/>
              <a:t> ; </a:t>
            </a:r>
            <a:r>
              <a:rPr lang="pt-PT" dirty="0">
                <a:hlinkClick r:id="rId3"/>
              </a:rPr>
              <a:t>https://www.chatbot.com/</a:t>
            </a:r>
            <a:r>
              <a:rPr lang="pt-PT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4D4025-D7FC-4DC4-981D-D3498949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92" y="4681623"/>
            <a:ext cx="3240169" cy="9616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9FC6D5-6F5C-4ABF-B03B-1EF8B1C29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31" y="1845734"/>
            <a:ext cx="3240169" cy="1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Conclusões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2" y="196426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corresponde às expectativas e aos objetivos implementados.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O componente é capaz de improvisar e de se adaptar ao contexto porém, esta capacidade provém de um trabalho manual e exaustivo.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solidFill>
                  <a:schemeClr val="tx1"/>
                </a:solidFill>
              </a:rPr>
              <a:t> No futuro poderiam ser acrescentadas mais variáveis ao padrão e tornar o componente mais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09" y="165822"/>
            <a:ext cx="10058400" cy="3566160"/>
          </a:xfrm>
        </p:spPr>
        <p:txBody>
          <a:bodyPr>
            <a:normAutofit/>
          </a:bodyPr>
          <a:lstStyle/>
          <a:p>
            <a:r>
              <a:rPr lang="pt-PT" sz="4800" b="1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  <a:endParaRPr lang="pt-PT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567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pt-PT" cap="none" dirty="0"/>
              <a:t>A Iniciativa LEONARDO</a:t>
            </a:r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3001280" y="204747"/>
            <a:ext cx="60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Unidade Curricular de Laboratório de Engenharia Informática</a:t>
            </a:r>
          </a:p>
          <a:p>
            <a:pPr hangingPunct="0"/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1134351" y="5016732"/>
            <a:ext cx="10058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Diana Costa, Gil Cunha e Luís Costa</a:t>
            </a:r>
            <a:br>
              <a:rPr lang="pt-PT" sz="2400" b="1" dirty="0"/>
            </a:br>
            <a:endParaRPr lang="pt-PT" sz="2400" b="1" dirty="0"/>
          </a:p>
          <a:p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Orientação de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81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717</TotalTime>
  <Words>402</Words>
  <Application>Microsoft Office PowerPoint</Application>
  <PresentationFormat>Ecrã Panorâmico</PresentationFormat>
  <Paragraphs>66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Retrospetiva</vt:lpstr>
      <vt:lpstr>Conceção e Implementação de um Gestor de Diálogos para um Tutor Artificial</vt:lpstr>
      <vt:lpstr>Estrutura da Apresentação</vt:lpstr>
      <vt:lpstr>Contextualização</vt:lpstr>
      <vt:lpstr>Motivação e Objetivos</vt:lpstr>
      <vt:lpstr>Trabalhos Relacionados</vt:lpstr>
      <vt:lpstr>Conclusões e Trabalho futuro</vt:lpstr>
      <vt:lpstr>Conceção e Implementação de um Gestor de Diálogos para um Tutor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Luís Costa</cp:lastModifiedBy>
  <cp:revision>49</cp:revision>
  <dcterms:created xsi:type="dcterms:W3CDTF">2019-03-25T15:09:24Z</dcterms:created>
  <dcterms:modified xsi:type="dcterms:W3CDTF">2019-05-27T14:42:18Z</dcterms:modified>
</cp:coreProperties>
</file>