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9" r:id="rId4"/>
    <p:sldId id="272" r:id="rId5"/>
    <p:sldId id="271" r:id="rId6"/>
    <p:sldId id="273" r:id="rId7"/>
    <p:sldId id="274" r:id="rId8"/>
    <p:sldId id="276" r:id="rId9"/>
    <p:sldId id="277" r:id="rId10"/>
    <p:sldId id="278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2593" autoAdjust="0"/>
  </p:normalViewPr>
  <p:slideViewPr>
    <p:cSldViewPr snapToGrid="0">
      <p:cViewPr>
        <p:scale>
          <a:sx n="60" d="100"/>
          <a:sy n="60" d="100"/>
        </p:scale>
        <p:origin x="13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- Basicamente ler e explicar o </a:t>
            </a:r>
            <a:r>
              <a:rPr lang="pt-PT"/>
              <a:t>mínimo mesmo (PALHA)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46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7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sv-SE" sz="5200" dirty="0"/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r>
              <a:rPr lang="pt-PT" sz="1600" dirty="0"/>
              <a:t>Leonardo: Então, foste de férias? Vamos lá praticar!😀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Introdução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 Relacionado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93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Esboço da árvore de decisão.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do sistema atual.</a:t>
            </a:r>
          </a:p>
        </p:txBody>
      </p:sp>
    </p:spTree>
    <p:extLst>
      <p:ext uri="{BB962C8B-B14F-4D97-AF65-F5344CB8AC3E}">
        <p14:creationId xmlns:p14="http://schemas.microsoft.com/office/powerpoint/2010/main" val="21918260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1B53-1F1F-4403-B5FE-3674B7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BBD17AD-75BF-44D0-AB26-1F4E27D0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243602"/>
            <a:ext cx="5547360" cy="6370796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5A9C57-498A-4BB8-BCF7-78464331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AA329F90-95E6-435C-9118-15AB0CA62966}"/>
              </a:ext>
            </a:extLst>
          </p:cNvPr>
          <p:cNvSpPr/>
          <p:nvPr/>
        </p:nvSpPr>
        <p:spPr>
          <a:xfrm rot="10800000">
            <a:off x="6712131" y="759821"/>
            <a:ext cx="1288869" cy="1695996"/>
          </a:xfrm>
          <a:prstGeom prst="leftUpArrow">
            <a:avLst>
              <a:gd name="adj1" fmla="val 7296"/>
              <a:gd name="adj2" fmla="val 9509"/>
              <a:gd name="adj3" fmla="val 13935"/>
            </a:avLst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4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"username": 1,</a:t>
            </a:r>
            <a:br>
              <a:rPr lang="sv-SE" sz="4800" dirty="0"/>
            </a:br>
            <a:r>
              <a:rPr lang="sv-SE" sz="4800" dirty="0"/>
              <a:t> "language": 1,</a:t>
            </a:r>
            <a:br>
              <a:rPr lang="sv-SE" sz="4800" dirty="0"/>
            </a:br>
            <a:r>
              <a:rPr lang="sv-SE" sz="4800" dirty="0"/>
              <a:t>  "domain": 1,</a:t>
            </a:r>
            <a:br>
              <a:rPr lang="sv-SE" sz="4800" dirty="0"/>
            </a:br>
            <a:r>
              <a:rPr lang="sv-SE" sz="4800" dirty="0"/>
              <a:t>  "subdomain": 1,</a:t>
            </a:r>
            <a:br>
              <a:rPr lang="sv-SE" sz="4800" dirty="0"/>
            </a:br>
            <a:r>
              <a:rPr lang="sv-SE" sz="4800" dirty="0"/>
              <a:t>  "answer": 1,</a:t>
            </a:r>
            <a:br>
              <a:rPr lang="sv-SE" sz="4800" dirty="0"/>
            </a:br>
            <a:r>
              <a:rPr lang="sv-SE" sz="4800" dirty="0"/>
              <a:t>  "question_lvl": 3,</a:t>
            </a:r>
            <a:br>
              <a:rPr lang="sv-SE" sz="4800" dirty="0"/>
            </a:br>
            <a:r>
              <a:rPr lang="sv-SE" sz="4800" dirty="0"/>
              <a:t>  "student_lvl": 4,</a:t>
            </a:r>
            <a:br>
              <a:rPr lang="sv-SE" sz="4800" dirty="0"/>
            </a:br>
            <a:r>
              <a:rPr lang="sv-SE" sz="4800" dirty="0"/>
              <a:t>  "state": 123456,</a:t>
            </a:r>
            <a:br>
              <a:rPr lang="sv-SE" sz="4800" dirty="0"/>
            </a:br>
            <a:r>
              <a:rPr lang="sv-SE" sz="4800" dirty="0"/>
              <a:t>  "skill_domain": 4,</a:t>
            </a:r>
            <a:br>
              <a:rPr lang="sv-SE" sz="4800" dirty="0"/>
            </a:br>
            <a:r>
              <a:rPr lang="sv-SE" sz="4800" dirty="0"/>
              <a:t>  "performance_domain": 4,</a:t>
            </a:r>
            <a:br>
              <a:rPr lang="sv-SE" sz="4800" dirty="0"/>
            </a:br>
            <a:r>
              <a:rPr lang="sv-SE" sz="4800" dirty="0"/>
              <a:t>  "skill_subdomain": 3,</a:t>
            </a:r>
            <a:br>
              <a:rPr lang="sv-SE" sz="4800" dirty="0"/>
            </a:br>
            <a:r>
              <a:rPr lang="sv-SE" sz="4800" dirty="0"/>
              <a:t>  "performance_subdomain": 4,</a:t>
            </a:r>
            <a:br>
              <a:rPr lang="sv-SE" sz="4800" dirty="0"/>
            </a:br>
            <a:r>
              <a:rPr lang="sv-SE" sz="4800" dirty="0"/>
              <a:t>  "time": 3,</a:t>
            </a:r>
            <a:br>
              <a:rPr lang="sv-SE" sz="4800" dirty="0"/>
            </a:br>
            <a:r>
              <a:rPr lang="sv-SE" sz="4800" dirty="0"/>
              <a:t>  "typeQ":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"username":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"language": 1,</a:t>
            </a:r>
            <a:br>
              <a:rPr lang="sv-SE" sz="4800" dirty="0"/>
            </a:br>
            <a:r>
              <a:rPr lang="sv-SE" sz="4800" dirty="0"/>
              <a:t>  "domain": 1,</a:t>
            </a:r>
            <a:br>
              <a:rPr lang="sv-SE" sz="4800" dirty="0"/>
            </a:br>
            <a:r>
              <a:rPr lang="sv-SE" sz="4800" dirty="0"/>
              <a:t>  "subdomain": 1,</a:t>
            </a:r>
            <a:br>
              <a:rPr lang="sv-SE" sz="4800" dirty="0"/>
            </a:br>
            <a:r>
              <a:rPr lang="sv-SE" sz="4800" dirty="0"/>
              <a:t>  "answer": 1,</a:t>
            </a:r>
            <a:br>
              <a:rPr lang="sv-SE" sz="4800" dirty="0"/>
            </a:br>
            <a:r>
              <a:rPr lang="sv-SE" sz="4800" dirty="0"/>
              <a:t>  "question_lvl": 3,</a:t>
            </a:r>
            <a:br>
              <a:rPr lang="sv-SE" sz="4800" dirty="0"/>
            </a:br>
            <a:r>
              <a:rPr lang="sv-SE" sz="4800" dirty="0"/>
              <a:t>  "student_lvl": 4,</a:t>
            </a:r>
            <a:br>
              <a:rPr lang="sv-SE" sz="4800" dirty="0"/>
            </a:br>
            <a:r>
              <a:rPr lang="sv-SE" sz="4800" dirty="0"/>
              <a:t>  "state": 123456,</a:t>
            </a:r>
            <a:br>
              <a:rPr lang="sv-SE" sz="4800" dirty="0"/>
            </a:br>
            <a:r>
              <a:rPr lang="sv-SE" sz="4800" dirty="0"/>
              <a:t>  "skill_domain":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"performance_domain": 4,</a:t>
            </a:r>
            <a:br>
              <a:rPr lang="sv-SE" sz="4800" dirty="0"/>
            </a:br>
            <a:r>
              <a:rPr lang="sv-SE" sz="4800" dirty="0"/>
              <a:t>  "skill_subdomain": 3,</a:t>
            </a:r>
            <a:br>
              <a:rPr lang="sv-SE" sz="4800" dirty="0"/>
            </a:br>
            <a:r>
              <a:rPr lang="sv-SE" sz="4800" dirty="0"/>
              <a:t>  "performance_subdomain": 4,</a:t>
            </a:r>
            <a:br>
              <a:rPr lang="sv-SE" sz="4800" dirty="0"/>
            </a:br>
            <a:r>
              <a:rPr lang="sv-SE" sz="4800" dirty="0"/>
              <a:t>  "time": 3,</a:t>
            </a:r>
            <a:br>
              <a:rPr lang="sv-SE" sz="4800" dirty="0"/>
            </a:br>
            <a:r>
              <a:rPr lang="sv-SE" sz="4800" dirty="0"/>
              <a:t>  "typeQ":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sv-SE" sz="5200" dirty="0"/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sv-SE" sz="5200" dirty="0"/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720</TotalTime>
  <Words>189</Words>
  <Application>Microsoft Office PowerPoint</Application>
  <PresentationFormat>Ecrã Panorâmico</PresentationFormat>
  <Paragraphs>51</Paragraphs>
  <Slides>12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Instalação e Configuração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Diana Costa</cp:lastModifiedBy>
  <cp:revision>50</cp:revision>
  <dcterms:created xsi:type="dcterms:W3CDTF">2019-03-25T15:09:24Z</dcterms:created>
  <dcterms:modified xsi:type="dcterms:W3CDTF">2019-05-24T12:23:45Z</dcterms:modified>
</cp:coreProperties>
</file>