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062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F5FE0-F804-4E91-803A-7CECEE48BB95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6EEC-3DB8-4814-A8C5-185DA6C5A9E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45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 – falar também do exemplo de matemática (geometria, trigonometria,…) para encher</a:t>
            </a:r>
          </a:p>
          <a:p>
            <a:r>
              <a:rPr lang="pt-PT" dirty="0"/>
              <a:t> </a:t>
            </a:r>
          </a:p>
          <a:p>
            <a:r>
              <a:rPr lang="pt-PT" dirty="0"/>
              <a:t>Ponto 2 – 2.1 falar do desempenho geral na realização de vários testes, como soma de desempenho de testes individuais</a:t>
            </a:r>
            <a:br>
              <a:rPr lang="pt-PT" dirty="0"/>
            </a:br>
            <a:r>
              <a:rPr lang="pt-PT" dirty="0"/>
              <a:t>                2.2 dizer que cada aluno tem sensibilidades diferentes e tal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3 -  dizer que não se queria apenas o típico </a:t>
            </a:r>
            <a:r>
              <a:rPr lang="pt-PT" dirty="0" err="1"/>
              <a:t>chatbox</a:t>
            </a:r>
            <a:r>
              <a:rPr lang="pt-PT" dirty="0"/>
              <a:t> chato, mas um “</a:t>
            </a:r>
            <a:r>
              <a:rPr lang="pt-PT" dirty="0" err="1"/>
              <a:t>bot</a:t>
            </a:r>
            <a:r>
              <a:rPr lang="pt-PT" dirty="0"/>
              <a:t>” adequado cativante e adequado a cada aluno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61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1: salientar que a existência dos outros módulos por estarmos a trabalhar em conjunto com outro projeto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2: exemplificar domínio e subdomínio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8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geral das funcionalidades do componente.</a:t>
            </a:r>
            <a:br>
              <a:rPr lang="pt-PT" dirty="0"/>
            </a:br>
            <a:r>
              <a:rPr lang="pt-PT" dirty="0"/>
              <a:t>Ponto 1.1 – dizer que vem do </a:t>
            </a:r>
            <a:r>
              <a:rPr lang="pt-PT" dirty="0" err="1"/>
              <a:t>profiler</a:t>
            </a:r>
            <a:r>
              <a:rPr lang="pt-PT" dirty="0"/>
              <a:t>(?) e definir “informação útil” (dados do aluno como performance, se acertou ou errou ultima pergunta,…)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2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descrição de como o componente atua dentro do sistema global </a:t>
            </a:r>
          </a:p>
          <a:p>
            <a:r>
              <a:rPr lang="pt-PT" dirty="0"/>
              <a:t>----dizer que não tratamos de ir buscar as perguntas da matéria à BD nem somos o </a:t>
            </a:r>
            <a:r>
              <a:rPr lang="pt-PT" dirty="0" err="1"/>
              <a:t>profiler</a:t>
            </a:r>
            <a:r>
              <a:rPr lang="pt-PT" dirty="0"/>
              <a:t>, apenas somos responsáveis pelas frases de diálogo com o aluno</a:t>
            </a:r>
          </a:p>
          <a:p>
            <a:r>
              <a:rPr lang="pt-PT" dirty="0"/>
              <a:t>&gt;&gt; arquitetura básica do componente e sua interação com os outros módulos</a:t>
            </a:r>
            <a:br>
              <a:rPr lang="pt-PT" dirty="0"/>
            </a:br>
            <a:r>
              <a:rPr lang="pt-PT" dirty="0"/>
              <a:t>----imagem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01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&gt;&gt; apresentação de um pequeno excerto da base de dados das frases e da sua informação de suporte.</a:t>
            </a:r>
          </a:p>
          <a:p>
            <a:r>
              <a:rPr lang="pt-PT" dirty="0"/>
              <a:t>&gt;&gt; exemplo de um diálogo suportado pelo sistema.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76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</a:t>
            </a:r>
            <a:r>
              <a:rPr lang="pt-PT" dirty="0" err="1"/>
              <a:t>python</a:t>
            </a:r>
            <a:r>
              <a:rPr lang="pt-PT" dirty="0"/>
              <a:t> falar do NLTK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48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Ponto 2.1 – falar q BD altera constantemente conforme regras e conforme vamos querendo eficiência</a:t>
            </a:r>
            <a:br>
              <a:rPr lang="pt-PT" dirty="0"/>
            </a:br>
            <a:endParaRPr lang="pt-PT" dirty="0"/>
          </a:p>
          <a:p>
            <a:r>
              <a:rPr lang="pt-PT" dirty="0"/>
              <a:t>Ponto 2.2 – dizer q árvore é o q permite escolher diálogo, com base em destreza e tal</a:t>
            </a:r>
          </a:p>
          <a:p>
            <a:endParaRPr lang="pt-PT" dirty="0"/>
          </a:p>
          <a:p>
            <a:r>
              <a:rPr lang="pt-PT" dirty="0"/>
              <a:t>Ponto 2.3 – dizer que é supervisionada para já ?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Ponto 3 – dizer q basicamente temos que melhorar tudo o que temos acima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76EEC-3DB8-4814-A8C5-185DA6C5A9E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2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65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00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7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2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9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3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4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63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1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2C362-FAA5-4C55-BE02-652F59C753E4}" type="datetimeFigureOut">
              <a:rPr lang="pt-PT" smtClean="0"/>
              <a:t>25/03/2019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BEF467-2C04-4BD6-BD46-DB226D158328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2236882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627F-344B-4BBB-AE8A-D976F33B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Conclusão e 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F2DE50-49B0-47EC-8D7A-0F77D0C6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426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Tema interessante e fora da área comum de trabalho do grupo;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Nesta fase: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Constituição da base de conhecimento para as falas do diálogo (em constante alteração;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Esboço árvore decisão;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Geração autónoma de frases;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Gerador de regras;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Desenvolvimento do analisador do padrão.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Trabalho futuro: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Continuação de todos os pontos acima</a:t>
            </a:r>
          </a:p>
        </p:txBody>
      </p:sp>
    </p:spTree>
    <p:extLst>
      <p:ext uri="{BB962C8B-B14F-4D97-AF65-F5344CB8AC3E}">
        <p14:creationId xmlns:p14="http://schemas.microsoft.com/office/powerpoint/2010/main" val="240889460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5BD2A-223B-4886-95F6-197166A4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Leonardo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4F64DE-3061-42FD-9E5E-390B7D12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Conceção e Implementação de um Gestor de Diálogos para um Tutor Artificial</a:t>
            </a:r>
          </a:p>
          <a:p>
            <a:endParaRPr lang="pt-PT" dirty="0"/>
          </a:p>
        </p:txBody>
      </p:sp>
      <p:pic>
        <p:nvPicPr>
          <p:cNvPr id="8" name="Imagem 7" descr="EENG">
            <a:extLst>
              <a:ext uri="{FF2B5EF4-FFF2-40B4-BE49-F238E27FC236}">
                <a16:creationId xmlns:a16="http://schemas.microsoft.com/office/drawing/2014/main" id="{D47250D0-4D50-410E-8522-6DAD62A9D283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696" y="167503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C8927B-E775-4EF3-B23F-1E60433416E8}"/>
              </a:ext>
            </a:extLst>
          </p:cNvPr>
          <p:cNvSpPr txBox="1"/>
          <p:nvPr/>
        </p:nvSpPr>
        <p:spPr>
          <a:xfrm>
            <a:off x="2259875" y="106305"/>
            <a:ext cx="509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Braga, Março de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7F2EA-6259-4F03-A24F-D9F0BDA03CB7}"/>
              </a:ext>
            </a:extLst>
          </p:cNvPr>
          <p:cNvSpPr txBox="1"/>
          <p:nvPr/>
        </p:nvSpPr>
        <p:spPr>
          <a:xfrm>
            <a:off x="8857660" y="5041446"/>
            <a:ext cx="2298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Gil Cunha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Luís Costa</a:t>
            </a:r>
            <a:br>
              <a:rPr lang="pt-PT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Orientador: Orlando Belo</a:t>
            </a:r>
            <a:endParaRPr lang="pt-PT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5DD243-9100-494A-BB32-B25C52E2AF13}"/>
              </a:ext>
            </a:extLst>
          </p:cNvPr>
          <p:cNvSpPr txBox="1"/>
          <p:nvPr/>
        </p:nvSpPr>
        <p:spPr>
          <a:xfrm>
            <a:off x="10125100" y="5806660"/>
            <a:ext cx="103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3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42221778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F771-AF31-4EEC-ABD2-41F50846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43E7B-9CF1-4EA1-9275-257EF8B7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88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Contextualização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Motivação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Objetivos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Apresentação do Componente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Ferramentas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Conclusão e 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4537931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54CA6-DF71-42B3-BA6C-A5070B9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072B4-F76D-46EF-9BF9-52FD9304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Projeto “Leonardo” surge como um sistema de avaliação de determinada UC: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Bases de Dados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 Álgebra Relacional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Modelo Conceptual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Modelo Lógico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PT" dirty="0"/>
              <a:t>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Cada aluno tem um </a:t>
            </a:r>
            <a:r>
              <a:rPr lang="pt-PT" i="1" dirty="0" err="1"/>
              <a:t>profiler</a:t>
            </a:r>
            <a:r>
              <a:rPr lang="pt-PT" i="1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i="1" dirty="0"/>
              <a:t> D</a:t>
            </a:r>
            <a:r>
              <a:rPr lang="pt-PT" dirty="0"/>
              <a:t>iferente desempenho e destreza em diferentes temas avaliados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“Personalidade” e “Sensibilidade”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Desenvolvimento de um gestor de diálogos como personificação do Leonardo.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379236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BC37-A4DC-42B0-93BE-431C67A2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E258BC-B64A-4F62-8241-57130EEF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Tornar o sistema “Leonardo” mais amigável e cativante;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Capacidade de desenvolver diálogos mais expeditos com utilizadores;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Incentivo à utilização do sistema durante um processo de avaliação;</a:t>
            </a:r>
          </a:p>
        </p:txBody>
      </p:sp>
    </p:spTree>
    <p:extLst>
      <p:ext uri="{BB962C8B-B14F-4D97-AF65-F5344CB8AC3E}">
        <p14:creationId xmlns:p14="http://schemas.microsoft.com/office/powerpoint/2010/main" val="173074546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529E-691C-49B6-AF9B-BBF8CBF4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D056D-46A0-4D10-B863-EB94981A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3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Criar um componente autónomo, capaz de interatuar com os outros módulos do sistema e de fácil integração (e manutenção) no sistema geral;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Providenciar um sistema de geração de frases capaz de suportar a generalidade dos processos do sistema, em termos gerais e em termos de cada domínio de estudo, em particular;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Desenvolver um sistema de diálogos que desenvolva frases à medida do contexto e com alguma capacidade de adaptação a cada estado de um processo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16347788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2993807"/>
            <a:ext cx="8068801" cy="3105583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EC6D872-E846-4670-BF08-540C59B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0401"/>
            <a:ext cx="10058400" cy="145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Funcionalidade por subcomponente: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Análise do Padrão: Analisar padrão vindo de outra componente e extração de informação útil;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Motor de Regras: Análise de dados provenientes do padrão e geração de regra a utilizar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PT" dirty="0"/>
              <a:t> Seleção Diálogo: Através das estruturas de decisão, selecionar qual a frase a enviar ao utilizador.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511921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4474-206D-415E-90A2-22F6698B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Apresentação do Componente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1BA8A-8BE0-477E-BBFF-00AE52C4F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99" y="3010741"/>
            <a:ext cx="8068801" cy="31055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9E9DD23-BBFC-4EBB-BAD0-425A92F9B41A}"/>
              </a:ext>
            </a:extLst>
          </p:cNvPr>
          <p:cNvSpPr/>
          <p:nvPr/>
        </p:nvSpPr>
        <p:spPr>
          <a:xfrm>
            <a:off x="10312400" y="3623733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DA8051-3890-44E6-B9AC-2008EEE802ED}"/>
              </a:ext>
            </a:extLst>
          </p:cNvPr>
          <p:cNvSpPr/>
          <p:nvPr/>
        </p:nvSpPr>
        <p:spPr>
          <a:xfrm>
            <a:off x="757732" y="3623733"/>
            <a:ext cx="1219200" cy="12090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649FF5-04AA-4E5C-A44C-3CCD9ADE4C05}"/>
              </a:ext>
            </a:extLst>
          </p:cNvPr>
          <p:cNvSpPr txBox="1"/>
          <p:nvPr/>
        </p:nvSpPr>
        <p:spPr>
          <a:xfrm>
            <a:off x="639199" y="2649492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Profiler</a:t>
            </a:r>
            <a:endParaRPr lang="pt-PT" sz="32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680EE5-899C-49B9-8F64-6501BABE3879}"/>
              </a:ext>
            </a:extLst>
          </p:cNvPr>
          <p:cNvSpPr txBox="1"/>
          <p:nvPr/>
        </p:nvSpPr>
        <p:spPr>
          <a:xfrm>
            <a:off x="9990667" y="2649491"/>
            <a:ext cx="220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7641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42052A-3CCC-4918-9A02-55A0F08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Diálogo suportado pelo sistema (exemplo)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861DA2B8-2C4C-499C-9373-7AF65343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Leonardo: Então Einstein, vamos a</a:t>
            </a:r>
            <a:br>
              <a:rPr lang="pt-PT" dirty="0"/>
            </a:br>
            <a:r>
              <a:rPr lang="pt-PT" dirty="0"/>
              <a:t>                   mais um teste?</a:t>
            </a:r>
            <a:br>
              <a:rPr lang="pt-PT" dirty="0"/>
            </a:br>
            <a:r>
              <a:rPr lang="pt-PT" dirty="0"/>
              <a:t>Utilizador: Eu sei tudo!</a:t>
            </a:r>
            <a:br>
              <a:rPr lang="pt-PT" dirty="0"/>
            </a:br>
            <a:r>
              <a:rPr lang="pt-PT" dirty="0"/>
              <a:t>Leonardo : Escolhe o tema para</a:t>
            </a:r>
            <a:br>
              <a:rPr lang="pt-PT" dirty="0"/>
            </a:br>
            <a:r>
              <a:rPr lang="pt-PT" dirty="0"/>
              <a:t>                    avaliação.</a:t>
            </a:r>
            <a:br>
              <a:rPr lang="pt-PT" dirty="0"/>
            </a:br>
            <a:endParaRPr lang="pt-PT" dirty="0"/>
          </a:p>
          <a:p>
            <a:r>
              <a:rPr lang="pt-PT" dirty="0"/>
              <a:t>(…)</a:t>
            </a:r>
            <a:br>
              <a:rPr lang="pt-PT" dirty="0"/>
            </a:br>
            <a:r>
              <a:rPr lang="pt-PT" dirty="0"/>
              <a:t>* Aluno realiza um teste e termina com boa performance *</a:t>
            </a:r>
            <a:br>
              <a:rPr lang="pt-PT" dirty="0"/>
            </a:br>
            <a:r>
              <a:rPr lang="pt-PT" dirty="0"/>
              <a:t>(…)</a:t>
            </a:r>
            <a:br>
              <a:rPr lang="pt-PT" dirty="0"/>
            </a:br>
            <a:br>
              <a:rPr lang="pt-PT" dirty="0"/>
            </a:br>
            <a:r>
              <a:rPr lang="pt-PT" dirty="0"/>
              <a:t>Leonardo: É para o 20.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326E9-55EA-47E8-8815-2DF28E56C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58" y="0"/>
            <a:ext cx="4852275" cy="36415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4737B7-0097-4870-AF81-03E8531F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15" y="3641535"/>
            <a:ext cx="5072409" cy="31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172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957C-DC5E-4548-8077-D8829D44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Ferramentas e Outros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4C4566-E3D5-4C54-8686-5B9ECE2D9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86" y="4431467"/>
            <a:ext cx="4162425" cy="1095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6B0D0B-613F-40CF-9E5B-ED2D0E0E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59" y="1827256"/>
            <a:ext cx="3664800" cy="17527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CC0437-23EE-4BD1-ADC3-A33696204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00" y="2022537"/>
            <a:ext cx="4296342" cy="14507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C23E1A-3E18-429C-9802-D27661FD0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22" y="3579986"/>
            <a:ext cx="4033520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3253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605</Words>
  <Application>Microsoft Office PowerPoint</Application>
  <PresentationFormat>Ecrã Panorâmico</PresentationFormat>
  <Paragraphs>91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Retrospetiva</vt:lpstr>
      <vt:lpstr>Leonardo</vt:lpstr>
      <vt:lpstr>Estrutura da Apresentação</vt:lpstr>
      <vt:lpstr>Contextualização</vt:lpstr>
      <vt:lpstr>Motivação</vt:lpstr>
      <vt:lpstr>Objetivos</vt:lpstr>
      <vt:lpstr>Apresentação do Componente</vt:lpstr>
      <vt:lpstr>Apresentação do Componente</vt:lpstr>
      <vt:lpstr>Diálogo suportado pelo sistema (exemplo)</vt:lpstr>
      <vt:lpstr>Ferramentas e Outros</vt:lpstr>
      <vt:lpstr>Conclusão e Trabalho Futuro</vt:lpstr>
      <vt:lpstr>Leonardo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Leonardo</dc:title>
  <dc:creator>Diana Costa</dc:creator>
  <cp:lastModifiedBy>Diana Costa</cp:lastModifiedBy>
  <cp:revision>19</cp:revision>
  <dcterms:created xsi:type="dcterms:W3CDTF">2019-03-25T15:09:24Z</dcterms:created>
  <dcterms:modified xsi:type="dcterms:W3CDTF">2019-03-25T18:44:04Z</dcterms:modified>
</cp:coreProperties>
</file>