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3" r:id="rId10"/>
    <p:sldId id="264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035" autoAdjust="0"/>
  </p:normalViewPr>
  <p:slideViewPr>
    <p:cSldViewPr snapToGrid="0">
      <p:cViewPr varScale="1">
        <p:scale>
          <a:sx n="50" d="100"/>
          <a:sy n="50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GIL</a:t>
            </a:r>
          </a:p>
          <a:p>
            <a:endParaRPr lang="pt-PT" dirty="0"/>
          </a:p>
          <a:p>
            <a:r>
              <a:rPr lang="pt-PT" dirty="0"/>
              <a:t>Ponto 2.1 – falar q </a:t>
            </a:r>
            <a:r>
              <a:rPr lang="pt-PT" dirty="0" err="1"/>
              <a:t>mongoDB</a:t>
            </a:r>
            <a:r>
              <a:rPr lang="pt-PT" dirty="0"/>
              <a:t> e parão alteram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endParaRPr lang="pt-PT" dirty="0"/>
          </a:p>
          <a:p>
            <a:r>
              <a:rPr lang="pt-PT" dirty="0"/>
              <a:t>Ponto 2.3 – 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GIL</a:t>
            </a:r>
          </a:p>
          <a:p>
            <a:endParaRPr lang="pt-PT" dirty="0"/>
          </a:p>
          <a:p>
            <a:r>
              <a:rPr lang="pt-PT" dirty="0"/>
              <a:t>Ponto 2.1 – falar q </a:t>
            </a:r>
            <a:r>
              <a:rPr lang="pt-PT" dirty="0" err="1"/>
              <a:t>mongoDB</a:t>
            </a:r>
            <a:r>
              <a:rPr lang="pt-PT" dirty="0"/>
              <a:t> e parão alteram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endParaRPr lang="pt-PT" dirty="0"/>
          </a:p>
          <a:p>
            <a:r>
              <a:rPr lang="pt-PT" dirty="0"/>
              <a:t>Ponto 2.3 – 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46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LUIS</a:t>
            </a:r>
          </a:p>
          <a:p>
            <a:endParaRPr lang="pt-PT" dirty="0"/>
          </a:p>
          <a:p>
            <a:r>
              <a:rPr lang="pt-PT" dirty="0"/>
              <a:t>- Basicamente ler e explicar o </a:t>
            </a:r>
            <a:r>
              <a:rPr lang="pt-PT"/>
              <a:t>mínimo mesmo (PALHA)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LUIS</a:t>
            </a:r>
          </a:p>
          <a:p>
            <a:endParaRPr lang="pt-PT" dirty="0"/>
          </a:p>
          <a:p>
            <a:r>
              <a:rPr lang="pt-PT" dirty="0"/>
              <a:t>Ponto 1 – falar também do exemplo de matemática (geometria, trigonometria,…) para encher</a:t>
            </a:r>
          </a:p>
          <a:p>
            <a:r>
              <a:rPr lang="pt-PT" dirty="0"/>
              <a:t> </a:t>
            </a:r>
          </a:p>
          <a:p>
            <a:r>
              <a:rPr lang="pt-PT" dirty="0"/>
              <a:t>Ponto 2 – 	aluno = utilizador</a:t>
            </a:r>
          </a:p>
          <a:p>
            <a:r>
              <a:rPr lang="pt-PT" dirty="0"/>
              <a:t>     	2.1 Explicar o que é a destreza (media tempo global a responder) e o desempenho(percentagem de respostas certas dentro de todas q já respondeu)</a:t>
            </a:r>
          </a:p>
          <a:p>
            <a:r>
              <a:rPr lang="pt-PT" dirty="0"/>
              <a:t>	2.1 falar do desempenho geral na realização de vários testes, como soma de desempenho de testes individuais</a:t>
            </a:r>
            <a:br>
              <a:rPr lang="pt-PT" dirty="0"/>
            </a:br>
            <a:r>
              <a:rPr lang="pt-PT" dirty="0"/>
              <a:t>                	2.2 dizer que cada aluno tem sensibilidades diferentes e tal FUTURO, mas para já está adaptado a os dados de cada aluno (performance)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3 -  dizer que não se queria apenas o típico </a:t>
            </a:r>
            <a:r>
              <a:rPr lang="pt-PT" dirty="0" err="1"/>
              <a:t>chatbox</a:t>
            </a:r>
            <a:r>
              <a:rPr lang="pt-PT" dirty="0"/>
              <a:t> chato, mas um “</a:t>
            </a:r>
            <a:r>
              <a:rPr lang="pt-PT" dirty="0" err="1"/>
              <a:t>bot</a:t>
            </a:r>
            <a:r>
              <a:rPr lang="pt-PT" dirty="0"/>
              <a:t>” cativante e adequado a cada aluno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LUIS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6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LUIS</a:t>
            </a:r>
          </a:p>
          <a:p>
            <a:endParaRPr lang="pt-PT" dirty="0"/>
          </a:p>
          <a:p>
            <a:r>
              <a:rPr lang="pt-PT" dirty="0"/>
              <a:t>Ponto 1: salientar que a existência dos outros módulos por estarmos a trabalhar em conjunto com outro projeto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2: exemplificar domínio e subdomínio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8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&gt;&gt; apresentação geral das funcionalidades do componente.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 (PADRAO em JSON / VETOR DE INFO) –convertemos os valores do padrão noutros valores, segundo os intervalos estabelecidos por</a:t>
            </a:r>
            <a:br>
              <a:rPr lang="pt-PT" dirty="0"/>
            </a:br>
            <a:r>
              <a:rPr lang="pt-PT" dirty="0"/>
              <a:t>                   nós.</a:t>
            </a:r>
          </a:p>
          <a:p>
            <a:r>
              <a:rPr lang="pt-PT" dirty="0"/>
              <a:t>                –  definir “informação útil” (dados do aluno como performance, se acertou ou errou ultima pergunta,…)</a:t>
            </a:r>
          </a:p>
          <a:p>
            <a:endParaRPr lang="pt-PT" dirty="0"/>
          </a:p>
          <a:p>
            <a:r>
              <a:rPr lang="pt-PT" dirty="0"/>
              <a:t>Ponto 1.2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Ponto 1.3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r>
              <a:rPr lang="pt-PT" dirty="0"/>
              <a:t>&gt;&gt; descrição de como o componente atua dentro do sistema global </a:t>
            </a:r>
          </a:p>
          <a:p>
            <a:r>
              <a:rPr lang="pt-PT" dirty="0"/>
              <a:t>---- dizer que não tratamos de ir buscar as perguntas da matéria à BD nem somos o </a:t>
            </a:r>
            <a:r>
              <a:rPr lang="pt-PT" dirty="0" err="1"/>
              <a:t>profiler</a:t>
            </a:r>
            <a:r>
              <a:rPr lang="pt-PT" dirty="0"/>
              <a:t>, apenas somos responsáveis pelas frases de diálogo com o aluno</a:t>
            </a:r>
          </a:p>
          <a:p>
            <a:r>
              <a:rPr lang="pt-PT" dirty="0"/>
              <a:t>&gt;&gt; arquitetura básica do componente e sua interação com os outros módulos</a:t>
            </a:r>
            <a:br>
              <a:rPr lang="pt-PT" dirty="0"/>
            </a:br>
            <a:r>
              <a:rPr lang="pt-PT" dirty="0"/>
              <a:t>---- imagem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01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counter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GIL</a:t>
            </a:r>
          </a:p>
          <a:p>
            <a:endParaRPr lang="pt-PT" dirty="0"/>
          </a:p>
          <a:p>
            <a:r>
              <a:rPr lang="pt-PT" dirty="0"/>
              <a:t>- 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2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Tema interessante e fora da área de trabalho comum do grupo.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Nesta fase: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Constituição da base de conhecimento para as falas do diálogo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Geração autónoma de frases;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Configuração do padrão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analisador do padrão;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motor de regras.</a:t>
            </a:r>
          </a:p>
          <a:p>
            <a:pPr marL="201168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493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Esboço da árvore de decisão.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Adição e aprimoramento de regras ao motor.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Continuação do desenvolvimento do sistema atual.</a:t>
            </a:r>
          </a:p>
        </p:txBody>
      </p:sp>
    </p:spTree>
    <p:extLst>
      <p:ext uri="{BB962C8B-B14F-4D97-AF65-F5344CB8AC3E}">
        <p14:creationId xmlns:p14="http://schemas.microsoft.com/office/powerpoint/2010/main" val="219182600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Objetivos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Apresentação do Componente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Ferramentas utilizadas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“Personalidade” e “Sensibilidade”;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Incentivo à utilização do sistema durante um processo de avaliação;</a:t>
            </a:r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529E-691C-49B6-AF9B-BBF8CBF4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D056D-46A0-4D10-B863-EB94981A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43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Providenciar um sistema de geração de frases capaz de suportar os vários processos do sistema, em termos gerais e em termos de cada domínio de estudo, em particular;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</p:txBody>
      </p:sp>
    </p:spTree>
    <p:extLst>
      <p:ext uri="{BB962C8B-B14F-4D97-AF65-F5344CB8AC3E}">
        <p14:creationId xmlns:p14="http://schemas.microsoft.com/office/powerpoint/2010/main" val="16347788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3130967"/>
            <a:ext cx="8068801" cy="3105583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Análise do Padrão: Analisar padrão vindo de outra componente e extração/conversão de informação útil;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Motor de Regras: Análise de dados provenientes do padrão e realização de testes, comparando esses dados com as condições das regras, do motor de regras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Seleção de Diálogo: 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2649491"/>
            <a:ext cx="8068801" cy="31055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E9DD23-BBFC-4EBB-BAD0-425A92F9B41A}"/>
              </a:ext>
            </a:extLst>
          </p:cNvPr>
          <p:cNvSpPr/>
          <p:nvPr/>
        </p:nvSpPr>
        <p:spPr>
          <a:xfrm>
            <a:off x="10243820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DA8051-3890-44E6-B9AC-2008EEE802ED}"/>
              </a:ext>
            </a:extLst>
          </p:cNvPr>
          <p:cNvSpPr/>
          <p:nvPr/>
        </p:nvSpPr>
        <p:spPr>
          <a:xfrm>
            <a:off x="639199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49FF5-04AA-4E5C-A44C-3CCD9ADE4C05}"/>
              </a:ext>
            </a:extLst>
          </p:cNvPr>
          <p:cNvSpPr txBox="1"/>
          <p:nvPr/>
        </p:nvSpPr>
        <p:spPr>
          <a:xfrm>
            <a:off x="639199" y="2649492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sz="32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680EE5-899C-49B9-8F64-6501BABE3879}"/>
              </a:ext>
            </a:extLst>
          </p:cNvPr>
          <p:cNvSpPr txBox="1"/>
          <p:nvPr/>
        </p:nvSpPr>
        <p:spPr>
          <a:xfrm>
            <a:off x="9990667" y="2649491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477641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Leonardo: Então Einstein, vamos a</a:t>
            </a:r>
            <a:br>
              <a:rPr lang="pt-PT" dirty="0"/>
            </a:br>
            <a:r>
              <a:rPr lang="pt-PT" dirty="0"/>
              <a:t>                   mais um teste?</a:t>
            </a:r>
            <a:br>
              <a:rPr lang="pt-PT" dirty="0"/>
            </a:br>
            <a:r>
              <a:rPr lang="pt-PT" dirty="0"/>
              <a:t>Utilizador: Eu sei tudo!</a:t>
            </a:r>
            <a:br>
              <a:rPr lang="pt-PT" dirty="0"/>
            </a:br>
            <a:r>
              <a:rPr lang="pt-PT" dirty="0"/>
              <a:t>Leonardo : Escolhe o tema para</a:t>
            </a:r>
            <a:br>
              <a:rPr lang="pt-PT" dirty="0"/>
            </a:br>
            <a:r>
              <a:rPr lang="pt-PT" dirty="0"/>
              <a:t>                    avaliação.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boa performance 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dirty="0"/>
              <a:t>Leonardo: É para o 20.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326E9-55EA-47E8-8815-2DF28E56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58" y="0"/>
            <a:ext cx="4852275" cy="36415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4737B7-0097-4870-AF81-03E8531F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15" y="3641535"/>
            <a:ext cx="5072409" cy="31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Ferramentas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86" y="4431467"/>
            <a:ext cx="4162425" cy="1095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59" y="1827256"/>
            <a:ext cx="3664800" cy="17527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CC0437-23EE-4BD1-ADC3-A33696204AF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00" y="2022537"/>
            <a:ext cx="4296342" cy="1450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22" y="3579986"/>
            <a:ext cx="4033520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841</Words>
  <Application>Microsoft Office PowerPoint</Application>
  <PresentationFormat>Ecrã Panorâmico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Contextualização</vt:lpstr>
      <vt:lpstr>Motivação</vt:lpstr>
      <vt:lpstr>Objetivos</vt:lpstr>
      <vt:lpstr>Apresentação do Componente</vt:lpstr>
      <vt:lpstr>Apresentação do Componente</vt:lpstr>
      <vt:lpstr>Diálogo suportado pelo sistema (exemplo)</vt:lpstr>
      <vt:lpstr>Ferramentas utilizadas</vt:lpstr>
      <vt:lpstr>Conclusões</vt:lpstr>
      <vt:lpstr>Trabalho Futuro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Diana Costa</cp:lastModifiedBy>
  <cp:revision>34</cp:revision>
  <dcterms:created xsi:type="dcterms:W3CDTF">2019-03-25T15:09:24Z</dcterms:created>
  <dcterms:modified xsi:type="dcterms:W3CDTF">2019-03-26T11:50:32Z</dcterms:modified>
</cp:coreProperties>
</file>