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9" r:id="rId4"/>
    <p:sldId id="271" r:id="rId5"/>
    <p:sldId id="273" r:id="rId6"/>
    <p:sldId id="274" r:id="rId7"/>
    <p:sldId id="276" r:id="rId8"/>
    <p:sldId id="277" r:id="rId9"/>
    <p:sldId id="278" r:id="rId10"/>
    <p:sldId id="27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2593" autoAdjust="0"/>
  </p:normalViewPr>
  <p:slideViewPr>
    <p:cSldViewPr snapToGrid="0">
      <p:cViewPr varScale="1">
        <p:scale>
          <a:sx n="79" d="100"/>
          <a:sy n="79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5FE0-F804-4E91-803A-7CECEE48BB95}" type="datetimeFigureOut">
              <a:rPr lang="pt-PT" smtClean="0"/>
              <a:t>25/05/2019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6EEC-3DB8-4814-A8C5-185DA6C5A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5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948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LUIS</a:t>
            </a:r>
          </a:p>
          <a:p>
            <a:endParaRPr lang="pt-PT" dirty="0"/>
          </a:p>
          <a:p>
            <a:r>
              <a:rPr lang="pt-PT" dirty="0"/>
              <a:t>- Basicamente ler e explicar o </a:t>
            </a:r>
            <a:r>
              <a:rPr lang="pt-PT"/>
              <a:t>mínimo mesmo (PALHA)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785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546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3373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770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5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00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72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21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9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33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47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25/05/2019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31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87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2C362-FAA5-4C55-BE02-652F59C753E4}" type="datetimeFigureOut">
              <a:rPr lang="pt-PT" smtClean="0"/>
              <a:t>25/05/2019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0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1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2C362-FAA5-4C55-BE02-652F59C753E4}" type="datetimeFigureOut">
              <a:rPr lang="pt-PT" smtClean="0"/>
              <a:t>25/05/2019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9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368824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1"/>
            <a:ext cx="3441032" cy="3746925"/>
          </a:xfrm>
        </p:spPr>
        <p:txBody>
          <a:bodyPr>
            <a:normAutofit/>
          </a:bodyPr>
          <a:lstStyle/>
          <a:p>
            <a:r>
              <a:rPr lang="pt-PT" sz="1600" dirty="0"/>
              <a:t>Leonardo: Então, foste de férias? Vamos lá praticar!😀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5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74816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0F771-AF31-4EEC-ABD2-41F50846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Estrutura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943E7B-9CF1-4EA1-9275-257EF8B7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88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Introdução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Trabalho Relacionado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Conceção e Implementação do Sistema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Recursos Computacionais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Instalação e Configuração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Funcionamento do Sistema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Conclusão e Trabalho Futuro</a:t>
            </a:r>
          </a:p>
        </p:txBody>
      </p:sp>
    </p:spTree>
    <p:extLst>
      <p:ext uri="{BB962C8B-B14F-4D97-AF65-F5344CB8AC3E}">
        <p14:creationId xmlns:p14="http://schemas.microsoft.com/office/powerpoint/2010/main" val="145379318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627F-344B-4BBB-AE8A-D976F33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Instalação e Configuração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F2DE50-49B0-47EC-8D7A-0F77D0C6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493" y="1964266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Esboço da árvore de decisão.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Adição e aprimoramento de regras ao motor.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Continuação do desenvolvimento do sistema atual.</a:t>
            </a:r>
          </a:p>
        </p:txBody>
      </p:sp>
    </p:spTree>
    <p:extLst>
      <p:ext uri="{BB962C8B-B14F-4D97-AF65-F5344CB8AC3E}">
        <p14:creationId xmlns:p14="http://schemas.microsoft.com/office/powerpoint/2010/main" val="219182600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FAC81AA-3555-4DC0-B65D-D5BE9823F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</p:spPr>
      </p:pic>
    </p:spTree>
    <p:extLst>
      <p:ext uri="{BB962C8B-B14F-4D97-AF65-F5344CB8AC3E}">
        <p14:creationId xmlns:p14="http://schemas.microsoft.com/office/powerpoint/2010/main" val="408575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2"/>
            <a:ext cx="3441032" cy="365974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sv-SE" sz="4800" dirty="0"/>
              <a:t>{</a:t>
            </a:r>
            <a:br>
              <a:rPr lang="sv-SE" sz="4800" dirty="0"/>
            </a:br>
            <a:r>
              <a:rPr lang="sv-SE" sz="4800" dirty="0"/>
              <a:t> "username": 1,</a:t>
            </a:r>
            <a:br>
              <a:rPr lang="sv-SE" sz="4800" dirty="0"/>
            </a:br>
            <a:r>
              <a:rPr lang="sv-SE" sz="4800" dirty="0"/>
              <a:t> "language": 1,</a:t>
            </a:r>
            <a:br>
              <a:rPr lang="sv-SE" sz="4800" dirty="0"/>
            </a:br>
            <a:r>
              <a:rPr lang="sv-SE" sz="4800" dirty="0"/>
              <a:t>  "domain": 1,</a:t>
            </a:r>
            <a:br>
              <a:rPr lang="sv-SE" sz="4800" dirty="0"/>
            </a:br>
            <a:r>
              <a:rPr lang="sv-SE" sz="4800" dirty="0"/>
              <a:t>  "subdomain": 1,</a:t>
            </a:r>
            <a:br>
              <a:rPr lang="sv-SE" sz="4800" dirty="0"/>
            </a:br>
            <a:r>
              <a:rPr lang="sv-SE" sz="4800" dirty="0"/>
              <a:t>  "answer": 1,</a:t>
            </a:r>
            <a:br>
              <a:rPr lang="sv-SE" sz="4800" dirty="0"/>
            </a:br>
            <a:r>
              <a:rPr lang="sv-SE" sz="4800" dirty="0"/>
              <a:t>  "question_lvl": 3,</a:t>
            </a:r>
            <a:br>
              <a:rPr lang="sv-SE" sz="4800" dirty="0"/>
            </a:br>
            <a:r>
              <a:rPr lang="sv-SE" sz="4800" dirty="0"/>
              <a:t>  "student_lvl": 4,</a:t>
            </a:r>
            <a:br>
              <a:rPr lang="sv-SE" sz="4800" dirty="0"/>
            </a:br>
            <a:r>
              <a:rPr lang="sv-SE" sz="4800" dirty="0"/>
              <a:t>  "state": 123456,</a:t>
            </a:r>
            <a:br>
              <a:rPr lang="sv-SE" sz="4800" dirty="0"/>
            </a:br>
            <a:r>
              <a:rPr lang="sv-SE" sz="4800" dirty="0"/>
              <a:t>  "skill_domain": 4,</a:t>
            </a:r>
            <a:br>
              <a:rPr lang="sv-SE" sz="4800" dirty="0"/>
            </a:br>
            <a:r>
              <a:rPr lang="sv-SE" sz="4800" dirty="0"/>
              <a:t>  "performance_domain": 4,</a:t>
            </a:r>
            <a:br>
              <a:rPr lang="sv-SE" sz="4800" dirty="0"/>
            </a:br>
            <a:r>
              <a:rPr lang="sv-SE" sz="4800" dirty="0"/>
              <a:t>  "skill_subdomain": 3,</a:t>
            </a:r>
            <a:br>
              <a:rPr lang="sv-SE" sz="4800" dirty="0"/>
            </a:br>
            <a:r>
              <a:rPr lang="sv-SE" sz="4800" dirty="0"/>
              <a:t>  "performance_subdomain": 4,</a:t>
            </a:r>
            <a:br>
              <a:rPr lang="sv-SE" sz="4800" dirty="0"/>
            </a:br>
            <a:r>
              <a:rPr lang="sv-SE" sz="4800" dirty="0"/>
              <a:t>  "time": 3,</a:t>
            </a:r>
            <a:br>
              <a:rPr lang="sv-SE" sz="4800" dirty="0"/>
            </a:br>
            <a:r>
              <a:rPr lang="sv-SE" sz="4800" dirty="0"/>
              <a:t>  "typeQ": " "</a:t>
            </a:r>
            <a:br>
              <a:rPr lang="sv-SE" sz="4800" dirty="0"/>
            </a:br>
            <a:r>
              <a:rPr lang="sv-SE" sz="4800" dirty="0"/>
              <a:t>}</a:t>
            </a:r>
            <a:endParaRPr lang="sv-SE" dirty="0"/>
          </a:p>
          <a:p>
            <a:endParaRPr lang="sv-SE" dirty="0"/>
          </a:p>
          <a:p>
            <a:pPr>
              <a:lnSpc>
                <a:spcPct val="120000"/>
              </a:lnSpc>
            </a:pPr>
            <a:r>
              <a:rPr lang="sv-SE" sz="5200" dirty="0"/>
              <a:t>patttern = ["1", "1", "1", "1", "1", "3", "4",</a:t>
            </a:r>
            <a:br>
              <a:rPr lang="sv-SE" sz="5200" dirty="0"/>
            </a:br>
            <a:r>
              <a:rPr lang="sv-SE" sz="5200" dirty="0"/>
              <a:t>                    "123456", "4", "4", "3", "4", "3", ""]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692B1793-D483-4C69-8CC5-87CBBA2CD237}"/>
              </a:ext>
            </a:extLst>
          </p:cNvPr>
          <p:cNvSpPr/>
          <p:nvPr/>
        </p:nvSpPr>
        <p:spPr>
          <a:xfrm>
            <a:off x="6694227" y="1617260"/>
            <a:ext cx="232012" cy="2940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8" name="Conexão: Ângulo Reto 47">
            <a:extLst>
              <a:ext uri="{FF2B5EF4-FFF2-40B4-BE49-F238E27FC236}">
                <a16:creationId xmlns:a16="http://schemas.microsoft.com/office/drawing/2014/main" id="{F286C0CB-979B-4840-8491-D11A198545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85634" y="1147502"/>
            <a:ext cx="1103420" cy="545778"/>
          </a:xfrm>
          <a:prstGeom prst="bentConnector3">
            <a:avLst>
              <a:gd name="adj1" fmla="val 63606"/>
            </a:avLst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1"/>
            <a:ext cx="3441032" cy="374692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sv-SE" sz="4800" dirty="0"/>
              <a:t>{</a:t>
            </a:r>
            <a:br>
              <a:rPr lang="sv-SE" sz="4800" dirty="0"/>
            </a:br>
            <a:r>
              <a:rPr lang="sv-SE" sz="4800" dirty="0"/>
              <a:t> "username": </a:t>
            </a:r>
            <a:r>
              <a:rPr lang="sv-SE" sz="4800" dirty="0">
                <a:solidFill>
                  <a:srgbClr val="FF0000"/>
                </a:solidFill>
              </a:rPr>
              <a:t>1</a:t>
            </a:r>
            <a:r>
              <a:rPr lang="sv-SE" sz="4800" dirty="0"/>
              <a:t>,</a:t>
            </a:r>
            <a:br>
              <a:rPr lang="sv-SE" sz="4800" dirty="0"/>
            </a:br>
            <a:r>
              <a:rPr lang="sv-SE" sz="4800" dirty="0"/>
              <a:t> "language": 1,</a:t>
            </a:r>
            <a:br>
              <a:rPr lang="sv-SE" sz="4800" dirty="0"/>
            </a:br>
            <a:r>
              <a:rPr lang="sv-SE" sz="4800" dirty="0"/>
              <a:t>  "domain": 1,</a:t>
            </a:r>
            <a:br>
              <a:rPr lang="sv-SE" sz="4800" dirty="0"/>
            </a:br>
            <a:r>
              <a:rPr lang="sv-SE" sz="4800" dirty="0"/>
              <a:t>  "subdomain": 1,</a:t>
            </a:r>
            <a:br>
              <a:rPr lang="sv-SE" sz="4800" dirty="0"/>
            </a:br>
            <a:r>
              <a:rPr lang="sv-SE" sz="4800" dirty="0"/>
              <a:t>  "answer": 1,</a:t>
            </a:r>
            <a:br>
              <a:rPr lang="sv-SE" sz="4800" dirty="0"/>
            </a:br>
            <a:r>
              <a:rPr lang="sv-SE" sz="4800" dirty="0"/>
              <a:t>  "question_lvl": 3,</a:t>
            </a:r>
            <a:br>
              <a:rPr lang="sv-SE" sz="4800" dirty="0"/>
            </a:br>
            <a:r>
              <a:rPr lang="sv-SE" sz="4800" dirty="0"/>
              <a:t>  "student_lvl": 4,</a:t>
            </a:r>
            <a:br>
              <a:rPr lang="sv-SE" sz="4800" dirty="0"/>
            </a:br>
            <a:r>
              <a:rPr lang="sv-SE" sz="4800" dirty="0"/>
              <a:t>  "state": 123456,</a:t>
            </a:r>
            <a:br>
              <a:rPr lang="sv-SE" sz="4800" dirty="0"/>
            </a:br>
            <a:r>
              <a:rPr lang="sv-SE" sz="4800" dirty="0"/>
              <a:t>  "skill_domain": </a:t>
            </a:r>
            <a:r>
              <a:rPr lang="sv-SE" sz="4800" dirty="0">
                <a:solidFill>
                  <a:srgbClr val="FF0000"/>
                </a:solidFill>
              </a:rPr>
              <a:t>4</a:t>
            </a:r>
            <a:r>
              <a:rPr lang="sv-SE" sz="4800" dirty="0"/>
              <a:t>,</a:t>
            </a:r>
            <a:br>
              <a:rPr lang="sv-SE" sz="4800" dirty="0"/>
            </a:br>
            <a:r>
              <a:rPr lang="sv-SE" sz="4800" dirty="0"/>
              <a:t>  "performance_domain": 4,</a:t>
            </a:r>
            <a:br>
              <a:rPr lang="sv-SE" sz="4800" dirty="0"/>
            </a:br>
            <a:r>
              <a:rPr lang="sv-SE" sz="4800" dirty="0"/>
              <a:t>  "skill_subdomain": 3,</a:t>
            </a:r>
            <a:br>
              <a:rPr lang="sv-SE" sz="4800" dirty="0"/>
            </a:br>
            <a:r>
              <a:rPr lang="sv-SE" sz="4800" dirty="0"/>
              <a:t>  "performance_subdomain": 4,</a:t>
            </a:r>
            <a:br>
              <a:rPr lang="sv-SE" sz="4800" dirty="0"/>
            </a:br>
            <a:r>
              <a:rPr lang="sv-SE" sz="4800" dirty="0"/>
              <a:t>  "time": 3,</a:t>
            </a:r>
            <a:br>
              <a:rPr lang="sv-SE" sz="4800" dirty="0"/>
            </a:br>
            <a:r>
              <a:rPr lang="sv-SE" sz="4800" dirty="0"/>
              <a:t>  "typeQ": </a:t>
            </a:r>
            <a:r>
              <a:rPr lang="sv-SE" sz="4800" dirty="0">
                <a:solidFill>
                  <a:schemeClr val="bg1"/>
                </a:solidFill>
              </a:rPr>
              <a:t>"</a:t>
            </a:r>
            <a:r>
              <a:rPr lang="sv-SE" sz="4800" dirty="0">
                <a:solidFill>
                  <a:srgbClr val="FF0000"/>
                </a:solidFill>
              </a:rPr>
              <a:t>greetingsTLate</a:t>
            </a:r>
            <a:r>
              <a:rPr lang="sv-SE" sz="4800" dirty="0"/>
              <a:t>"</a:t>
            </a:r>
            <a:br>
              <a:rPr lang="sv-SE" sz="4800" dirty="0"/>
            </a:br>
            <a:r>
              <a:rPr lang="sv-SE" sz="4800" dirty="0"/>
              <a:t>}</a:t>
            </a:r>
            <a:endParaRPr lang="sv-SE" dirty="0"/>
          </a:p>
          <a:p>
            <a:endParaRPr lang="sv-SE" dirty="0"/>
          </a:p>
          <a:p>
            <a:pPr>
              <a:lnSpc>
                <a:spcPct val="120000"/>
              </a:lnSpc>
            </a:pPr>
            <a:r>
              <a:rPr lang="sv-SE" sz="5200" dirty="0"/>
              <a:t>patttern = ["1", "1", "1", "1", "1", "3", "4",</a:t>
            </a:r>
            <a:br>
              <a:rPr lang="sv-SE" sz="5200" dirty="0"/>
            </a:br>
            <a:r>
              <a:rPr lang="sv-SE" sz="5200" dirty="0"/>
              <a:t>                    "123456", "4", "4", "3", "4", "3", "1"]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0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1"/>
            <a:ext cx="3441032" cy="37469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sv-SE" sz="5200" dirty="0"/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48B53B7-60D8-40F1-A968-DBEEB42C819B}"/>
              </a:ext>
            </a:extLst>
          </p:cNvPr>
          <p:cNvSpPr/>
          <p:nvPr/>
        </p:nvSpPr>
        <p:spPr>
          <a:xfrm>
            <a:off x="8866496" y="2067635"/>
            <a:ext cx="218364" cy="141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23FAA8B1-6CD6-4A4F-98FE-42B55C13F874}"/>
              </a:ext>
            </a:extLst>
          </p:cNvPr>
          <p:cNvCxnSpPr>
            <a:cxnSpLocks/>
          </p:cNvCxnSpPr>
          <p:nvPr/>
        </p:nvCxnSpPr>
        <p:spPr>
          <a:xfrm>
            <a:off x="7751928" y="2138149"/>
            <a:ext cx="1378424" cy="0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6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1"/>
            <a:ext cx="3441032" cy="37469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sv-SE" sz="5200" dirty="0"/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33E9C5B0-2D92-4B6A-9A94-54E23E51FA04}"/>
              </a:ext>
            </a:extLst>
          </p:cNvPr>
          <p:cNvSpPr/>
          <p:nvPr/>
        </p:nvSpPr>
        <p:spPr>
          <a:xfrm>
            <a:off x="7772400" y="2233613"/>
            <a:ext cx="166688" cy="13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B1A1F4BA-9D68-4455-93BE-D4DBE505ACE6}"/>
              </a:ext>
            </a:extLst>
          </p:cNvPr>
          <p:cNvCxnSpPr>
            <a:cxnSpLocks/>
          </p:cNvCxnSpPr>
          <p:nvPr/>
        </p:nvCxnSpPr>
        <p:spPr>
          <a:xfrm flipH="1">
            <a:off x="7735195" y="2301431"/>
            <a:ext cx="1376362" cy="0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0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1"/>
            <a:ext cx="3441032" cy="37469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sv-SE" sz="5200" dirty="0"/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328868E-BE98-426E-ACAC-2E1D7B160452}"/>
              </a:ext>
            </a:extLst>
          </p:cNvPr>
          <p:cNvSpPr/>
          <p:nvPr/>
        </p:nvSpPr>
        <p:spPr>
          <a:xfrm>
            <a:off x="7915450" y="914400"/>
            <a:ext cx="218783" cy="157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Conexão: Ângulo Reto 7">
            <a:extLst>
              <a:ext uri="{FF2B5EF4-FFF2-40B4-BE49-F238E27FC236}">
                <a16:creationId xmlns:a16="http://schemas.microsoft.com/office/drawing/2014/main" id="{C02C7A4A-4398-43CF-9D60-0174ED2493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07496" y="1105415"/>
            <a:ext cx="1042670" cy="569205"/>
          </a:xfrm>
          <a:prstGeom prst="bentConnector3">
            <a:avLst>
              <a:gd name="adj1" fmla="val 33321"/>
            </a:avLst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3438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784</TotalTime>
  <Words>186</Words>
  <Application>Microsoft Office PowerPoint</Application>
  <PresentationFormat>Ecrã Panorâmico</PresentationFormat>
  <Paragraphs>50</Paragraphs>
  <Slides>11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Retrospetiva</vt:lpstr>
      <vt:lpstr>Conceção e Implementação de um Gestor de Diálogos para um Tutor Artificial</vt:lpstr>
      <vt:lpstr>Estrutura da Apresentação</vt:lpstr>
      <vt:lpstr>Instalação e Configuração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Conceção e Implementação de um Gestor de Diálogos para um Tutor Artificial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Leonardo</dc:title>
  <dc:creator>Diana Costa</dc:creator>
  <cp:lastModifiedBy>Gil Cunha</cp:lastModifiedBy>
  <cp:revision>52</cp:revision>
  <dcterms:created xsi:type="dcterms:W3CDTF">2019-03-25T15:09:24Z</dcterms:created>
  <dcterms:modified xsi:type="dcterms:W3CDTF">2019-05-25T19:29:30Z</dcterms:modified>
</cp:coreProperties>
</file>