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8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97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5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22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7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54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6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8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7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6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0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4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DE49301-FCC3-46BC-BC2A-439E5517FD1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E482451-D2EF-418D-B97E-2E0F4519B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584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EE7B-1A86-49A3-BACF-DB67FB73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sz="4800" dirty="0"/>
              <a:t>FEM modeling for elastic deformation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F128-1F2B-419F-A8FF-D5827AB11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Traianos</a:t>
            </a:r>
            <a:r>
              <a:rPr lang="en-US" sz="2400" dirty="0"/>
              <a:t> </a:t>
            </a:r>
            <a:r>
              <a:rPr lang="en-US" sz="2400" dirty="0" err="1"/>
              <a:t>Karageorgiou</a:t>
            </a:r>
            <a:endParaRPr lang="en-US" sz="2400" dirty="0"/>
          </a:p>
          <a:p>
            <a:r>
              <a:rPr lang="en-US" sz="2400" dirty="0" err="1"/>
              <a:t>Sigurdur</a:t>
            </a:r>
            <a:r>
              <a:rPr lang="en-US" sz="2400" dirty="0"/>
              <a:t> Ag. Sigurdsson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A1306-C602-43CE-AF1B-D41366470EFD}"/>
              </a:ext>
            </a:extLst>
          </p:cNvPr>
          <p:cNvSpPr txBox="1"/>
          <p:nvPr/>
        </p:nvSpPr>
        <p:spPr>
          <a:xfrm>
            <a:off x="8520270" y="5843682"/>
            <a:ext cx="22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Lecturer: M. </a:t>
            </a:r>
            <a:r>
              <a:rPr lang="en-US" dirty="0" err="1"/>
              <a:t>Karow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5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7642-D2C1-4467-AAFE-09B184C5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0A755-E509-4FA9-B491-8225AC126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Introduction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𝐵𝑒𝑎𝑚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𝑃𝑟𝑖𝑠𝑚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𝐵𝑒𝑎𝑚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Conclusion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0A755-E509-4FA9-B491-8225AC126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8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D1AC-04F5-4539-9F1C-B0C249BF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D97D5-BC61-47D3-9D18-DA7A5773C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FEM to analyze the bending equation for the beam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𝐸𝐼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E and I 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𝑠𝑒𝑐𝑡𝑖𝑜𝑛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𝑑𝑦𝑑𝑧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D97D5-BC61-47D3-9D18-DA7A5773C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86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C3BBD-FF91-415B-AE2E-F32996DCA7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𝐵𝑒𝑎𝑚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C3BBD-FF91-415B-AE2E-F32996DCA7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8427-4B10-4FE4-81A2-BD221721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7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0F36-5717-413D-84AD-BF9BD2D9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Newmark method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482D-29D5-44D6-8BA8-0A2475BF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evolving the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87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B560E1-A07E-47AD-9905-DB5EA8239B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𝐵𝑜𝑢𝑛𝑐𝑖𝑛𝑔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𝑏𝑒𝑎𝑚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B560E1-A07E-47AD-9905-DB5EA8239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49A3-2C47-4B02-A4FD-FB97EF68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441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77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Depth</vt:lpstr>
      <vt:lpstr>FEM modeling for elastic deformation</vt:lpstr>
      <vt:lpstr>Overview</vt:lpstr>
      <vt:lpstr>Introduction </vt:lpstr>
      <vt:lpstr>1D Beam</vt:lpstr>
      <vt:lpstr>Newmark method </vt:lpstr>
      <vt:lpstr>1D Bouncing beam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 modeling</dc:title>
  <dc:creator>Sigurður Sigurðsson</dc:creator>
  <cp:lastModifiedBy>Sigurður Sigurðsson</cp:lastModifiedBy>
  <cp:revision>4</cp:revision>
  <dcterms:created xsi:type="dcterms:W3CDTF">2019-07-17T17:34:49Z</dcterms:created>
  <dcterms:modified xsi:type="dcterms:W3CDTF">2019-07-18T06:33:59Z</dcterms:modified>
</cp:coreProperties>
</file>