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8732" y="1863635"/>
            <a:ext cx="7716384" cy="1764215"/>
          </a:xfrm>
        </p:spPr>
        <p:txBody>
          <a:bodyPr/>
          <a:lstStyle/>
          <a:p>
            <a:pPr algn="r"/>
            <a:r>
              <a:rPr lang="pt-BR" sz="6000" dirty="0" smtClean="0">
                <a:latin typeface="Qualy" panose="02000800000000000000" pitchFamily="2" charset="0"/>
              </a:rPr>
              <a:t>Projeto assistente virtual – ATHENA</a:t>
            </a:r>
            <a:r>
              <a:rPr lang="pt-BR" sz="2800" dirty="0" smtClean="0"/>
              <a:t> 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33333" y="5334728"/>
            <a:ext cx="8711856" cy="861420"/>
          </a:xfrm>
        </p:spPr>
        <p:txBody>
          <a:bodyPr>
            <a:noAutofit/>
          </a:bodyPr>
          <a:lstStyle/>
          <a:p>
            <a:r>
              <a:rPr lang="pt-BR" sz="1800" b="1" dirty="0" smtClean="0">
                <a:solidFill>
                  <a:schemeClr val="tx1"/>
                </a:solidFill>
              </a:rPr>
              <a:t>Dijair roberto de </a:t>
            </a:r>
            <a:r>
              <a:rPr lang="pt-BR" sz="1800" b="1" dirty="0">
                <a:solidFill>
                  <a:schemeClr val="tx1"/>
                </a:solidFill>
              </a:rPr>
              <a:t>Camargo Junior – RA. 920103445</a:t>
            </a:r>
            <a:endParaRPr lang="pt-BR" sz="1800" b="1" dirty="0" smtClean="0">
              <a:solidFill>
                <a:schemeClr val="tx1"/>
              </a:solidFill>
            </a:endParaRPr>
          </a:p>
          <a:p>
            <a:r>
              <a:rPr lang="pt-BR" sz="1800" b="1" dirty="0" smtClean="0">
                <a:solidFill>
                  <a:schemeClr val="tx1"/>
                </a:solidFill>
              </a:rPr>
              <a:t>Prof.ª Liliane Souza					Curso: Sistema de informação</a:t>
            </a:r>
            <a:endParaRPr lang="pt-B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90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299078" cy="1167076"/>
          </a:xfrm>
        </p:spPr>
        <p:txBody>
          <a:bodyPr/>
          <a:lstStyle/>
          <a:p>
            <a:r>
              <a:rPr lang="pt-BR" sz="3600" dirty="0" smtClean="0">
                <a:latin typeface="Qualy" panose="02000800000000000000" pitchFamily="2" charset="0"/>
              </a:rPr>
              <a:t>Demonstração da ASI – Athena Rodando</a:t>
            </a:r>
            <a:endParaRPr lang="pt-BR" sz="3600" dirty="0">
              <a:latin typeface="Qualy" panose="020008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02971" y="3211158"/>
            <a:ext cx="8290560" cy="1326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latin typeface="Akira Expanded" panose="02000800000000000000" pitchFamily="50" charset="0"/>
              </a:rPr>
              <a:t>Vamos para a parte pratica. </a:t>
            </a:r>
            <a:endParaRPr lang="pt-BR" sz="2800" dirty="0">
              <a:latin typeface="Akira Expanded" panose="02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3494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862021"/>
            <a:ext cx="9404723" cy="749065"/>
          </a:xfrm>
        </p:spPr>
        <p:txBody>
          <a:bodyPr/>
          <a:lstStyle/>
          <a:p>
            <a:r>
              <a:rPr lang="pt-BR" dirty="0" smtClean="0">
                <a:latin typeface="Qualy" panose="02000800000000000000" pitchFamily="2" charset="0"/>
              </a:rPr>
              <a:t>Assistente Virtual</a:t>
            </a:r>
            <a:endParaRPr lang="pt-BR" dirty="0">
              <a:latin typeface="Qualy" panose="020008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</a:p>
          <a:p>
            <a:r>
              <a:rPr lang="pt-BR" dirty="0" smtClean="0"/>
              <a:t>Motivo da escolha</a:t>
            </a:r>
          </a:p>
          <a:p>
            <a:r>
              <a:rPr lang="pt-BR" dirty="0" smtClean="0"/>
              <a:t>Designer de voz</a:t>
            </a:r>
          </a:p>
          <a:p>
            <a:r>
              <a:rPr lang="pt-BR" dirty="0" smtClean="0"/>
              <a:t>AWS</a:t>
            </a:r>
          </a:p>
          <a:p>
            <a:r>
              <a:rPr lang="pt-BR" dirty="0" smtClean="0"/>
              <a:t>Configurações iniciais</a:t>
            </a:r>
          </a:p>
          <a:p>
            <a:r>
              <a:rPr lang="pt-BR" dirty="0" err="1" smtClean="0"/>
              <a:t>Features</a:t>
            </a:r>
            <a:endParaRPr lang="pt-BR" dirty="0" smtClean="0"/>
          </a:p>
          <a:p>
            <a:r>
              <a:rPr lang="pt-BR" dirty="0" smtClean="0"/>
              <a:t>Linguagem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62544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7997" y="774937"/>
            <a:ext cx="9404723" cy="766482"/>
          </a:xfrm>
        </p:spPr>
        <p:txBody>
          <a:bodyPr/>
          <a:lstStyle/>
          <a:p>
            <a:r>
              <a:rPr lang="pt-BR" dirty="0" smtClean="0">
                <a:latin typeface="Qualy" panose="02000800000000000000" pitchFamily="2" charset="0"/>
              </a:rPr>
              <a:t>Conceito</a:t>
            </a:r>
            <a:endParaRPr lang="pt-BR" dirty="0">
              <a:latin typeface="Qualy" panose="020008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1721993"/>
            <a:ext cx="8946541" cy="4195481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As </a:t>
            </a:r>
            <a:r>
              <a:rPr lang="pt-BR" dirty="0"/>
              <a:t>assistentes virtuais inteligentes são programas criados com base em softwares de inteligência artificial e, muitas vezes, em reconhecimento vocal. Dessa forma, a assistente consegue compreender os comandos dados pelo usuário, sendo tanto por texto como por voz, além de conseguir reconhecer quem está realizando esses comandos. Dentro de uma família, por exemplo, a Siri consegue responder comandos diferentes como rotina diária e preferências de músicas baseados nas informações de cada membro da família. Após o reconhecimento do comando, a AVI checa uma base de conhecimentos que armazena diversas perguntas ou solicitações capazes de serem realizadas e, a partir disso, responde o usuário ou atende ao comando dado.</a:t>
            </a:r>
          </a:p>
        </p:txBody>
      </p:sp>
    </p:spTree>
    <p:extLst>
      <p:ext uri="{BB962C8B-B14F-4D97-AF65-F5344CB8AC3E}">
        <p14:creationId xmlns:p14="http://schemas.microsoft.com/office/powerpoint/2010/main" val="27457937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4220" y="896855"/>
            <a:ext cx="9404723" cy="905819"/>
          </a:xfrm>
        </p:spPr>
        <p:txBody>
          <a:bodyPr/>
          <a:lstStyle/>
          <a:p>
            <a:r>
              <a:rPr lang="pt-BR" dirty="0" smtClean="0">
                <a:latin typeface="Qualy" panose="02000800000000000000" pitchFamily="2" charset="0"/>
              </a:rPr>
              <a:t>Vantagens</a:t>
            </a:r>
            <a:endParaRPr lang="pt-BR" dirty="0">
              <a:latin typeface="Qualy" panose="020008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Atualmente, as assistentes virtuais inteligentes podem ser facilmente encontradas na rotina do ser humano, tanto de forma direta como indiretamente. As aplicações dessa tecnologia são inúmeras e podem executar tarefas que, de certa forma, otimizam a rotina do indivíduo e permite que este foque em outras tarefas.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73268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4220" y="1079736"/>
            <a:ext cx="9404723" cy="775191"/>
          </a:xfrm>
        </p:spPr>
        <p:txBody>
          <a:bodyPr/>
          <a:lstStyle/>
          <a:p>
            <a:r>
              <a:rPr lang="pt-BR" dirty="0" smtClean="0">
                <a:latin typeface="Qualy" panose="02000800000000000000" pitchFamily="2" charset="0"/>
              </a:rPr>
              <a:t>Motivo da Escolha</a:t>
            </a:r>
            <a:endParaRPr lang="pt-BR" dirty="0">
              <a:latin typeface="Qualy" panose="020008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4238" y="2288049"/>
            <a:ext cx="8946541" cy="2710671"/>
          </a:xfrm>
        </p:spPr>
        <p:txBody>
          <a:bodyPr/>
          <a:lstStyle/>
          <a:p>
            <a:r>
              <a:rPr lang="pt-BR" dirty="0" err="1" smtClean="0"/>
              <a:t>Facil</a:t>
            </a:r>
            <a:r>
              <a:rPr lang="pt-BR" dirty="0" smtClean="0"/>
              <a:t> integração com outros dispositivos</a:t>
            </a:r>
          </a:p>
          <a:p>
            <a:r>
              <a:rPr lang="pt-BR" dirty="0" smtClean="0"/>
              <a:t>Poder subir para um servidor online como AWS</a:t>
            </a:r>
          </a:p>
          <a:p>
            <a:r>
              <a:rPr lang="pt-BR" dirty="0" err="1" smtClean="0"/>
              <a:t>Facil</a:t>
            </a:r>
            <a:r>
              <a:rPr lang="pt-BR" dirty="0" smtClean="0"/>
              <a:t> aprendizagem de linguagem</a:t>
            </a:r>
          </a:p>
          <a:p>
            <a:r>
              <a:rPr lang="pt-BR" dirty="0" smtClean="0"/>
              <a:t>Interação com o usuário</a:t>
            </a:r>
          </a:p>
          <a:p>
            <a:r>
              <a:rPr lang="pt-BR" dirty="0" smtClean="0"/>
              <a:t>Uso de reconhecimento de fala com o Google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21576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1209" y="661336"/>
            <a:ext cx="8541432" cy="984196"/>
          </a:xfrm>
        </p:spPr>
        <p:txBody>
          <a:bodyPr/>
          <a:lstStyle/>
          <a:p>
            <a:r>
              <a:rPr lang="pt-BR" sz="3200" dirty="0" smtClean="0">
                <a:latin typeface="Qualy" panose="02000800000000000000" pitchFamily="2" charset="0"/>
              </a:rPr>
              <a:t>Algumas exemplos de assistente virtual</a:t>
            </a:r>
            <a:endParaRPr lang="pt-BR" sz="3200" dirty="0">
              <a:latin typeface="Qualy" panose="02000800000000000000" pitchFamily="2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482" y="1603662"/>
            <a:ext cx="2856873" cy="1759358"/>
          </a:xfrm>
        </p:spPr>
      </p:pic>
      <p:sp>
        <p:nvSpPr>
          <p:cNvPr id="5" name="CaixaDeTexto 4"/>
          <p:cNvSpPr txBox="1"/>
          <p:nvPr/>
        </p:nvSpPr>
        <p:spPr>
          <a:xfrm>
            <a:off x="7122831" y="5341150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Assistente Google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039" y="3017309"/>
            <a:ext cx="1955211" cy="222816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226910" y="336302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Assistente </a:t>
            </a:r>
            <a:r>
              <a:rPr lang="pt-BR" dirty="0" err="1" smtClean="0"/>
              <a:t>Alexa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586" y="4064562"/>
            <a:ext cx="2926080" cy="164592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148655" y="5710482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Assistente Apple Siri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2965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4711" y="983941"/>
            <a:ext cx="9404723" cy="905819"/>
          </a:xfrm>
        </p:spPr>
        <p:txBody>
          <a:bodyPr/>
          <a:lstStyle/>
          <a:p>
            <a:r>
              <a:rPr lang="pt-BR" dirty="0" smtClean="0">
                <a:latin typeface="Qualy" panose="02000800000000000000" pitchFamily="2" charset="0"/>
              </a:rPr>
              <a:t>Diagrama Assistente virtual</a:t>
            </a:r>
            <a:endParaRPr lang="pt-BR" dirty="0">
              <a:latin typeface="Qualy" panose="02000800000000000000" pitchFamily="2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84" y="2604188"/>
            <a:ext cx="8947150" cy="2604982"/>
          </a:xfrm>
        </p:spPr>
      </p:pic>
    </p:spTree>
    <p:extLst>
      <p:ext uri="{BB962C8B-B14F-4D97-AF65-F5344CB8AC3E}">
        <p14:creationId xmlns:p14="http://schemas.microsoft.com/office/powerpoint/2010/main" val="23226687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917" y="835895"/>
            <a:ext cx="9404723" cy="801316"/>
          </a:xfrm>
        </p:spPr>
        <p:txBody>
          <a:bodyPr/>
          <a:lstStyle/>
          <a:p>
            <a:r>
              <a:rPr lang="pt-BR" dirty="0" smtClean="0">
                <a:latin typeface="Qualy" panose="02000800000000000000" pitchFamily="2" charset="0"/>
              </a:rPr>
              <a:t>Nossa ASI</a:t>
            </a:r>
            <a:endParaRPr lang="pt-BR" dirty="0">
              <a:latin typeface="Qualy" panose="02000800000000000000" pitchFamily="2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836" y="2078763"/>
            <a:ext cx="5657643" cy="313996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631474" y="5477691"/>
            <a:ext cx="5103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Onde esta Hospedada</a:t>
            </a:r>
          </a:p>
          <a:p>
            <a:r>
              <a:rPr lang="pt-BR" dirty="0"/>
              <a:t>https://github.com/juniorgtx/Liza.git</a:t>
            </a:r>
          </a:p>
        </p:txBody>
      </p:sp>
    </p:spTree>
    <p:extLst>
      <p:ext uri="{BB962C8B-B14F-4D97-AF65-F5344CB8AC3E}">
        <p14:creationId xmlns:p14="http://schemas.microsoft.com/office/powerpoint/2010/main" val="3505991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5117" y="862020"/>
            <a:ext cx="9404723" cy="783899"/>
          </a:xfrm>
        </p:spPr>
        <p:txBody>
          <a:bodyPr/>
          <a:lstStyle/>
          <a:p>
            <a:r>
              <a:rPr lang="pt-BR" dirty="0" smtClean="0">
                <a:latin typeface="Qualy" panose="02000800000000000000" pitchFamily="2" charset="0"/>
              </a:rPr>
              <a:t>Amostra do código fonte</a:t>
            </a:r>
            <a:endParaRPr lang="pt-BR" dirty="0">
              <a:latin typeface="Qualy" panose="02000800000000000000" pitchFamily="2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5139" y="1922009"/>
            <a:ext cx="5005144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235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</TotalTime>
  <Words>279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Akira Expanded</vt:lpstr>
      <vt:lpstr>Arial</vt:lpstr>
      <vt:lpstr>Century Gothic</vt:lpstr>
      <vt:lpstr>Qualy</vt:lpstr>
      <vt:lpstr>Wingdings 3</vt:lpstr>
      <vt:lpstr>Íon</vt:lpstr>
      <vt:lpstr>Projeto assistente virtual – ATHENA </vt:lpstr>
      <vt:lpstr>Assistente Virtual</vt:lpstr>
      <vt:lpstr>Conceito</vt:lpstr>
      <vt:lpstr>Vantagens</vt:lpstr>
      <vt:lpstr>Motivo da Escolha</vt:lpstr>
      <vt:lpstr>Algumas exemplos de assistente virtual</vt:lpstr>
      <vt:lpstr>Diagrama Assistente virtual</vt:lpstr>
      <vt:lpstr>Nossa ASI</vt:lpstr>
      <vt:lpstr>Amostra do código fonte</vt:lpstr>
      <vt:lpstr>Demonstração da ASI – Athena Rodando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assistente virtual – ATHENA</dc:title>
  <dc:creator>Junior Camargo</dc:creator>
  <cp:lastModifiedBy>Junior Camargo</cp:lastModifiedBy>
  <cp:revision>8</cp:revision>
  <dcterms:created xsi:type="dcterms:W3CDTF">2022-11-03T11:26:27Z</dcterms:created>
  <dcterms:modified xsi:type="dcterms:W3CDTF">2022-11-03T12:56:55Z</dcterms:modified>
</cp:coreProperties>
</file>