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dirty="0"/>
              <a:t>4/19/2023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6000" dirty="0">
                <a:latin typeface="Qualy" panose="02000800000000000000" pitchFamily="2" charset="0"/>
              </a:rPr>
              <a:t>ROCKET</a:t>
            </a:r>
            <a:r>
              <a:rPr lang="pt-BR" dirty="0"/>
              <a:t> </a:t>
            </a:r>
            <a:r>
              <a:rPr lang="pt-BR" sz="6000" dirty="0">
                <a:latin typeface="Qualy" panose="02000800000000000000" pitchFamily="2" charset="0"/>
              </a:rPr>
              <a:t>SYSTEM</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600" y="3912806"/>
            <a:ext cx="2619375" cy="1743075"/>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397" y="3646107"/>
            <a:ext cx="2009775" cy="2276475"/>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4936" y="4212843"/>
            <a:ext cx="2133600" cy="1143000"/>
          </a:xfrm>
          <a:prstGeom prst="rect">
            <a:avLst/>
          </a:prstGeom>
        </p:spPr>
      </p:pic>
      <p:sp>
        <p:nvSpPr>
          <p:cNvPr id="10" name="CaixaDeTexto 9">
            <a:extLst>
              <a:ext uri="{FF2B5EF4-FFF2-40B4-BE49-F238E27FC236}">
                <a16:creationId xmlns:a16="http://schemas.microsoft.com/office/drawing/2014/main" id="{1BD7C733-CB97-332D-43B1-7F1665D1B1B6}"/>
              </a:ext>
            </a:extLst>
          </p:cNvPr>
          <p:cNvSpPr txBox="1"/>
          <p:nvPr/>
        </p:nvSpPr>
        <p:spPr>
          <a:xfrm>
            <a:off x="1316597" y="1951672"/>
            <a:ext cx="8734237" cy="1477328"/>
          </a:xfrm>
          <a:prstGeom prst="rect">
            <a:avLst/>
          </a:prstGeom>
          <a:noFill/>
        </p:spPr>
        <p:txBody>
          <a:bodyPr wrap="square">
            <a:spAutoFit/>
          </a:bodyPr>
          <a:lstStyle/>
          <a:p>
            <a:pPr algn="ctr"/>
            <a:r>
              <a:rPr lang="pt-BR" dirty="0"/>
              <a:t>Nossa empresa é uma desenvolvedora de software, voltada para sistema de integração de ERP, mas nossa equipe de desenvolvimento esta sempre inovando, agora estamos criando um assistente virtuais para central de atendimento, empresa recente no mercado com apenas 2 anos que estamos em operação, onde nosso principais cliente atendidos é:</a:t>
            </a:r>
          </a:p>
        </p:txBody>
      </p:sp>
    </p:spTree>
    <p:extLst>
      <p:ext uri="{BB962C8B-B14F-4D97-AF65-F5344CB8AC3E}">
        <p14:creationId xmlns:p14="http://schemas.microsoft.com/office/powerpoint/2010/main" val="3758454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68732" y="1863635"/>
            <a:ext cx="7716384" cy="1764215"/>
          </a:xfrm>
        </p:spPr>
        <p:txBody>
          <a:bodyPr/>
          <a:lstStyle/>
          <a:p>
            <a:pPr algn="r"/>
            <a:r>
              <a:rPr lang="pt-BR" sz="6000" dirty="0">
                <a:latin typeface="Qualy" panose="02000800000000000000" pitchFamily="2" charset="0"/>
              </a:rPr>
              <a:t>Projeto assistente virtual – ZOYE</a:t>
            </a:r>
            <a:r>
              <a:rPr lang="pt-BR" sz="2800" dirty="0"/>
              <a:t> </a:t>
            </a:r>
            <a:endParaRPr lang="pt-BR" sz="6000" dirty="0"/>
          </a:p>
        </p:txBody>
      </p:sp>
      <p:sp>
        <p:nvSpPr>
          <p:cNvPr id="3" name="Subtítulo 2"/>
          <p:cNvSpPr>
            <a:spLocks noGrp="1"/>
          </p:cNvSpPr>
          <p:nvPr>
            <p:ph type="subTitle" idx="1"/>
          </p:nvPr>
        </p:nvSpPr>
        <p:spPr>
          <a:xfrm>
            <a:off x="1233333" y="5334728"/>
            <a:ext cx="8711856" cy="861420"/>
          </a:xfrm>
        </p:spPr>
        <p:txBody>
          <a:bodyPr>
            <a:noAutofit/>
          </a:bodyPr>
          <a:lstStyle/>
          <a:p>
            <a:r>
              <a:rPr lang="pt-BR" sz="1800" b="1" dirty="0">
                <a:solidFill>
                  <a:schemeClr val="tx1"/>
                </a:solidFill>
              </a:rPr>
              <a:t>Dijair roberto de Camargo Junior – RA. 920103445</a:t>
            </a:r>
          </a:p>
          <a:p>
            <a:r>
              <a:rPr lang="pt-BR" sz="1800" b="1" dirty="0">
                <a:solidFill>
                  <a:schemeClr val="tx1"/>
                </a:solidFill>
              </a:rPr>
              <a:t>Prof.ª MARCIO ROMERO				Curso: Sistema de informação</a:t>
            </a:r>
          </a:p>
        </p:txBody>
      </p:sp>
    </p:spTree>
    <p:extLst>
      <p:ext uri="{BB962C8B-B14F-4D97-AF65-F5344CB8AC3E}">
        <p14:creationId xmlns:p14="http://schemas.microsoft.com/office/powerpoint/2010/main" val="112959016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62021"/>
            <a:ext cx="9404723" cy="749065"/>
          </a:xfrm>
        </p:spPr>
        <p:txBody>
          <a:bodyPr/>
          <a:lstStyle/>
          <a:p>
            <a:r>
              <a:rPr lang="pt-BR" dirty="0">
                <a:latin typeface="Qualy" panose="02000800000000000000" pitchFamily="2" charset="0"/>
              </a:rPr>
              <a:t>Assistente Virtual</a:t>
            </a:r>
          </a:p>
        </p:txBody>
      </p:sp>
      <p:sp>
        <p:nvSpPr>
          <p:cNvPr id="3" name="Espaço Reservado para Conteúdo 2"/>
          <p:cNvSpPr>
            <a:spLocks noGrp="1"/>
          </p:cNvSpPr>
          <p:nvPr>
            <p:ph idx="1"/>
          </p:nvPr>
        </p:nvSpPr>
        <p:spPr/>
        <p:txBody>
          <a:bodyPr/>
          <a:lstStyle/>
          <a:p>
            <a:r>
              <a:rPr lang="pt-BR" dirty="0"/>
              <a:t>Conceito</a:t>
            </a:r>
          </a:p>
          <a:p>
            <a:r>
              <a:rPr lang="pt-BR" dirty="0"/>
              <a:t>Motivo da escolha</a:t>
            </a:r>
          </a:p>
          <a:p>
            <a:r>
              <a:rPr lang="pt-BR" dirty="0"/>
              <a:t>Designer de voz</a:t>
            </a:r>
          </a:p>
          <a:p>
            <a:r>
              <a:rPr lang="pt-BR" dirty="0"/>
              <a:t>AWS</a:t>
            </a:r>
          </a:p>
          <a:p>
            <a:r>
              <a:rPr lang="pt-BR" dirty="0"/>
              <a:t>Configurações iniciais</a:t>
            </a:r>
          </a:p>
          <a:p>
            <a:r>
              <a:rPr lang="en-US" dirty="0"/>
              <a:t>Features</a:t>
            </a:r>
          </a:p>
          <a:p>
            <a:r>
              <a:rPr lang="pt-BR" dirty="0"/>
              <a:t>Linguagem </a:t>
            </a:r>
          </a:p>
        </p:txBody>
      </p:sp>
    </p:spTree>
    <p:extLst>
      <p:ext uri="{BB962C8B-B14F-4D97-AF65-F5344CB8AC3E}">
        <p14:creationId xmlns:p14="http://schemas.microsoft.com/office/powerpoint/2010/main" val="106625447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7997" y="774937"/>
            <a:ext cx="9404723" cy="766482"/>
          </a:xfrm>
        </p:spPr>
        <p:txBody>
          <a:bodyPr/>
          <a:lstStyle/>
          <a:p>
            <a:r>
              <a:rPr lang="pt-BR" dirty="0">
                <a:latin typeface="Qualy" panose="02000800000000000000" pitchFamily="2" charset="0"/>
              </a:rPr>
              <a:t>Conceito</a:t>
            </a:r>
          </a:p>
        </p:txBody>
      </p:sp>
      <p:sp>
        <p:nvSpPr>
          <p:cNvPr id="3" name="Espaço Reservado para Conteúdo 2"/>
          <p:cNvSpPr>
            <a:spLocks noGrp="1"/>
          </p:cNvSpPr>
          <p:nvPr>
            <p:ph idx="1"/>
          </p:nvPr>
        </p:nvSpPr>
        <p:spPr>
          <a:xfrm>
            <a:off x="1104293" y="1721993"/>
            <a:ext cx="8946541" cy="4195481"/>
          </a:xfrm>
        </p:spPr>
        <p:txBody>
          <a:bodyPr>
            <a:normAutofit/>
          </a:bodyPr>
          <a:lstStyle/>
          <a:p>
            <a:pPr algn="just"/>
            <a:r>
              <a:rPr lang="pt-BR" dirty="0"/>
              <a:t>As assistentes virtuais inteligentes são programas criados com base em softwares de inteligência artificial e, muitas vezes, em reconhecimento vocal. Dessa forma, a assistente consegue compreender os comandos dados pelo usuário, sendo tanto por texto como por voz, além de conseguir reconhecer quem está realizando esses comandos. Dentro de uma família, por exemplo, a Siri consegue responder comandos diferentes como rotina diária e preferências de músicas baseados nas informações de cada membro da família. Após o reconhecimento do comando, a AVI checa uma base de conhecimentos que armazena diversas perguntas ou solicitações capazes de serem realizadas e, a partir disso, responde o usuário ou atende ao comando dado.</a:t>
            </a:r>
          </a:p>
        </p:txBody>
      </p:sp>
    </p:spTree>
    <p:extLst>
      <p:ext uri="{BB962C8B-B14F-4D97-AF65-F5344CB8AC3E}">
        <p14:creationId xmlns:p14="http://schemas.microsoft.com/office/powerpoint/2010/main" val="274579376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896855"/>
            <a:ext cx="9404723" cy="905819"/>
          </a:xfrm>
        </p:spPr>
        <p:txBody>
          <a:bodyPr/>
          <a:lstStyle/>
          <a:p>
            <a:r>
              <a:rPr lang="pt-BR" dirty="0">
                <a:latin typeface="Qualy" panose="02000800000000000000" pitchFamily="2" charset="0"/>
              </a:rPr>
              <a:t>Vantagens</a:t>
            </a:r>
          </a:p>
        </p:txBody>
      </p:sp>
      <p:sp>
        <p:nvSpPr>
          <p:cNvPr id="3" name="Espaço Reservado para Conteúdo 2"/>
          <p:cNvSpPr>
            <a:spLocks noGrp="1"/>
          </p:cNvSpPr>
          <p:nvPr>
            <p:ph idx="1"/>
          </p:nvPr>
        </p:nvSpPr>
        <p:spPr/>
        <p:txBody>
          <a:bodyPr/>
          <a:lstStyle/>
          <a:p>
            <a:r>
              <a:rPr lang="pt-BR" dirty="0"/>
              <a:t>Atualmente, as assistentes virtuais inteligentes podem ser facilmente encontradas na rotina do ser humano, tanto de forma direta como indiretamente. As aplicações dessa tecnologia são inúmeras e podem executar tarefas que, de certa forma, otimizam a rotina do indivíduo e permite que este foque em outras tarefas.</a:t>
            </a:r>
          </a:p>
        </p:txBody>
      </p:sp>
    </p:spTree>
    <p:extLst>
      <p:ext uri="{BB962C8B-B14F-4D97-AF65-F5344CB8AC3E}">
        <p14:creationId xmlns:p14="http://schemas.microsoft.com/office/powerpoint/2010/main" val="407732689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1079736"/>
            <a:ext cx="9404723" cy="775191"/>
          </a:xfrm>
        </p:spPr>
        <p:txBody>
          <a:bodyPr/>
          <a:lstStyle/>
          <a:p>
            <a:r>
              <a:rPr lang="pt-BR" dirty="0">
                <a:latin typeface="Qualy" panose="02000800000000000000" pitchFamily="2" charset="0"/>
              </a:rPr>
              <a:t>Motivo da Escolha</a:t>
            </a:r>
          </a:p>
        </p:txBody>
      </p:sp>
      <p:sp>
        <p:nvSpPr>
          <p:cNvPr id="3" name="Espaço Reservado para Conteúdo 2"/>
          <p:cNvSpPr>
            <a:spLocks noGrp="1"/>
          </p:cNvSpPr>
          <p:nvPr>
            <p:ph idx="1"/>
          </p:nvPr>
        </p:nvSpPr>
        <p:spPr>
          <a:xfrm>
            <a:off x="1434238" y="2288049"/>
            <a:ext cx="8946541" cy="2710671"/>
          </a:xfrm>
        </p:spPr>
        <p:txBody>
          <a:bodyPr/>
          <a:lstStyle/>
          <a:p>
            <a:r>
              <a:rPr lang="pt-BR" dirty="0"/>
              <a:t>Fácil integração com outros dispositivos</a:t>
            </a:r>
          </a:p>
          <a:p>
            <a:r>
              <a:rPr lang="pt-BR" dirty="0"/>
              <a:t>Poder subir para um servidor online como AWS</a:t>
            </a:r>
          </a:p>
          <a:p>
            <a:r>
              <a:rPr lang="pt-BR" dirty="0" err="1"/>
              <a:t>Facil</a:t>
            </a:r>
            <a:r>
              <a:rPr lang="pt-BR" dirty="0"/>
              <a:t> aprendizagem de linguagem</a:t>
            </a:r>
          </a:p>
          <a:p>
            <a:r>
              <a:rPr lang="pt-BR" dirty="0"/>
              <a:t>Interação com o usuário</a:t>
            </a:r>
          </a:p>
          <a:p>
            <a:r>
              <a:rPr lang="pt-BR" dirty="0"/>
              <a:t>Uso de reconhecimento de fala com o Google</a:t>
            </a:r>
          </a:p>
        </p:txBody>
      </p:sp>
    </p:spTree>
    <p:extLst>
      <p:ext uri="{BB962C8B-B14F-4D97-AF65-F5344CB8AC3E}">
        <p14:creationId xmlns:p14="http://schemas.microsoft.com/office/powerpoint/2010/main" val="10221576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1209" y="661336"/>
            <a:ext cx="8541432" cy="984196"/>
          </a:xfrm>
        </p:spPr>
        <p:txBody>
          <a:bodyPr/>
          <a:lstStyle/>
          <a:p>
            <a:r>
              <a:rPr lang="pt-BR" sz="3200" dirty="0">
                <a:latin typeface="Qualy" panose="02000800000000000000" pitchFamily="2" charset="0"/>
              </a:rPr>
              <a:t>Algumas exemplos de assistente virtual</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482" y="1603662"/>
            <a:ext cx="2856873" cy="1759358"/>
          </a:xfrm>
        </p:spPr>
      </p:pic>
      <p:sp>
        <p:nvSpPr>
          <p:cNvPr id="5" name="CaixaDeTexto 4"/>
          <p:cNvSpPr txBox="1"/>
          <p:nvPr/>
        </p:nvSpPr>
        <p:spPr>
          <a:xfrm>
            <a:off x="7122831" y="5341150"/>
            <a:ext cx="2191626" cy="369332"/>
          </a:xfrm>
          <a:prstGeom prst="rect">
            <a:avLst/>
          </a:prstGeom>
          <a:noFill/>
        </p:spPr>
        <p:txBody>
          <a:bodyPr wrap="none" rtlCol="0">
            <a:spAutoFit/>
          </a:bodyPr>
          <a:lstStyle/>
          <a:p>
            <a:r>
              <a:rPr lang="pt-BR" dirty="0"/>
              <a:t>Assistente Google</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039" y="3017309"/>
            <a:ext cx="1955211" cy="2228161"/>
          </a:xfrm>
          <a:prstGeom prst="rect">
            <a:avLst/>
          </a:prstGeom>
        </p:spPr>
      </p:pic>
      <p:sp>
        <p:nvSpPr>
          <p:cNvPr id="7" name="CaixaDeTexto 6"/>
          <p:cNvSpPr txBox="1"/>
          <p:nvPr/>
        </p:nvSpPr>
        <p:spPr>
          <a:xfrm>
            <a:off x="4226910" y="3363020"/>
            <a:ext cx="1972015" cy="369332"/>
          </a:xfrm>
          <a:prstGeom prst="rect">
            <a:avLst/>
          </a:prstGeom>
          <a:noFill/>
        </p:spPr>
        <p:txBody>
          <a:bodyPr wrap="none" rtlCol="0">
            <a:spAutoFit/>
          </a:bodyPr>
          <a:lstStyle/>
          <a:p>
            <a:r>
              <a:rPr lang="pt-BR" dirty="0"/>
              <a:t>Assistente </a:t>
            </a:r>
            <a:r>
              <a:rPr lang="pt-BR" dirty="0" err="1"/>
              <a:t>Alexa</a:t>
            </a:r>
            <a:endParaRPr lang="pt-BR" dirty="0"/>
          </a:p>
        </p:txBody>
      </p:sp>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586" y="4064562"/>
            <a:ext cx="2926080" cy="1645920"/>
          </a:xfrm>
          <a:prstGeom prst="rect">
            <a:avLst/>
          </a:prstGeom>
        </p:spPr>
      </p:pic>
      <p:sp>
        <p:nvSpPr>
          <p:cNvPr id="10" name="CaixaDeTexto 9"/>
          <p:cNvSpPr txBox="1"/>
          <p:nvPr/>
        </p:nvSpPr>
        <p:spPr>
          <a:xfrm>
            <a:off x="3148655" y="5710482"/>
            <a:ext cx="2359941" cy="369332"/>
          </a:xfrm>
          <a:prstGeom prst="rect">
            <a:avLst/>
          </a:prstGeom>
          <a:noFill/>
        </p:spPr>
        <p:txBody>
          <a:bodyPr wrap="none" rtlCol="0">
            <a:spAutoFit/>
          </a:bodyPr>
          <a:lstStyle/>
          <a:p>
            <a:r>
              <a:rPr lang="pt-BR" dirty="0"/>
              <a:t>Assistente Apple Siri</a:t>
            </a:r>
          </a:p>
        </p:txBody>
      </p:sp>
    </p:spTree>
    <p:extLst>
      <p:ext uri="{BB962C8B-B14F-4D97-AF65-F5344CB8AC3E}">
        <p14:creationId xmlns:p14="http://schemas.microsoft.com/office/powerpoint/2010/main" val="10052965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4711" y="983941"/>
            <a:ext cx="9404723" cy="905819"/>
          </a:xfrm>
        </p:spPr>
        <p:txBody>
          <a:bodyPr/>
          <a:lstStyle/>
          <a:p>
            <a:r>
              <a:rPr lang="pt-BR" dirty="0">
                <a:latin typeface="Qualy" panose="02000800000000000000" pitchFamily="2" charset="0"/>
              </a:rPr>
              <a:t>Diagrama Assistente virtual</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284" y="2604188"/>
            <a:ext cx="8947150" cy="2604982"/>
          </a:xfrm>
        </p:spPr>
      </p:pic>
    </p:spTree>
    <p:extLst>
      <p:ext uri="{BB962C8B-B14F-4D97-AF65-F5344CB8AC3E}">
        <p14:creationId xmlns:p14="http://schemas.microsoft.com/office/powerpoint/2010/main" val="232266872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2" y="452718"/>
            <a:ext cx="9299078" cy="1167076"/>
          </a:xfrm>
        </p:spPr>
        <p:txBody>
          <a:bodyPr/>
          <a:lstStyle/>
          <a:p>
            <a:r>
              <a:rPr lang="pt-BR" sz="3600" dirty="0">
                <a:latin typeface="Qualy" panose="02000800000000000000" pitchFamily="2" charset="0"/>
              </a:rPr>
              <a:t>Demonstração da ASI – ZOYE Rodando</a:t>
            </a:r>
          </a:p>
        </p:txBody>
      </p:sp>
      <p:sp>
        <p:nvSpPr>
          <p:cNvPr id="3" name="Espaço Reservado para Conteúdo 2"/>
          <p:cNvSpPr>
            <a:spLocks noGrp="1"/>
          </p:cNvSpPr>
          <p:nvPr>
            <p:ph idx="1"/>
          </p:nvPr>
        </p:nvSpPr>
        <p:spPr>
          <a:xfrm>
            <a:off x="2002971" y="3211158"/>
            <a:ext cx="8290560" cy="1326007"/>
          </a:xfrm>
        </p:spPr>
        <p:txBody>
          <a:bodyPr>
            <a:normAutofit/>
          </a:bodyPr>
          <a:lstStyle/>
          <a:p>
            <a:pPr marL="0" indent="0">
              <a:buNone/>
            </a:pPr>
            <a:r>
              <a:rPr lang="pt-BR" sz="2800" dirty="0">
                <a:latin typeface="Akira Expanded" panose="02000800000000000000" pitchFamily="50" charset="0"/>
              </a:rPr>
              <a:t>Vamos para a parte pratica. </a:t>
            </a:r>
          </a:p>
        </p:txBody>
      </p:sp>
    </p:spTree>
    <p:extLst>
      <p:ext uri="{BB962C8B-B14F-4D97-AF65-F5344CB8AC3E}">
        <p14:creationId xmlns:p14="http://schemas.microsoft.com/office/powerpoint/2010/main" val="4205349420"/>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148</TotalTime>
  <Words>336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Akira Expanded</vt:lpstr>
      <vt:lpstr>Arial</vt:lpstr>
      <vt:lpstr>Century Gothic</vt:lpstr>
      <vt:lpstr>Qualy</vt:lpstr>
      <vt:lpstr>Wingdings 3</vt:lpstr>
      <vt:lpstr>Íon</vt:lpstr>
      <vt:lpstr>ROCKET SYSTEM</vt:lpstr>
      <vt:lpstr>Projeto assistente virtual – ZOYE </vt:lpstr>
      <vt:lpstr>Assistente Virtual</vt:lpstr>
      <vt:lpstr>Conceito</vt:lpstr>
      <vt:lpstr>Vantagens</vt:lpstr>
      <vt:lpstr>Motivo da Escolha</vt:lpstr>
      <vt:lpstr>Algumas exemplos de assistente virtual</vt:lpstr>
      <vt:lpstr>Diagrama Assistente virtual</vt:lpstr>
      <vt:lpstr>Demonstração da ASI – ZOYE Rodando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assistente virtual – ATHENA</dc:title>
  <dc:creator>Junior Camargo</dc:creator>
  <cp:lastModifiedBy>Dijair Roberto de Camargo Junior</cp:lastModifiedBy>
  <cp:revision>12</cp:revision>
  <dcterms:created xsi:type="dcterms:W3CDTF">2022-11-03T11:26:27Z</dcterms:created>
  <dcterms:modified xsi:type="dcterms:W3CDTF">2023-04-19T17:09:17Z</dcterms:modified>
</cp:coreProperties>
</file>