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FF"/>
    <a:srgbClr val="E1DCE6"/>
    <a:srgbClr val="F8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01F2-CB6F-47A5-A51F-738534FD3725}" v="1313" dt="2023-04-22T05:12:37.005"/>
    <p1510:client id="{2203B04B-9146-328B-39D0-DC614B073665}" v="2" dt="2023-04-22T19:22:41.525"/>
    <p1510:client id="{8D2A77F6-6E19-4830-FAA8-C86AFD329817}" v="64" dt="2023-04-24T02:38:5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ttani, Diksha" userId="S::dchottani@una.edu::b904e009-a3a5-4be1-b579-4918b5b94099" providerId="AD" clId="Web-{2203B04B-9146-328B-39D0-DC614B073665}"/>
    <pc:docChg chg="modSld">
      <pc:chgData name="Chottani, Diksha" userId="S::dchottani@una.edu::b904e009-a3a5-4be1-b579-4918b5b94099" providerId="AD" clId="Web-{2203B04B-9146-328B-39D0-DC614B073665}" dt="2023-04-22T19:22:41.525" v="1" actId="20577"/>
      <pc:docMkLst>
        <pc:docMk/>
      </pc:docMkLst>
      <pc:sldChg chg="modSp">
        <pc:chgData name="Chottani, Diksha" userId="S::dchottani@una.edu::b904e009-a3a5-4be1-b579-4918b5b94099" providerId="AD" clId="Web-{2203B04B-9146-328B-39D0-DC614B073665}" dt="2023-04-22T19:22:41.525" v="1" actId="20577"/>
        <pc:sldMkLst>
          <pc:docMk/>
          <pc:sldMk cId="109857222" sldId="256"/>
        </pc:sldMkLst>
        <pc:spChg chg="mod">
          <ac:chgData name="Chottani, Diksha" userId="S::dchottani@una.edu::b904e009-a3a5-4be1-b579-4918b5b94099" providerId="AD" clId="Web-{2203B04B-9146-328B-39D0-DC614B073665}" dt="2023-04-22T19:22:41.525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llis, Zoe Catherine" userId="S::zellis1@una.edu::ed94c783-589d-4e5c-8d46-d4793a71ffad" providerId="AD" clId="Web-{1D9301F2-CB6F-47A5-A51F-738534FD3725}"/>
    <pc:docChg chg="addSld delSld modSld addMainMaster delMainMaster">
      <pc:chgData name="Ellis, Zoe Catherine" userId="S::zellis1@una.edu::ed94c783-589d-4e5c-8d46-d4793a71ffad" providerId="AD" clId="Web-{1D9301F2-CB6F-47A5-A51F-738534FD3725}" dt="2023-04-22T05:12:37.005" v="1457" actId="20577"/>
      <pc:docMkLst>
        <pc:docMk/>
      </pc:docMkLst>
      <pc:sldChg chg="addSp delSp modSp mod setBg modClrScheme chgLayout">
        <pc:chgData name="Ellis, Zoe Catherine" userId="S::zellis1@una.edu::ed94c783-589d-4e5c-8d46-d4793a71ffad" providerId="AD" clId="Web-{1D9301F2-CB6F-47A5-A51F-738534FD3725}" dt="2023-04-21T03:52:29.451" v="33" actId="20577"/>
        <pc:sldMkLst>
          <pc:docMk/>
          <pc:sldMk cId="109857222" sldId="256"/>
        </pc:sldMkLst>
        <pc:spChg chg="mod">
          <ac:chgData name="Ellis, Zoe Catherine" userId="S::zellis1@una.edu::ed94c783-589d-4e5c-8d46-d4793a71ffad" providerId="AD" clId="Web-{1D9301F2-CB6F-47A5-A51F-738534FD3725}" dt="2023-04-21T03:52:29.451" v="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llis, Zoe Catherine" userId="S::zellis1@una.edu::ed94c783-589d-4e5c-8d46-d4793a71ffad" providerId="AD" clId="Web-{1D9301F2-CB6F-47A5-A51F-738534FD3725}" dt="2023-04-21T03:52:05.060" v="2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Ellis, Zoe Catherine" userId="S::zellis1@una.edu::ed94c783-589d-4e5c-8d46-d4793a71ffad" providerId="AD" clId="Web-{1D9301F2-CB6F-47A5-A51F-738534FD3725}" dt="2023-04-21T03:45:35.597" v="4"/>
          <ac:spMkLst>
            <pc:docMk/>
            <pc:sldMk cId="109857222" sldId="256"/>
            <ac:spMk id="5" creationId="{00D8F44F-48E4-DDE4-1D14-561A978C1C40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52:05.060" v="28"/>
          <ac:spMkLst>
            <pc:docMk/>
            <pc:sldMk cId="109857222" sldId="256"/>
            <ac:spMk id="7" creationId="{E20BB609-EF92-42DB-836C-0699A590B5CF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52:05.060" v="28"/>
          <ac:spMkLst>
            <pc:docMk/>
            <pc:sldMk cId="109857222" sldId="256"/>
            <ac:spMk id="8" creationId="{40FA88D0-E295-4CF3-934C-6423EACEB025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46:56.677" v="13"/>
          <ac:spMkLst>
            <pc:docMk/>
            <pc:sldMk cId="109857222" sldId="256"/>
            <ac:spMk id="9" creationId="{6D901597-12EB-45F9-BB71-F4A2E9CD2964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46:56.677" v="13"/>
          <ac:spMkLst>
            <pc:docMk/>
            <pc:sldMk cId="109857222" sldId="256"/>
            <ac:spMk id="11" creationId="{B8A06957-B519-4112-A297-4689EAE57F01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46:56.677" v="13"/>
          <ac:spMkLst>
            <pc:docMk/>
            <pc:sldMk cId="109857222" sldId="256"/>
            <ac:spMk id="13" creationId="{4887703D-59A7-4805-B57F-99173594EECB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46:56.677" v="13"/>
          <ac:spMkLst>
            <pc:docMk/>
            <pc:sldMk cId="109857222" sldId="256"/>
            <ac:spMk id="15" creationId="{E857A3BA-A9AD-43E0-A911-3E9658723FEB}"/>
          </ac:spMkLst>
        </pc:spChg>
        <pc:spChg chg="add">
          <ac:chgData name="Ellis, Zoe Catherine" userId="S::zellis1@una.edu::ed94c783-589d-4e5c-8d46-d4793a71ffad" providerId="AD" clId="Web-{1D9301F2-CB6F-47A5-A51F-738534FD3725}" dt="2023-04-21T03:52:05.060" v="28"/>
          <ac:spMkLst>
            <pc:docMk/>
            <pc:sldMk cId="109857222" sldId="256"/>
            <ac:spMk id="19" creationId="{4905C695-F54E-4EF8-8AEF-811D460E7AFE}"/>
          </ac:spMkLst>
        </pc:spChg>
        <pc:spChg chg="add">
          <ac:chgData name="Ellis, Zoe Catherine" userId="S::zellis1@una.edu::ed94c783-589d-4e5c-8d46-d4793a71ffad" providerId="AD" clId="Web-{1D9301F2-CB6F-47A5-A51F-738534FD3725}" dt="2023-04-21T03:52:05.060" v="28"/>
          <ac:spMkLst>
            <pc:docMk/>
            <pc:sldMk cId="109857222" sldId="256"/>
            <ac:spMk id="21" creationId="{485CD2A3-2099-476E-9A85-55DC735FA2B7}"/>
          </ac:spMkLst>
        </pc:spChg>
        <pc:grpChg chg="add del">
          <ac:chgData name="Ellis, Zoe Catherine" userId="S::zellis1@una.edu::ed94c783-589d-4e5c-8d46-d4793a71ffad" providerId="AD" clId="Web-{1D9301F2-CB6F-47A5-A51F-738534FD3725}" dt="2023-04-21T03:46:56.677" v="13"/>
          <ac:grpSpMkLst>
            <pc:docMk/>
            <pc:sldMk cId="109857222" sldId="256"/>
            <ac:grpSpMk id="17" creationId="{21B0DEDD-DA5F-418A-B256-C1F53D913AB9}"/>
          </ac:grpSpMkLst>
        </pc:grpChg>
        <pc:grpChg chg="add">
          <ac:chgData name="Ellis, Zoe Catherine" userId="S::zellis1@una.edu::ed94c783-589d-4e5c-8d46-d4793a71ffad" providerId="AD" clId="Web-{1D9301F2-CB6F-47A5-A51F-738534FD3725}" dt="2023-04-21T03:52:05.060" v="28"/>
          <ac:grpSpMkLst>
            <pc:docMk/>
            <pc:sldMk cId="109857222" sldId="256"/>
            <ac:grpSpMk id="23" creationId="{E92979E8-2E86-433E-A7E4-5F102E45A8EE}"/>
          </ac:grpSpMkLst>
        </pc:grpChg>
        <pc:picChg chg="add del mod">
          <ac:chgData name="Ellis, Zoe Catherine" userId="S::zellis1@una.edu::ed94c783-589d-4e5c-8d46-d4793a71ffad" providerId="AD" clId="Web-{1D9301F2-CB6F-47A5-A51F-738534FD3725}" dt="2023-04-21T03:45:35.597" v="5"/>
          <ac:picMkLst>
            <pc:docMk/>
            <pc:sldMk cId="109857222" sldId="256"/>
            <ac:picMk id="4" creationId="{95B1E90B-0FFB-0B12-74C6-D6761FBF3BE6}"/>
          </ac:picMkLst>
        </pc:picChg>
        <pc:picChg chg="add del mod">
          <ac:chgData name="Ellis, Zoe Catherine" userId="S::zellis1@una.edu::ed94c783-589d-4e5c-8d46-d4793a71ffad" providerId="AD" clId="Web-{1D9301F2-CB6F-47A5-A51F-738534FD3725}" dt="2023-04-21T03:46:56.677" v="13"/>
          <ac:picMkLst>
            <pc:docMk/>
            <pc:sldMk cId="109857222" sldId="256"/>
            <ac:picMk id="6" creationId="{1A96546F-005C-9D72-D4F9-AA2376AE340C}"/>
          </ac:picMkLst>
        </pc:picChg>
        <pc:picChg chg="add mod ord">
          <ac:chgData name="Ellis, Zoe Catherine" userId="S::zellis1@una.edu::ed94c783-589d-4e5c-8d46-d4793a71ffad" providerId="AD" clId="Web-{1D9301F2-CB6F-47A5-A51F-738534FD3725}" dt="2023-04-21T03:52:05.060" v="28"/>
          <ac:picMkLst>
            <pc:docMk/>
            <pc:sldMk cId="109857222" sldId="256"/>
            <ac:picMk id="10" creationId="{73A306A5-847B-94E2-392E-613E8FB710EF}"/>
          </ac:picMkLst>
        </pc:picChg>
        <pc:cxnChg chg="add del">
          <ac:chgData name="Ellis, Zoe Catherine" userId="S::zellis1@una.edu::ed94c783-589d-4e5c-8d46-d4793a71ffad" providerId="AD" clId="Web-{1D9301F2-CB6F-47A5-A51F-738534FD3725}" dt="2023-04-21T03:52:05.060" v="28"/>
          <ac:cxnSpMkLst>
            <pc:docMk/>
            <pc:sldMk cId="109857222" sldId="256"/>
            <ac:cxnSpMk id="12" creationId="{8F4E56A8-93D5-4BE3-AE61-84677331AD07}"/>
          </ac:cxnSpMkLst>
        </pc:cxnChg>
        <pc:cxnChg chg="add del">
          <ac:chgData name="Ellis, Zoe Catherine" userId="S::zellis1@una.edu::ed94c783-589d-4e5c-8d46-d4793a71ffad" providerId="AD" clId="Web-{1D9301F2-CB6F-47A5-A51F-738534FD3725}" dt="2023-04-21T03:52:05.060" v="28"/>
          <ac:cxnSpMkLst>
            <pc:docMk/>
            <pc:sldMk cId="109857222" sldId="256"/>
            <ac:cxnSpMk id="14" creationId="{BD492A0C-1773-477B-83B5-C707CB057709}"/>
          </ac:cxnSpMkLst>
        </pc:cxnChg>
      </pc:sldChg>
      <pc:sldChg chg="addSp delSp modSp new mod setBg">
        <pc:chgData name="Ellis, Zoe Catherine" userId="S::zellis1@una.edu::ed94c783-589d-4e5c-8d46-d4793a71ffad" providerId="AD" clId="Web-{1D9301F2-CB6F-47A5-A51F-738534FD3725}" dt="2023-04-22T03:19:48.867" v="567" actId="1076"/>
        <pc:sldMkLst>
          <pc:docMk/>
          <pc:sldMk cId="766494708" sldId="257"/>
        </pc:sldMkLst>
        <pc:spChg chg="mod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2" creationId="{90820532-1E13-E6E6-0222-F859F2759AC4}"/>
          </ac:spMkLst>
        </pc:spChg>
        <pc:spChg chg="add del mod">
          <ac:chgData name="Ellis, Zoe Catherine" userId="S::zellis1@una.edu::ed94c783-589d-4e5c-8d46-d4793a71ffad" providerId="AD" clId="Web-{1D9301F2-CB6F-47A5-A51F-738534FD3725}" dt="2023-04-21T04:02:44.857" v="303"/>
          <ac:spMkLst>
            <pc:docMk/>
            <pc:sldMk cId="766494708" sldId="257"/>
            <ac:spMk id="3" creationId="{50D1B521-5B21-0988-C644-2850E2BCED82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53:16.671" v="36"/>
          <ac:spMkLst>
            <pc:docMk/>
            <pc:sldMk cId="766494708" sldId="257"/>
            <ac:spMk id="8" creationId="{7B22176A-41DB-4D9A-9B6F-F2296F1ED173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53:16.671" v="36"/>
          <ac:spMkLst>
            <pc:docMk/>
            <pc:sldMk cId="766494708" sldId="257"/>
            <ac:spMk id="10" creationId="{A79A636D-9CEC-4A76-A113-104B105439F1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3:53:16.671" v="36"/>
          <ac:spMkLst>
            <pc:docMk/>
            <pc:sldMk cId="766494708" sldId="257"/>
            <ac:spMk id="12" creationId="{1A53EEF0-2806-4C52-A779-F5B786040DAB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57" v="303"/>
          <ac:spMkLst>
            <pc:docMk/>
            <pc:sldMk cId="766494708" sldId="257"/>
            <ac:spMk id="19" creationId="{7B22176A-41DB-4D9A-9B6F-F2296F1ED173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57" v="303"/>
          <ac:spMkLst>
            <pc:docMk/>
            <pc:sldMk cId="766494708" sldId="257"/>
            <ac:spMk id="20" creationId="{774A8DF5-445E-49C5-B10A-8DF5FEFBCC46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57" v="303"/>
          <ac:spMkLst>
            <pc:docMk/>
            <pc:sldMk cId="766494708" sldId="257"/>
            <ac:spMk id="21" creationId="{9A4E38D9-EFB8-40B5-B42B-514FBF180360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42" v="302"/>
          <ac:spMkLst>
            <pc:docMk/>
            <pc:sldMk cId="766494708" sldId="257"/>
            <ac:spMk id="28" creationId="{7B22176A-41DB-4D9A-9B6F-F2296F1ED173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29" creationId="{158E38A4-F699-490C-8D1F-E8AD332D9B45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42" v="302"/>
          <ac:spMkLst>
            <pc:docMk/>
            <pc:sldMk cId="766494708" sldId="257"/>
            <ac:spMk id="30" creationId="{774A8DF5-445E-49C5-B10A-8DF5FEFBCC46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31" creationId="{939C6AAB-48AC-41A3-95C2-6BF83715DF62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2:44.842" v="302"/>
          <ac:spMkLst>
            <pc:docMk/>
            <pc:sldMk cId="766494708" sldId="257"/>
            <ac:spMk id="32" creationId="{9A4E38D9-EFB8-40B5-B42B-514FBF180360}"/>
          </ac:spMkLst>
        </pc:spChg>
        <pc:spChg chg="add del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33" creationId="{F6EE861B-7D2F-4B7C-A6E3-5937E81B8025}"/>
          </ac:spMkLst>
        </pc:spChg>
        <pc:spChg chg="add mod">
          <ac:chgData name="Ellis, Zoe Catherine" userId="S::zellis1@una.edu::ed94c783-589d-4e5c-8d46-d4793a71ffad" providerId="AD" clId="Web-{1D9301F2-CB6F-47A5-A51F-738534FD3725}" dt="2023-04-21T04:12:47.107" v="373" actId="20577"/>
          <ac:spMkLst>
            <pc:docMk/>
            <pc:sldMk cId="766494708" sldId="257"/>
            <ac:spMk id="39" creationId="{50D1B521-5B21-0988-C644-2850E2BCED82}"/>
          </ac:spMkLst>
        </pc:spChg>
        <pc:spChg chg="add mod">
          <ac:chgData name="Ellis, Zoe Catherine" userId="S::zellis1@una.edu::ed94c783-589d-4e5c-8d46-d4793a71ffad" providerId="AD" clId="Web-{1D9301F2-CB6F-47A5-A51F-738534FD3725}" dt="2023-04-21T04:08:24.334" v="342" actId="1076"/>
          <ac:spMkLst>
            <pc:docMk/>
            <pc:sldMk cId="766494708" sldId="257"/>
            <ac:spMk id="40" creationId="{CBC8AA16-ED74-B986-6347-DEC4A41EE9EC}"/>
          </ac:spMkLst>
        </pc:spChg>
        <pc:spChg chg="add mod">
          <ac:chgData name="Ellis, Zoe Catherine" userId="S::zellis1@una.edu::ed94c783-589d-4e5c-8d46-d4793a71ffad" providerId="AD" clId="Web-{1D9301F2-CB6F-47A5-A51F-738534FD3725}" dt="2023-04-21T04:08:33.022" v="344" actId="1076"/>
          <ac:spMkLst>
            <pc:docMk/>
            <pc:sldMk cId="766494708" sldId="257"/>
            <ac:spMk id="41" creationId="{7C3CD783-5A05-A410-874E-981F1CEF8934}"/>
          </ac:spMkLst>
        </pc:spChg>
        <pc:spChg chg="add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44" creationId="{23076A4E-38BA-4BCB-BE40-AD144E24ED8C}"/>
          </ac:spMkLst>
        </pc:spChg>
        <pc:spChg chg="add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46" creationId="{E8D0C60F-E7BC-47C4-989A-5CF3E68BDC64}"/>
          </ac:spMkLst>
        </pc:spChg>
        <pc:spChg chg="add">
          <ac:chgData name="Ellis, Zoe Catherine" userId="S::zellis1@una.edu::ed94c783-589d-4e5c-8d46-d4793a71ffad" providerId="AD" clId="Web-{1D9301F2-CB6F-47A5-A51F-738534FD3725}" dt="2023-04-21T04:04:44.282" v="316"/>
          <ac:spMkLst>
            <pc:docMk/>
            <pc:sldMk cId="766494708" sldId="257"/>
            <ac:spMk id="48" creationId="{B572D2B0-57F9-4D28-8840-98CD625393D6}"/>
          </ac:spMkLst>
        </pc:spChg>
        <pc:grpChg chg="add mod">
          <ac:chgData name="Ellis, Zoe Catherine" userId="S::zellis1@una.edu::ed94c783-589d-4e5c-8d46-d4793a71ffad" providerId="AD" clId="Web-{1D9301F2-CB6F-47A5-A51F-738534FD3725}" dt="2023-04-22T03:19:48.867" v="567" actId="1076"/>
          <ac:grpSpMkLst>
            <pc:docMk/>
            <pc:sldMk cId="766494708" sldId="257"/>
            <ac:grpSpMk id="3" creationId="{61CEF47E-E7E9-3A5A-F1BC-710E8F736FC3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1T03:53:16.671" v="36"/>
          <ac:grpSpMkLst>
            <pc:docMk/>
            <pc:sldMk cId="766494708" sldId="257"/>
            <ac:grpSpMk id="14" creationId="{1148C992-36DE-4449-B92D-49AE04B5DE20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1T04:02:44.857" v="303"/>
          <ac:grpSpMkLst>
            <pc:docMk/>
            <pc:sldMk cId="766494708" sldId="257"/>
            <ac:grpSpMk id="22" creationId="{1148C992-36DE-4449-B92D-49AE04B5DE20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1T04:02:44.842" v="302"/>
          <ac:grpSpMkLst>
            <pc:docMk/>
            <pc:sldMk cId="766494708" sldId="257"/>
            <ac:grpSpMk id="34" creationId="{D87FFE71-34DC-4C53-AE0F-6B141D081D09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1T04:04:44.282" v="316"/>
          <ac:grpSpMkLst>
            <pc:docMk/>
            <pc:sldMk cId="766494708" sldId="257"/>
            <ac:grpSpMk id="35" creationId="{073091F1-AA5A-47C6-9502-D5870A72D50C}"/>
          </ac:grpSpMkLst>
        </pc:grpChg>
        <pc:grpChg chg="add">
          <ac:chgData name="Ellis, Zoe Catherine" userId="S::zellis1@una.edu::ed94c783-589d-4e5c-8d46-d4793a71ffad" providerId="AD" clId="Web-{1D9301F2-CB6F-47A5-A51F-738534FD3725}" dt="2023-04-21T04:04:44.282" v="316"/>
          <ac:grpSpMkLst>
            <pc:docMk/>
            <pc:sldMk cId="766494708" sldId="257"/>
            <ac:grpSpMk id="50" creationId="{7CD49DFA-3E95-4EE4-8505-DADB9ABC7083}"/>
          </ac:grpSpMkLst>
        </pc:grpChg>
        <pc:graphicFrameChg chg="add del">
          <ac:chgData name="Ellis, Zoe Catherine" userId="S::zellis1@una.edu::ed94c783-589d-4e5c-8d46-d4793a71ffad" providerId="AD" clId="Web-{1D9301F2-CB6F-47A5-A51F-738534FD3725}" dt="2023-04-21T04:02:44.842" v="302"/>
          <ac:graphicFrameMkLst>
            <pc:docMk/>
            <pc:sldMk cId="766494708" sldId="257"/>
            <ac:graphicFrameMk id="24" creationId="{144B9C2D-A2A6-164B-A3DD-D02DED7831DA}"/>
          </ac:graphicFrameMkLst>
        </pc:graphicFrameChg>
        <pc:picChg chg="add del mod">
          <ac:chgData name="Ellis, Zoe Catherine" userId="S::zellis1@una.edu::ed94c783-589d-4e5c-8d46-d4793a71ffad" providerId="AD" clId="Web-{1D9301F2-CB6F-47A5-A51F-738534FD3725}" dt="2023-04-21T04:03:19.514" v="308"/>
          <ac:picMkLst>
            <pc:docMk/>
            <pc:sldMk cId="766494708" sldId="257"/>
            <ac:picMk id="18" creationId="{754B18AD-8F63-E823-A749-B71CD7348E7D}"/>
          </ac:picMkLst>
        </pc:picChg>
        <pc:picChg chg="add del mod modCrop">
          <ac:chgData name="Ellis, Zoe Catherine" userId="S::zellis1@una.edu::ed94c783-589d-4e5c-8d46-d4793a71ffad" providerId="AD" clId="Web-{1D9301F2-CB6F-47A5-A51F-738534FD3725}" dt="2023-04-21T04:04:56.345" v="319"/>
          <ac:picMkLst>
            <pc:docMk/>
            <pc:sldMk cId="766494708" sldId="257"/>
            <ac:picMk id="23" creationId="{3E1D8610-4E0D-8B61-2378-41F99E46EBE2}"/>
          </ac:picMkLst>
        </pc:picChg>
        <pc:picChg chg="add mod modCrop">
          <ac:chgData name="Ellis, Zoe Catherine" userId="S::zellis1@una.edu::ed94c783-589d-4e5c-8d46-d4793a71ffad" providerId="AD" clId="Web-{1D9301F2-CB6F-47A5-A51F-738534FD3725}" dt="2023-04-21T04:12:32.216" v="372" actId="1076"/>
          <ac:picMkLst>
            <pc:docMk/>
            <pc:sldMk cId="766494708" sldId="257"/>
            <ac:picMk id="25" creationId="{6E57EF66-95DA-C8AA-97E3-083A0C9D22C3}"/>
          </ac:picMkLst>
        </pc:picChg>
        <pc:picChg chg="add del">
          <ac:chgData name="Ellis, Zoe Catherine" userId="S::zellis1@una.edu::ed94c783-589d-4e5c-8d46-d4793a71ffad" providerId="AD" clId="Web-{1D9301F2-CB6F-47A5-A51F-738534FD3725}" dt="2023-04-21T04:03:05.467" v="305"/>
          <ac:picMkLst>
            <pc:docMk/>
            <pc:sldMk cId="766494708" sldId="257"/>
            <ac:picMk id="26" creationId="{76DB2290-672F-A24B-25CA-5179059577C4}"/>
          </ac:picMkLst>
        </pc:picChg>
        <pc:cxnChg chg="add mod">
          <ac:chgData name="Ellis, Zoe Catherine" userId="S::zellis1@una.edu::ed94c783-589d-4e5c-8d46-d4793a71ffad" providerId="AD" clId="Web-{1D9301F2-CB6F-47A5-A51F-738534FD3725}" dt="2023-04-21T04:07:08.817" v="337" actId="14100"/>
          <ac:cxnSpMkLst>
            <pc:docMk/>
            <pc:sldMk cId="766494708" sldId="257"/>
            <ac:cxnSpMk id="27" creationId="{9345ADD7-E141-45CF-EC51-D5E5B4E2C809}"/>
          </ac:cxnSpMkLst>
        </pc:cxnChg>
      </pc:sldChg>
      <pc:sldChg chg="addSp delSp modSp new">
        <pc:chgData name="Ellis, Zoe Catherine" userId="S::zellis1@una.edu::ed94c783-589d-4e5c-8d46-d4793a71ffad" providerId="AD" clId="Web-{1D9301F2-CB6F-47A5-A51F-738534FD3725}" dt="2023-04-22T04:55:38.024" v="1290"/>
        <pc:sldMkLst>
          <pc:docMk/>
          <pc:sldMk cId="2721015593" sldId="258"/>
        </pc:sldMkLst>
        <pc:spChg chg="mod">
          <ac:chgData name="Ellis, Zoe Catherine" userId="S::zellis1@una.edu::ed94c783-589d-4e5c-8d46-d4793a71ffad" providerId="AD" clId="Web-{1D9301F2-CB6F-47A5-A51F-738534FD3725}" dt="2023-04-22T04:43:18.863" v="1264" actId="1076"/>
          <ac:spMkLst>
            <pc:docMk/>
            <pc:sldMk cId="2721015593" sldId="258"/>
            <ac:spMk id="2" creationId="{3BF0F551-BA65-39BF-41F0-5313F47CAEE4}"/>
          </ac:spMkLst>
        </pc:spChg>
        <pc:spChg chg="mod">
          <ac:chgData name="Ellis, Zoe Catherine" userId="S::zellis1@una.edu::ed94c783-589d-4e5c-8d46-d4793a71ffad" providerId="AD" clId="Web-{1D9301F2-CB6F-47A5-A51F-738534FD3725}" dt="2023-04-22T04:55:12.836" v="1287" actId="14100"/>
          <ac:spMkLst>
            <pc:docMk/>
            <pc:sldMk cId="2721015593" sldId="258"/>
            <ac:spMk id="3" creationId="{CFFC34F5-A867-56AD-F8D8-E71CE5849EF1}"/>
          </ac:spMkLst>
        </pc:spChg>
        <pc:graphicFrameChg chg="add mod ord modGraphic">
          <ac:chgData name="Ellis, Zoe Catherine" userId="S::zellis1@una.edu::ed94c783-589d-4e5c-8d46-d4793a71ffad" providerId="AD" clId="Web-{1D9301F2-CB6F-47A5-A51F-738534FD3725}" dt="2023-04-22T04:55:38.024" v="1290"/>
          <ac:graphicFrameMkLst>
            <pc:docMk/>
            <pc:sldMk cId="2721015593" sldId="258"/>
            <ac:graphicFrameMk id="8" creationId="{32286FAA-8381-F03B-41DE-80D7928F4D7E}"/>
          </ac:graphicFrameMkLst>
        </pc:graphicFrameChg>
        <pc:cxnChg chg="add del mod">
          <ac:chgData name="Ellis, Zoe Catherine" userId="S::zellis1@una.edu::ed94c783-589d-4e5c-8d46-d4793a71ffad" providerId="AD" clId="Web-{1D9301F2-CB6F-47A5-A51F-738534FD3725}" dt="2023-04-22T03:19:41.335" v="563"/>
          <ac:cxnSpMkLst>
            <pc:docMk/>
            <pc:sldMk cId="2721015593" sldId="258"/>
            <ac:cxnSpMk id="5" creationId="{845FA3C6-F38F-B23C-B58B-52286934492A}"/>
          </ac:cxnSpMkLst>
        </pc:cxnChg>
        <pc:cxnChg chg="add mod">
          <ac:chgData name="Ellis, Zoe Catherine" userId="S::zellis1@una.edu::ed94c783-589d-4e5c-8d46-d4793a71ffad" providerId="AD" clId="Web-{1D9301F2-CB6F-47A5-A51F-738534FD3725}" dt="2023-04-22T04:44:33.443" v="1277" actId="1076"/>
          <ac:cxnSpMkLst>
            <pc:docMk/>
            <pc:sldMk cId="2721015593" sldId="258"/>
            <ac:cxnSpMk id="7" creationId="{36ACDD20-EFFF-110D-EE99-41D26C156B7D}"/>
          </ac:cxnSpMkLst>
        </pc:cxnChg>
      </pc:sldChg>
      <pc:sldChg chg="addSp modSp new">
        <pc:chgData name="Ellis, Zoe Catherine" userId="S::zellis1@una.edu::ed94c783-589d-4e5c-8d46-d4793a71ffad" providerId="AD" clId="Web-{1D9301F2-CB6F-47A5-A51F-738534FD3725}" dt="2023-04-22T03:52:55.873" v="834" actId="20577"/>
        <pc:sldMkLst>
          <pc:docMk/>
          <pc:sldMk cId="4075885065" sldId="259"/>
        </pc:sldMkLst>
        <pc:spChg chg="mod">
          <ac:chgData name="Ellis, Zoe Catherine" userId="S::zellis1@una.edu::ed94c783-589d-4e5c-8d46-d4793a71ffad" providerId="AD" clId="Web-{1D9301F2-CB6F-47A5-A51F-738534FD3725}" dt="2023-04-22T03:35:29.579" v="692"/>
          <ac:spMkLst>
            <pc:docMk/>
            <pc:sldMk cId="4075885065" sldId="259"/>
            <ac:spMk id="2" creationId="{203FCA67-CC90-CE3A-A5D5-273FF3509857}"/>
          </ac:spMkLst>
        </pc:spChg>
        <pc:spChg chg="mod">
          <ac:chgData name="Ellis, Zoe Catherine" userId="S::zellis1@una.edu::ed94c783-589d-4e5c-8d46-d4793a71ffad" providerId="AD" clId="Web-{1D9301F2-CB6F-47A5-A51F-738534FD3725}" dt="2023-04-22T03:52:55.873" v="834" actId="20577"/>
          <ac:spMkLst>
            <pc:docMk/>
            <pc:sldMk cId="4075885065" sldId="259"/>
            <ac:spMk id="3" creationId="{4BCC58D1-48DB-F0A0-88AF-2F9757E9A567}"/>
          </ac:spMkLst>
        </pc:spChg>
        <pc:cxnChg chg="add mod">
          <ac:chgData name="Ellis, Zoe Catherine" userId="S::zellis1@una.edu::ed94c783-589d-4e5c-8d46-d4793a71ffad" providerId="AD" clId="Web-{1D9301F2-CB6F-47A5-A51F-738534FD3725}" dt="2023-04-22T03:49:19.696" v="789" actId="14100"/>
          <ac:cxnSpMkLst>
            <pc:docMk/>
            <pc:sldMk cId="4075885065" sldId="259"/>
            <ac:cxnSpMk id="5" creationId="{146A6B23-6D07-8AF0-4A33-2C879625150A}"/>
          </ac:cxnSpMkLst>
        </pc:cxnChg>
      </pc:sldChg>
      <pc:sldChg chg="addSp delSp modSp new mod setBg addAnim delAnim modAnim">
        <pc:chgData name="Ellis, Zoe Catherine" userId="S::zellis1@una.edu::ed94c783-589d-4e5c-8d46-d4793a71ffad" providerId="AD" clId="Web-{1D9301F2-CB6F-47A5-A51F-738534FD3725}" dt="2023-04-22T04:14:38.104" v="992" actId="20577"/>
        <pc:sldMkLst>
          <pc:docMk/>
          <pc:sldMk cId="159903408" sldId="260"/>
        </pc:sldMkLst>
        <pc:spChg chg="mod ord">
          <ac:chgData name="Ellis, Zoe Catherine" userId="S::zellis1@una.edu::ed94c783-589d-4e5c-8d46-d4793a71ffad" providerId="AD" clId="Web-{1D9301F2-CB6F-47A5-A51F-738534FD3725}" dt="2023-04-22T04:14:38.104" v="992" actId="20577"/>
          <ac:spMkLst>
            <pc:docMk/>
            <pc:sldMk cId="159903408" sldId="260"/>
            <ac:spMk id="2" creationId="{604DE09D-CD62-4E62-3614-8E26E0BC1D69}"/>
          </ac:spMkLst>
        </pc:spChg>
        <pc:spChg chg="del">
          <ac:chgData name="Ellis, Zoe Catherine" userId="S::zellis1@una.edu::ed94c783-589d-4e5c-8d46-d4793a71ffad" providerId="AD" clId="Web-{1D9301F2-CB6F-47A5-A51F-738534FD3725}" dt="2023-04-22T04:08:30.641" v="931"/>
          <ac:spMkLst>
            <pc:docMk/>
            <pc:sldMk cId="159903408" sldId="260"/>
            <ac:spMk id="3" creationId="{AD1A7CFA-7716-4D0B-11F0-F39224AFAB77}"/>
          </ac:spMkLst>
        </pc:spChg>
        <pc:spChg chg="add mod ord">
          <ac:chgData name="Ellis, Zoe Catherine" userId="S::zellis1@una.edu::ed94c783-589d-4e5c-8d46-d4793a71ffad" providerId="AD" clId="Web-{1D9301F2-CB6F-47A5-A51F-738534FD3725}" dt="2023-04-22T04:13:09.680" v="989"/>
          <ac:spMkLst>
            <pc:docMk/>
            <pc:sldMk cId="159903408" sldId="260"/>
            <ac:spMk id="6" creationId="{24621A3B-8D27-ACEA-C312-95635728A3E1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8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15" creationId="{4905C695-F54E-4EF8-8AEF-811D460E7AFE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17" creationId="{485CD2A3-2099-476E-9A85-55DC735FA2B7}"/>
          </ac:spMkLst>
        </pc:spChg>
        <pc:spChg chg="add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27" creationId="{9D3B3C7E-BC2D-4436-8B03-AC421FA66787}"/>
          </ac:spMkLst>
        </pc:spChg>
        <pc:spChg chg="add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34" creationId="{DF0CAD46-2E46-44EB-A063-C05881768CE6}"/>
          </ac:spMkLst>
        </pc:spChg>
        <pc:spChg chg="add">
          <ac:chgData name="Ellis, Zoe Catherine" userId="S::zellis1@una.edu::ed94c783-589d-4e5c-8d46-d4793a71ffad" providerId="AD" clId="Web-{1D9301F2-CB6F-47A5-A51F-738534FD3725}" dt="2023-04-22T04:10:02.019" v="963"/>
          <ac:spMkLst>
            <pc:docMk/>
            <pc:sldMk cId="159903408" sldId="260"/>
            <ac:spMk id="36" creationId="{0FDFF237-4369-41A3-9CE4-CD1A68139E16}"/>
          </ac:spMkLst>
        </pc:spChg>
        <pc:grpChg chg="add del">
          <ac:chgData name="Ellis, Zoe Catherine" userId="S::zellis1@una.edu::ed94c783-589d-4e5c-8d46-d4793a71ffad" providerId="AD" clId="Web-{1D9301F2-CB6F-47A5-A51F-738534FD3725}" dt="2023-04-22T04:10:02.019" v="963"/>
          <ac:grpSpMkLst>
            <pc:docMk/>
            <pc:sldMk cId="159903408" sldId="260"/>
            <ac:grpSpMk id="10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10:02.019" v="963"/>
          <ac:grpSpMkLst>
            <pc:docMk/>
            <pc:sldMk cId="159903408" sldId="260"/>
            <ac:grpSpMk id="19" creationId="{E92979E8-2E86-433E-A7E4-5F102E45A8EE}"/>
          </ac:grpSpMkLst>
        </pc:grpChg>
        <pc:grpChg chg="add">
          <ac:chgData name="Ellis, Zoe Catherine" userId="S::zellis1@una.edu::ed94c783-589d-4e5c-8d46-d4793a71ffad" providerId="AD" clId="Web-{1D9301F2-CB6F-47A5-A51F-738534FD3725}" dt="2023-04-22T04:10:02.019" v="963"/>
          <ac:grpSpMkLst>
            <pc:docMk/>
            <pc:sldMk cId="159903408" sldId="260"/>
            <ac:grpSpMk id="29" creationId="{79B5D0C1-066E-4C02-A6B8-59FAE4A19724}"/>
          </ac:grpSpMkLst>
        </pc:grpChg>
        <pc:grpChg chg="add">
          <ac:chgData name="Ellis, Zoe Catherine" userId="S::zellis1@una.edu::ed94c783-589d-4e5c-8d46-d4793a71ffad" providerId="AD" clId="Web-{1D9301F2-CB6F-47A5-A51F-738534FD3725}" dt="2023-04-22T04:10:02.019" v="963"/>
          <ac:grpSpMkLst>
            <pc:docMk/>
            <pc:sldMk cId="159903408" sldId="260"/>
            <ac:grpSpMk id="38" creationId="{C3E45FAB-3768-4529-B0E8-A0E9BE5E382B}"/>
          </ac:grpSpMkLst>
        </pc:grpChg>
        <pc:picChg chg="add mod">
          <ac:chgData name="Ellis, Zoe Catherine" userId="S::zellis1@una.edu::ed94c783-589d-4e5c-8d46-d4793a71ffad" providerId="AD" clId="Web-{1D9301F2-CB6F-47A5-A51F-738534FD3725}" dt="2023-04-22T04:12:24.788" v="982" actId="1076"/>
          <ac:picMkLst>
            <pc:docMk/>
            <pc:sldMk cId="159903408" sldId="260"/>
            <ac:picMk id="5" creationId="{FFE0B8DD-B541-D599-E51F-51EA91C1639B}"/>
          </ac:picMkLst>
        </pc:picChg>
      </pc:sldChg>
      <pc:sldChg chg="addSp delSp modSp new del mod setBg addAnim delAnim">
        <pc:chgData name="Ellis, Zoe Catherine" userId="S::zellis1@una.edu::ed94c783-589d-4e5c-8d46-d4793a71ffad" providerId="AD" clId="Web-{1D9301F2-CB6F-47A5-A51F-738534FD3725}" dt="2023-04-22T04:08:13.891" v="929"/>
        <pc:sldMkLst>
          <pc:docMk/>
          <pc:sldMk cId="3517601433" sldId="260"/>
        </pc:sldMkLst>
        <pc:spChg chg="del mod ord">
          <ac:chgData name="Ellis, Zoe Catherine" userId="S::zellis1@una.edu::ed94c783-589d-4e5c-8d46-d4793a71ffad" providerId="AD" clId="Web-{1D9301F2-CB6F-47A5-A51F-738534FD3725}" dt="2023-04-22T04:08:12.094" v="928"/>
          <ac:spMkLst>
            <pc:docMk/>
            <pc:sldMk cId="3517601433" sldId="260"/>
            <ac:spMk id="2" creationId="{A79A7828-2B95-4988-E984-8569095A63FA}"/>
          </ac:spMkLst>
        </pc:spChg>
        <pc:spChg chg="del">
          <ac:chgData name="Ellis, Zoe Catherine" userId="S::zellis1@una.edu::ed94c783-589d-4e5c-8d46-d4793a71ffad" providerId="AD" clId="Web-{1D9301F2-CB6F-47A5-A51F-738534FD3725}" dt="2023-04-22T03:53:24.421" v="836"/>
          <ac:spMkLst>
            <pc:docMk/>
            <pc:sldMk cId="3517601433" sldId="260"/>
            <ac:spMk id="3" creationId="{F21AD446-CAB7-6F62-46C4-0C98EA37A4CD}"/>
          </ac:spMkLst>
        </pc:spChg>
        <pc:spChg chg="add del mod">
          <ac:chgData name="Ellis, Zoe Catherine" userId="S::zellis1@una.edu::ed94c783-589d-4e5c-8d46-d4793a71ffad" providerId="AD" clId="Web-{1D9301F2-CB6F-47A5-A51F-738534FD3725}" dt="2023-04-22T04:02:21.795" v="895"/>
          <ac:spMkLst>
            <pc:docMk/>
            <pc:sldMk cId="3517601433" sldId="260"/>
            <ac:spMk id="4" creationId="{357349BD-6A32-B72D-540A-DE210DAF60F3}"/>
          </ac:spMkLst>
        </pc:spChg>
        <pc:spChg chg="add mod ord">
          <ac:chgData name="Ellis, Zoe Catherine" userId="S::zellis1@una.edu::ed94c783-589d-4e5c-8d46-d4793a71ffad" providerId="AD" clId="Web-{1D9301F2-CB6F-47A5-A51F-738534FD3725}" dt="2023-04-22T04:07:14.342" v="921"/>
          <ac:spMkLst>
            <pc:docMk/>
            <pc:sldMk cId="3517601433" sldId="260"/>
            <ac:spMk id="6" creationId="{8D3837F9-206E-ED0C-D87A-91EE8E3986F2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3:54:38.392" v="865"/>
          <ac:spMkLst>
            <pc:docMk/>
            <pc:sldMk cId="3517601433" sldId="260"/>
            <ac:spMk id="8" creationId="{9D3B3C7E-BC2D-4436-8B03-AC421FA66787}"/>
          </ac:spMkLst>
        </pc:spChg>
        <pc:spChg chg="add mod">
          <ac:chgData name="Ellis, Zoe Catherine" userId="S::zellis1@una.edu::ed94c783-589d-4e5c-8d46-d4793a71ffad" providerId="AD" clId="Web-{1D9301F2-CB6F-47A5-A51F-738534FD3725}" dt="2023-04-22T04:08:12.094" v="928"/>
          <ac:spMkLst>
            <pc:docMk/>
            <pc:sldMk cId="3517601433" sldId="260"/>
            <ac:spMk id="9" creationId="{4D7C4C57-0E75-9BC3-B55B-6883BE5002E9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3:54:38.392" v="865"/>
          <ac:spMkLst>
            <pc:docMk/>
            <pc:sldMk cId="3517601433" sldId="260"/>
            <ac:spMk id="15" creationId="{4905C695-F54E-4EF8-8AEF-811D460E7AFE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3:54:38.392" v="865"/>
          <ac:spMkLst>
            <pc:docMk/>
            <pc:sldMk cId="3517601433" sldId="260"/>
            <ac:spMk id="17" creationId="{485CD2A3-2099-476E-9A85-55DC735FA2B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2:43.766" v="896"/>
          <ac:spMkLst>
            <pc:docMk/>
            <pc:sldMk cId="3517601433" sldId="260"/>
            <ac:spMk id="28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2:43.766" v="896"/>
          <ac:spMkLst>
            <pc:docMk/>
            <pc:sldMk cId="3517601433" sldId="260"/>
            <ac:spMk id="35" creationId="{DF0CAD46-2E46-44EB-A063-C05881768CE6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2:43.766" v="896"/>
          <ac:spMkLst>
            <pc:docMk/>
            <pc:sldMk cId="3517601433" sldId="260"/>
            <ac:spMk id="37" creationId="{0FDFF237-4369-41A3-9CE4-CD1A68139E16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36" v="911"/>
          <ac:spMkLst>
            <pc:docMk/>
            <pc:sldMk cId="3517601433" sldId="260"/>
            <ac:spMk id="47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36" v="911"/>
          <ac:spMkLst>
            <pc:docMk/>
            <pc:sldMk cId="3517601433" sldId="260"/>
            <ac:spMk id="54" creationId="{1AB7CFDD-E67B-4078-9BD0-D09D4200E4E1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36" v="911"/>
          <ac:spMkLst>
            <pc:docMk/>
            <pc:sldMk cId="3517601433" sldId="260"/>
            <ac:spMk id="56" creationId="{B191E377-3C4E-4C42-B42C-858169F3AB3A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28.486" v="902"/>
          <ac:spMkLst>
            <pc:docMk/>
            <pc:sldMk cId="3517601433" sldId="260"/>
            <ac:spMk id="66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28.486" v="902"/>
          <ac:spMkLst>
            <pc:docMk/>
            <pc:sldMk cId="3517601433" sldId="260"/>
            <ac:spMk id="73" creationId="{1AB7CFDD-E67B-4078-9BD0-D09D4200E4E1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28.486" v="902"/>
          <ac:spMkLst>
            <pc:docMk/>
            <pc:sldMk cId="3517601433" sldId="260"/>
            <ac:spMk id="75" creationId="{B191E377-3C4E-4C42-B42C-858169F3AB3A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34.892" v="904"/>
          <ac:spMkLst>
            <pc:docMk/>
            <pc:sldMk cId="3517601433" sldId="260"/>
            <ac:spMk id="82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34.892" v="904"/>
          <ac:spMkLst>
            <pc:docMk/>
            <pc:sldMk cId="3517601433" sldId="260"/>
            <ac:spMk id="84" creationId="{DD8EACB7-D372-470B-B76E-A829D00310CD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34.892" v="904"/>
          <ac:spMkLst>
            <pc:docMk/>
            <pc:sldMk cId="3517601433" sldId="260"/>
            <ac:spMk id="85" creationId="{FBE11A49-02A1-4D4C-9A49-CDF496B1094F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44.955" v="908"/>
          <ac:spMkLst>
            <pc:docMk/>
            <pc:sldMk cId="3517601433" sldId="260"/>
            <ac:spMk id="88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44.955" v="908"/>
          <ac:spMkLst>
            <pc:docMk/>
            <pc:sldMk cId="3517601433" sldId="260"/>
            <ac:spMk id="90" creationId="{1AB7CFDD-E67B-4078-9BD0-D09D4200E4E1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44.955" v="908"/>
          <ac:spMkLst>
            <pc:docMk/>
            <pc:sldMk cId="3517601433" sldId="260"/>
            <ac:spMk id="91" creationId="{B191E377-3C4E-4C42-B42C-858169F3AB3A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21" v="910"/>
          <ac:spMkLst>
            <pc:docMk/>
            <pc:sldMk cId="3517601433" sldId="260"/>
            <ac:spMk id="94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21" v="910"/>
          <ac:spMkLst>
            <pc:docMk/>
            <pc:sldMk cId="3517601433" sldId="260"/>
            <ac:spMk id="96" creationId="{1AB7CFDD-E67B-4078-9BD0-D09D4200E4E1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3:51.721" v="910"/>
          <ac:spMkLst>
            <pc:docMk/>
            <pc:sldMk cId="3517601433" sldId="260"/>
            <ac:spMk id="97" creationId="{4DAEF25D-C97E-48E9-B20C-FEFC2EC6E59B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4:44.284" v="913"/>
          <ac:spMkLst>
            <pc:docMk/>
            <pc:sldMk cId="3517601433" sldId="260"/>
            <ac:spMk id="100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4:44.284" v="913"/>
          <ac:spMkLst>
            <pc:docMk/>
            <pc:sldMk cId="3517601433" sldId="260"/>
            <ac:spMk id="102" creationId="{DD8EACB7-D372-470B-B76E-A829D00310CD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4:44.284" v="913"/>
          <ac:spMkLst>
            <pc:docMk/>
            <pc:sldMk cId="3517601433" sldId="260"/>
            <ac:spMk id="103" creationId="{FBE11A49-02A1-4D4C-9A49-CDF496B1094F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10" creationId="{9D3B3C7E-BC2D-4436-8B03-AC421FA66787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17" creationId="{DF0CAD46-2E46-44EB-A063-C05881768CE6}"/>
          </ac:spMkLst>
        </pc:spChg>
        <pc:spChg chg="add del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19" creationId="{0FDFF237-4369-41A3-9CE4-CD1A68139E16}"/>
          </ac:spMkLst>
        </pc:spChg>
        <pc:spChg chg="add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29" creationId="{9D3B3C7E-BC2D-4436-8B03-AC421FA66787}"/>
          </ac:spMkLst>
        </pc:spChg>
        <pc:spChg chg="add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36" creationId="{DF0CAD46-2E46-44EB-A063-C05881768CE6}"/>
          </ac:spMkLst>
        </pc:spChg>
        <pc:spChg chg="add">
          <ac:chgData name="Ellis, Zoe Catherine" userId="S::zellis1@una.edu::ed94c783-589d-4e5c-8d46-d4793a71ffad" providerId="AD" clId="Web-{1D9301F2-CB6F-47A5-A51F-738534FD3725}" dt="2023-04-22T04:06:01.309" v="915"/>
          <ac:spMkLst>
            <pc:docMk/>
            <pc:sldMk cId="3517601433" sldId="260"/>
            <ac:spMk id="138" creationId="{0FDFF237-4369-41A3-9CE4-CD1A68139E16}"/>
          </ac:spMkLst>
        </pc:spChg>
        <pc:grpChg chg="add del">
          <ac:chgData name="Ellis, Zoe Catherine" userId="S::zellis1@una.edu::ed94c783-589d-4e5c-8d46-d4793a71ffad" providerId="AD" clId="Web-{1D9301F2-CB6F-47A5-A51F-738534FD3725}" dt="2023-04-22T03:54:38.392" v="865"/>
          <ac:grpSpMkLst>
            <pc:docMk/>
            <pc:sldMk cId="3517601433" sldId="260"/>
            <ac:grpSpMk id="10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3:54:38.392" v="865"/>
          <ac:grpSpMkLst>
            <pc:docMk/>
            <pc:sldMk cId="3517601433" sldId="260"/>
            <ac:grpSpMk id="19" creationId="{E92979E8-2E86-433E-A7E4-5F102E45A8EE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2:43.766" v="896"/>
          <ac:grpSpMkLst>
            <pc:docMk/>
            <pc:sldMk cId="3517601433" sldId="260"/>
            <ac:grpSpMk id="30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2:43.766" v="896"/>
          <ac:grpSpMkLst>
            <pc:docMk/>
            <pc:sldMk cId="3517601433" sldId="260"/>
            <ac:grpSpMk id="39" creationId="{C3E45FAB-3768-4529-B0E8-A0E9BE5E382B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51.736" v="911"/>
          <ac:grpSpMkLst>
            <pc:docMk/>
            <pc:sldMk cId="3517601433" sldId="260"/>
            <ac:grpSpMk id="49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51.736" v="911"/>
          <ac:grpSpMkLst>
            <pc:docMk/>
            <pc:sldMk cId="3517601433" sldId="260"/>
            <ac:grpSpMk id="58" creationId="{91B7537E-7B93-4306-B9DF-4CD583E0AA21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28.486" v="902"/>
          <ac:grpSpMkLst>
            <pc:docMk/>
            <pc:sldMk cId="3517601433" sldId="260"/>
            <ac:grpSpMk id="68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28.486" v="902"/>
          <ac:grpSpMkLst>
            <pc:docMk/>
            <pc:sldMk cId="3517601433" sldId="260"/>
            <ac:grpSpMk id="77" creationId="{91B7537E-7B93-4306-B9DF-4CD583E0AA21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34.892" v="904"/>
          <ac:grpSpMkLst>
            <pc:docMk/>
            <pc:sldMk cId="3517601433" sldId="260"/>
            <ac:grpSpMk id="83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34.892" v="904"/>
          <ac:grpSpMkLst>
            <pc:docMk/>
            <pc:sldMk cId="3517601433" sldId="260"/>
            <ac:grpSpMk id="86" creationId="{F1732D3A-CFF0-45BE-AD79-F83D0272C6C6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44.955" v="908"/>
          <ac:grpSpMkLst>
            <pc:docMk/>
            <pc:sldMk cId="3517601433" sldId="260"/>
            <ac:grpSpMk id="89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44.955" v="908"/>
          <ac:grpSpMkLst>
            <pc:docMk/>
            <pc:sldMk cId="3517601433" sldId="260"/>
            <ac:grpSpMk id="92" creationId="{91B7537E-7B93-4306-B9DF-4CD583E0AA21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51.721" v="910"/>
          <ac:grpSpMkLst>
            <pc:docMk/>
            <pc:sldMk cId="3517601433" sldId="260"/>
            <ac:grpSpMk id="95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3:51.721" v="910"/>
          <ac:grpSpMkLst>
            <pc:docMk/>
            <pc:sldMk cId="3517601433" sldId="260"/>
            <ac:grpSpMk id="98" creationId="{91B7537E-7B93-4306-B9DF-4CD583E0AA21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4:44.284" v="913"/>
          <ac:grpSpMkLst>
            <pc:docMk/>
            <pc:sldMk cId="3517601433" sldId="260"/>
            <ac:grpSpMk id="101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4:44.284" v="913"/>
          <ac:grpSpMkLst>
            <pc:docMk/>
            <pc:sldMk cId="3517601433" sldId="260"/>
            <ac:grpSpMk id="104" creationId="{F1732D3A-CFF0-45BE-AD79-F83D0272C6C6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6:01.309" v="915"/>
          <ac:grpSpMkLst>
            <pc:docMk/>
            <pc:sldMk cId="3517601433" sldId="260"/>
            <ac:grpSpMk id="112" creationId="{79B5D0C1-066E-4C02-A6B8-59FAE4A19724}"/>
          </ac:grpSpMkLst>
        </pc:grpChg>
        <pc:grpChg chg="add del">
          <ac:chgData name="Ellis, Zoe Catherine" userId="S::zellis1@una.edu::ed94c783-589d-4e5c-8d46-d4793a71ffad" providerId="AD" clId="Web-{1D9301F2-CB6F-47A5-A51F-738534FD3725}" dt="2023-04-22T04:06:01.309" v="915"/>
          <ac:grpSpMkLst>
            <pc:docMk/>
            <pc:sldMk cId="3517601433" sldId="260"/>
            <ac:grpSpMk id="121" creationId="{C3E45FAB-3768-4529-B0E8-A0E9BE5E382B}"/>
          </ac:grpSpMkLst>
        </pc:grpChg>
        <pc:grpChg chg="add">
          <ac:chgData name="Ellis, Zoe Catherine" userId="S::zellis1@una.edu::ed94c783-589d-4e5c-8d46-d4793a71ffad" providerId="AD" clId="Web-{1D9301F2-CB6F-47A5-A51F-738534FD3725}" dt="2023-04-22T04:06:01.309" v="915"/>
          <ac:grpSpMkLst>
            <pc:docMk/>
            <pc:sldMk cId="3517601433" sldId="260"/>
            <ac:grpSpMk id="131" creationId="{79B5D0C1-066E-4C02-A6B8-59FAE4A19724}"/>
          </ac:grpSpMkLst>
        </pc:grpChg>
        <pc:grpChg chg="add">
          <ac:chgData name="Ellis, Zoe Catherine" userId="S::zellis1@una.edu::ed94c783-589d-4e5c-8d46-d4793a71ffad" providerId="AD" clId="Web-{1D9301F2-CB6F-47A5-A51F-738534FD3725}" dt="2023-04-22T04:06:01.309" v="915"/>
          <ac:grpSpMkLst>
            <pc:docMk/>
            <pc:sldMk cId="3517601433" sldId="260"/>
            <ac:grpSpMk id="140" creationId="{C3E45FAB-3768-4529-B0E8-A0E9BE5E382B}"/>
          </ac:grpSpMkLst>
        </pc:grpChg>
        <pc:picChg chg="add del mod">
          <ac:chgData name="Ellis, Zoe Catherine" userId="S::zellis1@una.edu::ed94c783-589d-4e5c-8d46-d4793a71ffad" providerId="AD" clId="Web-{1D9301F2-CB6F-47A5-A51F-738534FD3725}" dt="2023-04-22T04:04:22.425" v="912"/>
          <ac:picMkLst>
            <pc:docMk/>
            <pc:sldMk cId="3517601433" sldId="260"/>
            <ac:picMk id="5" creationId="{B21B5946-236B-2674-E488-3A3C0E9B683D}"/>
          </ac:picMkLst>
        </pc:picChg>
        <pc:picChg chg="add del mod">
          <ac:chgData name="Ellis, Zoe Catherine" userId="S::zellis1@una.edu::ed94c783-589d-4e5c-8d46-d4793a71ffad" providerId="AD" clId="Web-{1D9301F2-CB6F-47A5-A51F-738534FD3725}" dt="2023-04-22T04:03:13.360" v="898"/>
          <ac:picMkLst>
            <pc:docMk/>
            <pc:sldMk cId="3517601433" sldId="260"/>
            <ac:picMk id="24" creationId="{2B3A049A-08FA-E410-F4AE-DCC0FF395FB8}"/>
          </ac:picMkLst>
        </pc:picChg>
        <pc:picChg chg="add del mod">
          <ac:chgData name="Ellis, Zoe Catherine" userId="S::zellis1@una.edu::ed94c783-589d-4e5c-8d46-d4793a71ffad" providerId="AD" clId="Web-{1D9301F2-CB6F-47A5-A51F-738534FD3725}" dt="2023-04-22T04:08:04.938" v="925"/>
          <ac:picMkLst>
            <pc:docMk/>
            <pc:sldMk cId="3517601433" sldId="260"/>
            <ac:picMk id="106" creationId="{8BB49202-0718-48CF-CA02-27CACF0CB96B}"/>
          </ac:picMkLst>
        </pc:picChg>
      </pc:sldChg>
      <pc:sldChg chg="modSp new del">
        <pc:chgData name="Ellis, Zoe Catherine" userId="S::zellis1@una.edu::ed94c783-589d-4e5c-8d46-d4793a71ffad" providerId="AD" clId="Web-{1D9301F2-CB6F-47A5-A51F-738534FD3725}" dt="2023-04-22T04:32:25.095" v="1199"/>
        <pc:sldMkLst>
          <pc:docMk/>
          <pc:sldMk cId="2517631786" sldId="261"/>
        </pc:sldMkLst>
        <pc:spChg chg="mod">
          <ac:chgData name="Ellis, Zoe Catherine" userId="S::zellis1@una.edu::ed94c783-589d-4e5c-8d46-d4793a71ffad" providerId="AD" clId="Web-{1D9301F2-CB6F-47A5-A51F-738534FD3725}" dt="2023-04-22T04:20:53.728" v="1050" actId="20577"/>
          <ac:spMkLst>
            <pc:docMk/>
            <pc:sldMk cId="2517631786" sldId="261"/>
            <ac:spMk id="3" creationId="{1E570EFA-CF42-457C-1D07-4A858AC0AB02}"/>
          </ac:spMkLst>
        </pc:spChg>
      </pc:sldChg>
      <pc:sldChg chg="addSp modSp new">
        <pc:chgData name="Ellis, Zoe Catherine" userId="S::zellis1@una.edu::ed94c783-589d-4e5c-8d46-d4793a71ffad" providerId="AD" clId="Web-{1D9301F2-CB6F-47A5-A51F-738534FD3725}" dt="2023-04-22T05:10:22.392" v="1430"/>
        <pc:sldMkLst>
          <pc:docMk/>
          <pc:sldMk cId="4248739043" sldId="261"/>
        </pc:sldMkLst>
        <pc:spChg chg="mod">
          <ac:chgData name="Ellis, Zoe Catherine" userId="S::zellis1@una.edu::ed94c783-589d-4e5c-8d46-d4793a71ffad" providerId="AD" clId="Web-{1D9301F2-CB6F-47A5-A51F-738534FD3725}" dt="2023-04-22T04:45:14.851" v="1281"/>
          <ac:spMkLst>
            <pc:docMk/>
            <pc:sldMk cId="4248739043" sldId="261"/>
            <ac:spMk id="2" creationId="{E858D549-06DB-CFBF-7957-B7A21965B98D}"/>
          </ac:spMkLst>
        </pc:spChg>
        <pc:spChg chg="mod">
          <ac:chgData name="Ellis, Zoe Catherine" userId="S::zellis1@una.edu::ed94c783-589d-4e5c-8d46-d4793a71ffad" providerId="AD" clId="Web-{1D9301F2-CB6F-47A5-A51F-738534FD3725}" dt="2023-04-22T05:10:14.080" v="1429" actId="20577"/>
          <ac:spMkLst>
            <pc:docMk/>
            <pc:sldMk cId="4248739043" sldId="261"/>
            <ac:spMk id="3" creationId="{17B4F699-1C12-0A01-944F-0501D44CA9A8}"/>
          </ac:spMkLst>
        </pc:spChg>
        <pc:cxnChg chg="add">
          <ac:chgData name="Ellis, Zoe Catherine" userId="S::zellis1@una.edu::ed94c783-589d-4e5c-8d46-d4793a71ffad" providerId="AD" clId="Web-{1D9301F2-CB6F-47A5-A51F-738534FD3725}" dt="2023-04-22T05:10:22.392" v="1430"/>
          <ac:cxnSpMkLst>
            <pc:docMk/>
            <pc:sldMk cId="4248739043" sldId="261"/>
            <ac:cxnSpMk id="5" creationId="{6DF3E47B-1232-9DA2-563F-528F15C0B222}"/>
          </ac:cxnSpMkLst>
        </pc:cxnChg>
      </pc:sldChg>
      <pc:sldChg chg="modSp new">
        <pc:chgData name="Ellis, Zoe Catherine" userId="S::zellis1@una.edu::ed94c783-589d-4e5c-8d46-d4793a71ffad" providerId="AD" clId="Web-{1D9301F2-CB6F-47A5-A51F-738534FD3725}" dt="2023-04-22T05:12:37.005" v="1457" actId="20577"/>
        <pc:sldMkLst>
          <pc:docMk/>
          <pc:sldMk cId="2932786396" sldId="262"/>
        </pc:sldMkLst>
        <pc:spChg chg="mod">
          <ac:chgData name="Ellis, Zoe Catherine" userId="S::zellis1@una.edu::ed94c783-589d-4e5c-8d46-d4793a71ffad" providerId="AD" clId="Web-{1D9301F2-CB6F-47A5-A51F-738534FD3725}" dt="2023-04-22T05:11:00.518" v="1441" actId="20577"/>
          <ac:spMkLst>
            <pc:docMk/>
            <pc:sldMk cId="2932786396" sldId="262"/>
            <ac:spMk id="2" creationId="{89CC6CC1-B1D2-8E36-625D-27A73ECC00B0}"/>
          </ac:spMkLst>
        </pc:spChg>
        <pc:spChg chg="mod">
          <ac:chgData name="Ellis, Zoe Catherine" userId="S::zellis1@una.edu::ed94c783-589d-4e5c-8d46-d4793a71ffad" providerId="AD" clId="Web-{1D9301F2-CB6F-47A5-A51F-738534FD3725}" dt="2023-04-22T05:12:37.005" v="1457" actId="20577"/>
          <ac:spMkLst>
            <pc:docMk/>
            <pc:sldMk cId="2932786396" sldId="262"/>
            <ac:spMk id="3" creationId="{6D7847CD-F9D9-0DCF-852F-30549AD86EAA}"/>
          </ac:spMkLst>
        </pc:spChg>
      </pc:sldChg>
      <pc:sldMasterChg chg="add del addSldLayout delSldLayout">
        <pc:chgData name="Ellis, Zoe Catherine" userId="S::zellis1@una.edu::ed94c783-589d-4e5c-8d46-d4793a71ffad" providerId="AD" clId="Web-{1D9301F2-CB6F-47A5-A51F-738534FD3725}" dt="2023-04-21T03:47:34.975" v="14"/>
        <pc:sldMasterMkLst>
          <pc:docMk/>
          <pc:sldMasterMk cId="2460954070" sldId="2147483660"/>
        </pc:sldMasterMkLst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7:34.975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Ellis, Zoe Catherine" userId="S::zellis1@una.edu::ed94c783-589d-4e5c-8d46-d4793a71ffad" providerId="AD" clId="Web-{1D9301F2-CB6F-47A5-A51F-738534FD3725}" dt="2023-04-21T03:52:05.060" v="28"/>
        <pc:sldMasterMkLst>
          <pc:docMk/>
          <pc:sldMasterMk cId="4156989306" sldId="2147483685"/>
        </pc:sldMasterMkLst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3879250148" sldId="2147483674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4087133471" sldId="2147483675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1878285808" sldId="2147483676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1856275628" sldId="2147483677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817149369" sldId="2147483678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1898682545" sldId="2147483679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1281075901" sldId="2147483680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3363703782" sldId="2147483681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4053498064" sldId="2147483682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2204983702" sldId="2147483683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4156989306" sldId="2147483685"/>
            <pc:sldLayoutMk cId="1207455546" sldId="2147483684"/>
          </pc:sldLayoutMkLst>
        </pc:sldLayoutChg>
      </pc:sldMasterChg>
      <pc:sldMasterChg chg="add del addSldLayout delSldLayout">
        <pc:chgData name="Ellis, Zoe Catherine" userId="S::zellis1@una.edu::ed94c783-589d-4e5c-8d46-d4793a71ffad" providerId="AD" clId="Web-{1D9301F2-CB6F-47A5-A51F-738534FD3725}" dt="2023-04-21T03:46:56.677" v="13"/>
        <pc:sldMasterMkLst>
          <pc:docMk/>
          <pc:sldMasterMk cId="4065456222" sldId="2147483750"/>
        </pc:sldMasterMkLst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109285856" sldId="2147483739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3305705929" sldId="2147483740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1010342805" sldId="2147483741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146383153" sldId="2147483742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1852893113" sldId="2147483743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1393708229" sldId="2147483744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2727738778" sldId="2147483745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2443095246" sldId="2147483746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991311418" sldId="2147483747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31533234" sldId="2147483748"/>
          </pc:sldLayoutMkLst>
        </pc:sldLayoutChg>
        <pc:sldLayoutChg chg="add del">
          <pc:chgData name="Ellis, Zoe Catherine" userId="S::zellis1@una.edu::ed94c783-589d-4e5c-8d46-d4793a71ffad" providerId="AD" clId="Web-{1D9301F2-CB6F-47A5-A51F-738534FD3725}" dt="2023-04-21T03:46:56.677" v="13"/>
          <pc:sldLayoutMkLst>
            <pc:docMk/>
            <pc:sldMasterMk cId="4065456222" sldId="2147483750"/>
            <pc:sldLayoutMk cId="4129435222" sldId="2147483749"/>
          </pc:sldLayoutMkLst>
        </pc:sldLayoutChg>
      </pc:sldMasterChg>
      <pc:sldMasterChg chg="add addSldLayout">
        <pc:chgData name="Ellis, Zoe Catherine" userId="S::zellis1@una.edu::ed94c783-589d-4e5c-8d46-d4793a71ffad" providerId="AD" clId="Web-{1D9301F2-CB6F-47A5-A51F-738534FD3725}" dt="2023-04-21T03:52:05.060" v="28"/>
        <pc:sldMasterMkLst>
          <pc:docMk/>
          <pc:sldMasterMk cId="363409442" sldId="2147483761"/>
        </pc:sldMasterMkLst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1388239053" sldId="2147483750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256195847" sldId="2147483751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594856703" sldId="2147483752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954652600" sldId="2147483753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660862483" sldId="2147483754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506187952" sldId="2147483755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131656085" sldId="2147483756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1261194213" sldId="2147483757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443545051" sldId="2147483758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3492146550" sldId="2147483759"/>
          </pc:sldLayoutMkLst>
        </pc:sldLayoutChg>
        <pc:sldLayoutChg chg="add">
          <pc:chgData name="Ellis, Zoe Catherine" userId="S::zellis1@una.edu::ed94c783-589d-4e5c-8d46-d4793a71ffad" providerId="AD" clId="Web-{1D9301F2-CB6F-47A5-A51F-738534FD3725}" dt="2023-04-21T03:52:05.060" v="28"/>
          <pc:sldLayoutMkLst>
            <pc:docMk/>
            <pc:sldMasterMk cId="363409442" sldId="2147483761"/>
            <pc:sldLayoutMk cId="2324815526" sldId="2147483760"/>
          </pc:sldLayoutMkLst>
        </pc:sldLayoutChg>
      </pc:sldMasterChg>
    </pc:docChg>
  </pc:docChgLst>
  <pc:docChgLst>
    <pc:chgData name="Ellis, Zoe Catherine" userId="S::zellis1@una.edu::ed94c783-589d-4e5c-8d46-d4793a71ffad" providerId="AD" clId="Web-{8D2A77F6-6E19-4830-FAA8-C86AFD329817}"/>
    <pc:docChg chg="addSld delSld modSld">
      <pc:chgData name="Ellis, Zoe Catherine" userId="S::zellis1@una.edu::ed94c783-589d-4e5c-8d46-d4793a71ffad" providerId="AD" clId="Web-{8D2A77F6-6E19-4830-FAA8-C86AFD329817}" dt="2023-04-24T02:38:56.825" v="59"/>
      <pc:docMkLst>
        <pc:docMk/>
      </pc:docMkLst>
      <pc:sldChg chg="addSp delSp modSp new mod setBg">
        <pc:chgData name="Ellis, Zoe Catherine" userId="S::zellis1@una.edu::ed94c783-589d-4e5c-8d46-d4793a71ffad" providerId="AD" clId="Web-{8D2A77F6-6E19-4830-FAA8-C86AFD329817}" dt="2023-04-24T02:38:56.825" v="59"/>
        <pc:sldMkLst>
          <pc:docMk/>
          <pc:sldMk cId="673096315" sldId="263"/>
        </pc:sldMkLst>
        <pc:spChg chg="mod">
          <ac:chgData name="Ellis, Zoe Catherine" userId="S::zellis1@una.edu::ed94c783-589d-4e5c-8d46-d4793a71ffad" providerId="AD" clId="Web-{8D2A77F6-6E19-4830-FAA8-C86AFD329817}" dt="2023-04-24T02:38:56.825" v="59"/>
          <ac:spMkLst>
            <pc:docMk/>
            <pc:sldMk cId="673096315" sldId="263"/>
            <ac:spMk id="2" creationId="{4AEFB19B-D87D-7F25-32C5-91C3B6D33E36}"/>
          </ac:spMkLst>
        </pc:spChg>
        <pc:spChg chg="del">
          <ac:chgData name="Ellis, Zoe Catherine" userId="S::zellis1@una.edu::ed94c783-589d-4e5c-8d46-d4793a71ffad" providerId="AD" clId="Web-{8D2A77F6-6E19-4830-FAA8-C86AFD329817}" dt="2023-04-24T02:35:51.539" v="26"/>
          <ac:spMkLst>
            <pc:docMk/>
            <pc:sldMk cId="673096315" sldId="263"/>
            <ac:spMk id="3" creationId="{6E95BEBF-CA3F-CD53-33E5-7E77FE00EE97}"/>
          </ac:spMkLst>
        </pc:spChg>
        <pc:picChg chg="add mod ord">
          <ac:chgData name="Ellis, Zoe Catherine" userId="S::zellis1@una.edu::ed94c783-589d-4e5c-8d46-d4793a71ffad" providerId="AD" clId="Web-{8D2A77F6-6E19-4830-FAA8-C86AFD329817}" dt="2023-04-24T02:37:45.308" v="54"/>
          <ac:picMkLst>
            <pc:docMk/>
            <pc:sldMk cId="673096315" sldId="263"/>
            <ac:picMk id="4" creationId="{3DA4EDE0-3A3D-1049-F842-94FD63590CDE}"/>
          </ac:picMkLst>
        </pc:picChg>
        <pc:picChg chg="add mod">
          <ac:chgData name="Ellis, Zoe Catherine" userId="S::zellis1@una.edu::ed94c783-589d-4e5c-8d46-d4793a71ffad" providerId="AD" clId="Web-{8D2A77F6-6E19-4830-FAA8-C86AFD329817}" dt="2023-04-24T02:37:38.885" v="52"/>
          <ac:picMkLst>
            <pc:docMk/>
            <pc:sldMk cId="673096315" sldId="263"/>
            <ac:picMk id="5" creationId="{C4272AD4-CA77-AB30-E423-EA579695584F}"/>
          </ac:picMkLst>
        </pc:picChg>
      </pc:sldChg>
      <pc:sldChg chg="addSp delSp modSp new del">
        <pc:chgData name="Ellis, Zoe Catherine" userId="S::zellis1@una.edu::ed94c783-589d-4e5c-8d46-d4793a71ffad" providerId="AD" clId="Web-{8D2A77F6-6E19-4830-FAA8-C86AFD329817}" dt="2023-04-24T02:19:23.128" v="24"/>
        <pc:sldMkLst>
          <pc:docMk/>
          <pc:sldMk cId="1482587122" sldId="263"/>
        </pc:sldMkLst>
        <pc:spChg chg="del">
          <ac:chgData name="Ellis, Zoe Catherine" userId="S::zellis1@una.edu::ed94c783-589d-4e5c-8d46-d4793a71ffad" providerId="AD" clId="Web-{8D2A77F6-6E19-4830-FAA8-C86AFD329817}" dt="2023-04-24T02:16:19.405" v="7"/>
          <ac:spMkLst>
            <pc:docMk/>
            <pc:sldMk cId="1482587122" sldId="263"/>
            <ac:spMk id="2" creationId="{E3F17AE8-EFF7-D424-A989-0EF30CCF8CD3}"/>
          </ac:spMkLst>
        </pc:spChg>
        <pc:spChg chg="del">
          <ac:chgData name="Ellis, Zoe Catherine" userId="S::zellis1@una.edu::ed94c783-589d-4e5c-8d46-d4793a71ffad" providerId="AD" clId="Web-{8D2A77F6-6E19-4830-FAA8-C86AFD329817}" dt="2023-04-24T02:13:32.885" v="1"/>
          <ac:spMkLst>
            <pc:docMk/>
            <pc:sldMk cId="1482587122" sldId="263"/>
            <ac:spMk id="3" creationId="{BFC74380-BEE5-698E-7E7D-3D827BC088E9}"/>
          </ac:spMkLst>
        </pc:spChg>
        <pc:picChg chg="add mod ord modCrop">
          <ac:chgData name="Ellis, Zoe Catherine" userId="S::zellis1@una.edu::ed94c783-589d-4e5c-8d46-d4793a71ffad" providerId="AD" clId="Web-{8D2A77F6-6E19-4830-FAA8-C86AFD329817}" dt="2023-04-24T02:18:42.236" v="19" actId="1076"/>
          <ac:picMkLst>
            <pc:docMk/>
            <pc:sldMk cId="1482587122" sldId="263"/>
            <ac:picMk id="4" creationId="{011F52A8-EC7F-5688-12B0-33C693FD03AD}"/>
          </ac:picMkLst>
        </pc:picChg>
        <pc:picChg chg="add mod modCrop">
          <ac:chgData name="Ellis, Zoe Catherine" userId="S::zellis1@una.edu::ed94c783-589d-4e5c-8d46-d4793a71ffad" providerId="AD" clId="Web-{8D2A77F6-6E19-4830-FAA8-C86AFD329817}" dt="2023-04-24T02:19:05.440" v="23" actId="14100"/>
          <ac:picMkLst>
            <pc:docMk/>
            <pc:sldMk cId="1482587122" sldId="263"/>
            <ac:picMk id="5" creationId="{C6C6DEFC-68C5-AA9E-DE24-F2C6819E1AF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41017-501E-46EB-AF84-A9BC5DD3C97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785E1-A4CB-4E15-83A5-28C27211AE0C}">
      <dgm:prSet phldrT="[Text]" phldr="0"/>
      <dgm:spPr/>
      <dgm:t>
        <a:bodyPr/>
        <a:lstStyle/>
        <a:p>
          <a:pPr rtl="0"/>
          <a:r>
            <a:rPr lang="en-US" dirty="0">
              <a:latin typeface="Franklin Gothic Heavy"/>
            </a:rPr>
            <a:t>The Program will then determine the closest available parking spot</a:t>
          </a:r>
        </a:p>
      </dgm:t>
    </dgm:pt>
    <dgm:pt modelId="{13A18FB0-7774-46BA-BBB1-FD292F09ACE4}" type="parTrans" cxnId="{1AA943FC-0875-47E3-8529-E9921ED81FF3}">
      <dgm:prSet/>
      <dgm:spPr/>
    </dgm:pt>
    <dgm:pt modelId="{16C7FF99-EACC-4A89-99B2-979F3BC366FE}" type="sibTrans" cxnId="{1AA943FC-0875-47E3-8529-E9921ED81FF3}">
      <dgm:prSet/>
      <dgm:spPr/>
    </dgm:pt>
    <dgm:pt modelId="{A493B9DC-9855-423B-9FD2-1C3806D74141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 dirty="0">
              <a:latin typeface="Franklin Gothic Heavy"/>
            </a:rPr>
            <a:t>User is prompted to select desired parking lot. </a:t>
          </a:r>
        </a:p>
      </dgm:t>
    </dgm:pt>
    <dgm:pt modelId="{88D70054-FFFB-4A64-963F-55E062365658}" type="parTrans" cxnId="{BC7D717A-8FA7-4E09-8B78-45940B7BA002}">
      <dgm:prSet/>
      <dgm:spPr/>
    </dgm:pt>
    <dgm:pt modelId="{9BE9695D-28D2-4FC3-A20B-BEE1D3B38703}" type="sibTrans" cxnId="{BC7D717A-8FA7-4E09-8B78-45940B7BA002}">
      <dgm:prSet/>
      <dgm:spPr/>
    </dgm:pt>
    <dgm:pt modelId="{15330F3D-976F-44DA-8FC3-186DDFB55621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 dirty="0">
              <a:latin typeface="Franklin Gothic Heavy"/>
            </a:rPr>
            <a:t>The program will retrieve the vacancy data from that particular lot</a:t>
          </a:r>
        </a:p>
      </dgm:t>
    </dgm:pt>
    <dgm:pt modelId="{DF585E2F-801F-4941-B32E-60ACB27D2A33}" type="parTrans" cxnId="{322C976A-E920-4A55-AC62-00A290867795}">
      <dgm:prSet/>
      <dgm:spPr/>
    </dgm:pt>
    <dgm:pt modelId="{59E14B96-00D6-4EAB-ACD8-CF812042E29C}" type="sibTrans" cxnId="{322C976A-E920-4A55-AC62-00A290867795}">
      <dgm:prSet/>
      <dgm:spPr/>
    </dgm:pt>
    <dgm:pt modelId="{F0276DE2-46C0-4F0A-AFF5-03B302A74DFA}" type="pres">
      <dgm:prSet presAssocID="{82841017-501E-46EB-AF84-A9BC5DD3C975}" presName="Name0" presStyleCnt="0">
        <dgm:presLayoutVars>
          <dgm:dir/>
          <dgm:animLvl val="lvl"/>
          <dgm:resizeHandles val="exact"/>
        </dgm:presLayoutVars>
      </dgm:prSet>
      <dgm:spPr/>
    </dgm:pt>
    <dgm:pt modelId="{9DDFCFAC-A794-43B8-9684-9F7642E7EA9B}" type="pres">
      <dgm:prSet presAssocID="{A493B9DC-9855-423B-9FD2-1C3806D74141}" presName="parTxOnly" presStyleLbl="node1" presStyleIdx="0" presStyleCnt="3">
        <dgm:presLayoutVars>
          <dgm:chMax val="0"/>
          <dgm:chPref val="0"/>
          <dgm:bulletEnabled val="1"/>
        </dgm:presLayoutVars>
      </dgm:prSet>
      <dgm:spPr>
        <a:solidFill>
          <a:schemeClr val="accent1">
            <a:lumMod val="50000"/>
          </a:schemeClr>
        </a:solidFill>
      </dgm:spPr>
    </dgm:pt>
    <dgm:pt modelId="{60A18A01-79B9-4288-A10C-1B847F6FF1D4}" type="pres">
      <dgm:prSet presAssocID="{9BE9695D-28D2-4FC3-A20B-BEE1D3B38703}" presName="parTxOnlySpace" presStyleCnt="0"/>
      <dgm:spPr/>
    </dgm:pt>
    <dgm:pt modelId="{D58F4CD0-310D-4A6A-A077-74D6CB85FDAE}" type="pres">
      <dgm:prSet presAssocID="{15330F3D-976F-44DA-8FC3-186DDFB5562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8F374154-CD18-480E-B2A0-C2BFBB9E19BA}" type="pres">
      <dgm:prSet presAssocID="{59E14B96-00D6-4EAB-ACD8-CF812042E29C}" presName="parTxOnlySpace" presStyleCnt="0"/>
      <dgm:spPr/>
    </dgm:pt>
    <dgm:pt modelId="{D4BE0490-CB11-4F49-9320-E0080E83D8F5}" type="pres">
      <dgm:prSet presAssocID="{C08785E1-A4CB-4E15-83A5-28C27211AE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E4E502A-C26F-456B-8F98-7F8D0B91217A}" type="presOf" srcId="{A493B9DC-9855-423B-9FD2-1C3806D74141}" destId="{9DDFCFAC-A794-43B8-9684-9F7642E7EA9B}" srcOrd="0" destOrd="0" presId="urn:microsoft.com/office/officeart/2005/8/layout/chevron1"/>
    <dgm:cxn modelId="{617A8632-7A69-4588-AB96-BB2891B8191A}" type="presOf" srcId="{C08785E1-A4CB-4E15-83A5-28C27211AE0C}" destId="{D4BE0490-CB11-4F49-9320-E0080E83D8F5}" srcOrd="0" destOrd="0" presId="urn:microsoft.com/office/officeart/2005/8/layout/chevron1"/>
    <dgm:cxn modelId="{322C976A-E920-4A55-AC62-00A290867795}" srcId="{82841017-501E-46EB-AF84-A9BC5DD3C975}" destId="{15330F3D-976F-44DA-8FC3-186DDFB55621}" srcOrd="1" destOrd="0" parTransId="{DF585E2F-801F-4941-B32E-60ACB27D2A33}" sibTransId="{59E14B96-00D6-4EAB-ACD8-CF812042E29C}"/>
    <dgm:cxn modelId="{BC7D717A-8FA7-4E09-8B78-45940B7BA002}" srcId="{82841017-501E-46EB-AF84-A9BC5DD3C975}" destId="{A493B9DC-9855-423B-9FD2-1C3806D74141}" srcOrd="0" destOrd="0" parTransId="{88D70054-FFFB-4A64-963F-55E062365658}" sibTransId="{9BE9695D-28D2-4FC3-A20B-BEE1D3B38703}"/>
    <dgm:cxn modelId="{C0CA7C97-E244-4CA7-A5E7-911F439B71CB}" type="presOf" srcId="{82841017-501E-46EB-AF84-A9BC5DD3C975}" destId="{F0276DE2-46C0-4F0A-AFF5-03B302A74DFA}" srcOrd="0" destOrd="0" presId="urn:microsoft.com/office/officeart/2005/8/layout/chevron1"/>
    <dgm:cxn modelId="{89243ECE-8724-4E4A-B5CB-7CA757F9115B}" type="presOf" srcId="{15330F3D-976F-44DA-8FC3-186DDFB55621}" destId="{D58F4CD0-310D-4A6A-A077-74D6CB85FDAE}" srcOrd="0" destOrd="0" presId="urn:microsoft.com/office/officeart/2005/8/layout/chevron1"/>
    <dgm:cxn modelId="{1AA943FC-0875-47E3-8529-E9921ED81FF3}" srcId="{82841017-501E-46EB-AF84-A9BC5DD3C975}" destId="{C08785E1-A4CB-4E15-83A5-28C27211AE0C}" srcOrd="2" destOrd="0" parTransId="{13A18FB0-7774-46BA-BBB1-FD292F09ACE4}" sibTransId="{16C7FF99-EACC-4A89-99B2-979F3BC366FE}"/>
    <dgm:cxn modelId="{14D9F852-A83F-4886-BABB-5B7B4088F424}" type="presParOf" srcId="{F0276DE2-46C0-4F0A-AFF5-03B302A74DFA}" destId="{9DDFCFAC-A794-43B8-9684-9F7642E7EA9B}" srcOrd="0" destOrd="0" presId="urn:microsoft.com/office/officeart/2005/8/layout/chevron1"/>
    <dgm:cxn modelId="{D5872ADF-5522-479A-9670-75AE650792D5}" type="presParOf" srcId="{F0276DE2-46C0-4F0A-AFF5-03B302A74DFA}" destId="{60A18A01-79B9-4288-A10C-1B847F6FF1D4}" srcOrd="1" destOrd="0" presId="urn:microsoft.com/office/officeart/2005/8/layout/chevron1"/>
    <dgm:cxn modelId="{9895DBE5-BF9C-43B1-B920-8E99A0192C95}" type="presParOf" srcId="{F0276DE2-46C0-4F0A-AFF5-03B302A74DFA}" destId="{D58F4CD0-310D-4A6A-A077-74D6CB85FDAE}" srcOrd="2" destOrd="0" presId="urn:microsoft.com/office/officeart/2005/8/layout/chevron1"/>
    <dgm:cxn modelId="{35DA3F8F-732F-4EE0-B598-7B29A35D0ED6}" type="presParOf" srcId="{F0276DE2-46C0-4F0A-AFF5-03B302A74DFA}" destId="{8F374154-CD18-480E-B2A0-C2BFBB9E19BA}" srcOrd="3" destOrd="0" presId="urn:microsoft.com/office/officeart/2005/8/layout/chevron1"/>
    <dgm:cxn modelId="{516D1B36-A19C-4214-BABC-E93D21B2834E}" type="presParOf" srcId="{F0276DE2-46C0-4F0A-AFF5-03B302A74DFA}" destId="{D4BE0490-CB11-4F49-9320-E0080E83D8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CFAC-A794-43B8-9684-9F7642E7EA9B}">
      <dsp:nvSpPr>
        <dsp:cNvPr id="0" name=""/>
        <dsp:cNvSpPr/>
      </dsp:nvSpPr>
      <dsp:spPr>
        <a:xfrm>
          <a:off x="3214" y="4245887"/>
          <a:ext cx="3916560" cy="1566624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8890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Heavy"/>
            </a:rPr>
            <a:t>User is prompted to select desired parking lot. </a:t>
          </a:r>
        </a:p>
      </dsp:txBody>
      <dsp:txXfrm>
        <a:off x="786526" y="4245887"/>
        <a:ext cx="2349936" cy="1566624"/>
      </dsp:txXfrm>
    </dsp:sp>
    <dsp:sp modelId="{D58F4CD0-310D-4A6A-A077-74D6CB85FDAE}">
      <dsp:nvSpPr>
        <dsp:cNvPr id="0" name=""/>
        <dsp:cNvSpPr/>
      </dsp:nvSpPr>
      <dsp:spPr>
        <a:xfrm>
          <a:off x="3528119" y="4245887"/>
          <a:ext cx="3916560" cy="1566624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l" defTabSz="8890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Heavy"/>
            </a:rPr>
            <a:t>The program will retrieve the vacancy data from that particular lot</a:t>
          </a:r>
        </a:p>
      </dsp:txBody>
      <dsp:txXfrm>
        <a:off x="4311431" y="4245887"/>
        <a:ext cx="2349936" cy="1566624"/>
      </dsp:txXfrm>
    </dsp:sp>
    <dsp:sp modelId="{D4BE0490-CB11-4F49-9320-E0080E83D8F5}">
      <dsp:nvSpPr>
        <dsp:cNvPr id="0" name=""/>
        <dsp:cNvSpPr/>
      </dsp:nvSpPr>
      <dsp:spPr>
        <a:xfrm>
          <a:off x="7053024" y="4245887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ranklin Gothic Heavy"/>
            </a:rPr>
            <a:t>The Program will then determine the closest available parking spot</a:t>
          </a:r>
        </a:p>
      </dsp:txBody>
      <dsp:txXfrm>
        <a:off x="7836336" y="4245887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6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4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ranklin Gothic Heavy"/>
              </a:rPr>
              <a:t>The Shortest Path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nsolas"/>
                <a:cs typeface="Arial"/>
              </a:rPr>
              <a:t>Diksha Chottani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/>
                <a:cs typeface="Arial"/>
              </a:rPr>
              <a:t>Grant Hartley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olas"/>
                <a:cs typeface="Arial"/>
              </a:rPr>
              <a:t>Zoe Ellis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10" name="Picture 3" descr="Network connection abstract against a white background">
            <a:extLst>
              <a:ext uri="{FF2B5EF4-FFF2-40B4-BE49-F238E27FC236}">
                <a16:creationId xmlns:a16="http://schemas.microsoft.com/office/drawing/2014/main" id="{73A306A5-847B-94E2-392E-613E8FB71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5" b="-1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D0C60F-E7BC-47C4-989A-5CF3E68B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572D2B0-57F9-4D28-8840-98CD6253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0532-1E13-E6E6-0222-F859F275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1" y="1737360"/>
            <a:ext cx="3261360" cy="25241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Franklin Gothic Heavy"/>
              </a:rPr>
              <a:t>Shortest Path Problem: Details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0D1B521-5B21-0988-C644-2850E2BC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3429000"/>
            <a:ext cx="4419886" cy="27051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dirty="0">
                <a:latin typeface="Consolas"/>
              </a:rPr>
              <a:t>When discussing the </a:t>
            </a:r>
            <a:r>
              <a:rPr lang="en-US" b="1" dirty="0">
                <a:latin typeface="Consolas"/>
              </a:rPr>
              <a:t>Shortest Path Problem</a:t>
            </a:r>
            <a:r>
              <a:rPr lang="en-US" dirty="0">
                <a:latin typeface="Consolas"/>
              </a:rPr>
              <a:t> in relation to graph theory: </a:t>
            </a:r>
            <a:endParaRPr lang="en-US">
              <a:latin typeface="Consolas"/>
            </a:endParaRPr>
          </a:p>
          <a:p>
            <a:pPr algn="ctr"/>
            <a:r>
              <a:rPr lang="en-US" dirty="0">
                <a:latin typeface="Consolas"/>
              </a:rPr>
              <a:t>It is a problem in which the solution lies in </a:t>
            </a:r>
            <a:r>
              <a:rPr lang="en-US" b="1" dirty="0">
                <a:latin typeface="Consolas"/>
              </a:rPr>
              <a:t>determining the path between 2 vertices</a:t>
            </a:r>
            <a:r>
              <a:rPr lang="en-US" dirty="0">
                <a:latin typeface="Consolas"/>
              </a:rPr>
              <a:t> such that the sum of the weights of its edges is </a:t>
            </a:r>
            <a:r>
              <a:rPr lang="en-US" b="1" dirty="0">
                <a:latin typeface="Consolas"/>
              </a:rPr>
              <a:t>minimized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D49DFA-3E95-4EE4-8505-DADB9ABC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D817C6-71C0-49E6-8B19-E9E9217A2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3AD9A9-354F-444B-9370-B698970F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7F4928-516E-4CF1-8E81-C48527970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6" descr="Diagram, schematic&#10;&#10;Description automatically generated">
            <a:extLst>
              <a:ext uri="{FF2B5EF4-FFF2-40B4-BE49-F238E27FC236}">
                <a16:creationId xmlns:a16="http://schemas.microsoft.com/office/drawing/2014/main" id="{6E57EF66-95DA-C8AA-97E3-083A0C9D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14346"/>
          <a:stretch/>
        </p:blipFill>
        <p:spPr>
          <a:xfrm>
            <a:off x="6848475" y="722887"/>
            <a:ext cx="4667271" cy="21367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CEF47E-E7E9-3A5A-F1BC-710E8F736FC3}"/>
              </a:ext>
            </a:extLst>
          </p:cNvPr>
          <p:cNvGrpSpPr/>
          <p:nvPr/>
        </p:nvGrpSpPr>
        <p:grpSpPr>
          <a:xfrm>
            <a:off x="6429375" y="3028949"/>
            <a:ext cx="5581650" cy="142875"/>
            <a:chOff x="6429375" y="3028949"/>
            <a:chExt cx="5581650" cy="14287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45ADD7-E141-45CF-EC51-D5E5B4E2C809}"/>
                </a:ext>
              </a:extLst>
            </p:cNvPr>
            <p:cNvCxnSpPr/>
            <p:nvPr/>
          </p:nvCxnSpPr>
          <p:spPr>
            <a:xfrm flipV="1">
              <a:off x="6496050" y="3095625"/>
              <a:ext cx="5410200" cy="9525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CBC8AA16-ED74-B986-6347-DEC4A41EE9EC}"/>
                </a:ext>
              </a:extLst>
            </p:cNvPr>
            <p:cNvSpPr/>
            <p:nvPr/>
          </p:nvSpPr>
          <p:spPr>
            <a:xfrm>
              <a:off x="6429375" y="3047999"/>
              <a:ext cx="133350" cy="12382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C3CD783-5A05-A410-874E-981F1CEF8934}"/>
                </a:ext>
              </a:extLst>
            </p:cNvPr>
            <p:cNvSpPr/>
            <p:nvPr/>
          </p:nvSpPr>
          <p:spPr>
            <a:xfrm>
              <a:off x="11877675" y="3028949"/>
              <a:ext cx="133350" cy="123825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CA67-CC90-CE3A-A5D5-273FF35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Heavy"/>
              </a:rPr>
              <a:t>Shortest Path Algorithms: Dijkstra's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8D1-48DB-F0A0-88AF-2F9757E9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>
                <a:latin typeface="Consolas"/>
              </a:rPr>
              <a:t>There are a variety of algorithms for solving the Shortest Path Problem.</a:t>
            </a:r>
          </a:p>
          <a:p>
            <a:pPr>
              <a:spcBef>
                <a:spcPct val="0"/>
              </a:spcBef>
            </a:pPr>
            <a:r>
              <a:rPr lang="en-US" sz="1900" b="1" dirty="0">
                <a:latin typeface="Consolas"/>
              </a:rPr>
              <a:t>In particular, we will be focusing on </a:t>
            </a:r>
            <a:r>
              <a:rPr lang="en-US" sz="19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Dijkstra's algorithm.</a:t>
            </a:r>
          </a:p>
          <a:p>
            <a:pPr>
              <a:spcBef>
                <a:spcPct val="0"/>
              </a:spcBef>
            </a:pPr>
            <a:endParaRPr lang="en-US" sz="1900" b="1" dirty="0">
              <a:latin typeface="Consolas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latin typeface="Consolas"/>
              </a:rPr>
              <a:t>Dijkstra's Algorithm:</a:t>
            </a:r>
            <a:r>
              <a:rPr lang="en-US" sz="1900" dirty="0">
                <a:latin typeface="Consolas"/>
              </a:rPr>
              <a:t> Makes use of breadth-first search to find the shortest path between 2 vertices. It can only be applied when using </a:t>
            </a:r>
          </a:p>
          <a:p>
            <a:pPr>
              <a:spcBef>
                <a:spcPct val="0"/>
              </a:spcBef>
            </a:pPr>
            <a:r>
              <a:rPr lang="en-US" sz="1900" b="1" dirty="0">
                <a:latin typeface="Consolas"/>
              </a:rPr>
              <a:t>non-negative</a:t>
            </a:r>
            <a:r>
              <a:rPr lang="en-US" sz="1900" dirty="0">
                <a:latin typeface="Consolas"/>
              </a:rPr>
              <a:t> edge weights.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700" dirty="0">
              <a:latin typeface="Consolas"/>
            </a:endParaRPr>
          </a:p>
          <a:p>
            <a:pPr marL="285750" indent="-285750">
              <a:spcBef>
                <a:spcPct val="0"/>
              </a:spcBef>
              <a:buFont typeface="Calibri"/>
              <a:buChar char="-"/>
            </a:pPr>
            <a:r>
              <a:rPr lang="en-US" sz="1700" b="1" dirty="0">
                <a:latin typeface="Consolas"/>
              </a:rPr>
              <a:t>Time Complexity: O(n^2)</a:t>
            </a:r>
            <a:endParaRPr lang="en-US" sz="1900" b="1" dirty="0">
              <a:latin typeface="Consolas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6A6B23-6D07-8AF0-4A33-2C879625150A}"/>
              </a:ext>
            </a:extLst>
          </p:cNvPr>
          <p:cNvCxnSpPr/>
          <p:nvPr/>
        </p:nvCxnSpPr>
        <p:spPr>
          <a:xfrm flipV="1">
            <a:off x="1028700" y="2057400"/>
            <a:ext cx="9153525" cy="952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8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Network connection abstract against a white background">
            <a:extLst>
              <a:ext uri="{FF2B5EF4-FFF2-40B4-BE49-F238E27FC236}">
                <a16:creationId xmlns:a16="http://schemas.microsoft.com/office/drawing/2014/main" id="{FFE0B8DD-B541-D599-E51F-51EA91C16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47645" y="10"/>
            <a:ext cx="12191980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21A3B-8D27-ACEA-C312-95635728A3E1}"/>
              </a:ext>
            </a:extLst>
          </p:cNvPr>
          <p:cNvSpPr/>
          <p:nvPr/>
        </p:nvSpPr>
        <p:spPr>
          <a:xfrm>
            <a:off x="1800225" y="2419350"/>
            <a:ext cx="8591550" cy="2019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DE09D-CD62-4E62-3614-8E26E0BC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05358"/>
            <a:ext cx="8039818" cy="1643572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bg1"/>
                </a:solidFill>
                <a:latin typeface="Franklin Gothic Heavy"/>
              </a:rPr>
              <a:t>Shortest Path Application:</a:t>
            </a:r>
            <a:br>
              <a:rPr lang="en-US" sz="2800" kern="1200" cap="all" spc="390" baseline="0" dirty="0">
                <a:solidFill>
                  <a:schemeClr val="bg1"/>
                </a:solidFill>
                <a:latin typeface="Franklin Gothic Heavy"/>
              </a:rPr>
            </a:br>
            <a:r>
              <a:rPr lang="en-US" sz="2800" kern="1200" cap="all" spc="390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Heavy"/>
              </a:rPr>
              <a:t>Parking Lots and Space Availability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32286FAA-8381-F03B-41DE-80D7928F4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084123"/>
              </p:ext>
            </p:extLst>
          </p:nvPr>
        </p:nvGraphicFramePr>
        <p:xfrm>
          <a:off x="581025" y="133350"/>
          <a:ext cx="10972800" cy="1005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F0F551-BA65-39BF-41F0-5313F47C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47700"/>
            <a:ext cx="10134600" cy="128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Franklin Gothic Heavy"/>
              </a:rPr>
              <a:t>Objective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34F5-A867-56AD-F8D8-E71CE584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76153"/>
            <a:ext cx="10134600" cy="2292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latin typeface="Consolas"/>
              </a:rPr>
              <a:t>When considering the layout of a specific parking lot, we are able to determine the closest available parking spot in that particular lot using Dijkstra's algorithm.</a:t>
            </a:r>
            <a:endParaRPr lang="en-US" sz="2400" b="1" dirty="0">
              <a:latin typeface="Consolas"/>
            </a:endParaRPr>
          </a:p>
          <a:p>
            <a:r>
              <a:rPr lang="en-US" sz="1900" dirty="0">
                <a:latin typeface="Consolas"/>
                <a:cs typeface="Calibri"/>
              </a:rPr>
              <a:t>T</a:t>
            </a:r>
            <a:r>
              <a:rPr lang="en-US" sz="1900" dirty="0">
                <a:latin typeface="Consolas"/>
              </a:rPr>
              <a:t>he project is intended to run through the utilization of a database that contains viable information drawn from the details of each parking lot in a given location</a:t>
            </a:r>
          </a:p>
          <a:p>
            <a:endParaRPr lang="en-US" sz="1900">
              <a:latin typeface="Consolas"/>
            </a:endParaRPr>
          </a:p>
          <a:p>
            <a:endParaRPr lang="en-US" sz="1900" dirty="0">
              <a:latin typeface="Consolas"/>
            </a:endParaRPr>
          </a:p>
          <a:p>
            <a:endParaRPr lang="en-US" sz="1900" dirty="0">
              <a:latin typeface="Consolas"/>
            </a:endParaRP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ACDD20-EFFF-110D-EE99-41D26C156B7D}"/>
              </a:ext>
            </a:extLst>
          </p:cNvPr>
          <p:cNvCxnSpPr/>
          <p:nvPr/>
        </p:nvCxnSpPr>
        <p:spPr>
          <a:xfrm flipV="1">
            <a:off x="1028700" y="1657350"/>
            <a:ext cx="8048625" cy="952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1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D549-06DB-CFBF-7957-B7A21965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Heavy"/>
              </a:rPr>
              <a:t>Front-End &amp; Back-End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F699-1C12-0A01-944F-0501D44C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latin typeface="Consolas"/>
              </a:rPr>
              <a:t>When the user selects the desired parking lot, </a:t>
            </a:r>
            <a:r>
              <a:rPr lang="en-US" sz="1900" b="1">
                <a:latin typeface="Consolas"/>
              </a:rPr>
              <a:t>the front-end </a:t>
            </a:r>
            <a:r>
              <a:rPr lang="en-US" sz="1900" b="1" dirty="0">
                <a:latin typeface="Consolas"/>
              </a:rPr>
              <a:t>application will call the back-end. </a:t>
            </a:r>
          </a:p>
          <a:p>
            <a:pPr marL="171450" indent="-171450">
              <a:buFont typeface="Calibri"/>
              <a:buChar char="-"/>
            </a:pPr>
            <a:r>
              <a:rPr lang="en-US" sz="1900" dirty="0">
                <a:latin typeface="Consolas"/>
              </a:rPr>
              <a:t>This part of the application will read in a set of data that is dependent </a:t>
            </a:r>
            <a:r>
              <a:rPr lang="en-US" sz="1900">
                <a:latin typeface="Consolas"/>
              </a:rPr>
              <a:t>on the choice of the user. </a:t>
            </a:r>
            <a:endParaRPr lang="en-US" sz="1900" dirty="0">
              <a:latin typeface="Consolas"/>
            </a:endParaRPr>
          </a:p>
          <a:p>
            <a:pPr marL="171450" indent="-171450">
              <a:buFont typeface="Calibri"/>
              <a:buChar char="-"/>
            </a:pPr>
            <a:r>
              <a:rPr lang="en-US" sz="1900">
                <a:latin typeface="Consolas"/>
              </a:rPr>
              <a:t>The data set will be read into a graph</a:t>
            </a:r>
            <a:endParaRPr lang="en-US" sz="1900" dirty="0">
              <a:latin typeface="Consolas"/>
            </a:endParaRPr>
          </a:p>
          <a:p>
            <a:pPr marL="171450" indent="-171450">
              <a:buFont typeface="Calibri"/>
              <a:buChar char="-"/>
            </a:pPr>
            <a:r>
              <a:rPr lang="en-US" sz="1900">
                <a:latin typeface="Consolas"/>
              </a:rPr>
              <a:t>The function that determines the closest vacancy will be called utilizing Dijkstra's algorithm.</a:t>
            </a:r>
            <a:endParaRPr lang="en-US" sz="1900" dirty="0">
              <a:latin typeface="Consolas"/>
            </a:endParaRPr>
          </a:p>
          <a:p>
            <a:pPr marL="171450" indent="-171450">
              <a:buFont typeface="Calibri"/>
              <a:buChar char="-"/>
            </a:pPr>
            <a:r>
              <a:rPr lang="en-US" sz="1900" b="1" dirty="0">
                <a:latin typeface="Consolas"/>
              </a:rPr>
              <a:t>This solution will then be returned to the front-end application for display.</a:t>
            </a:r>
            <a:endParaRPr lang="en-US" b="1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3E47B-1232-9DA2-563F-528F15C0B222}"/>
              </a:ext>
            </a:extLst>
          </p:cNvPr>
          <p:cNvCxnSpPr/>
          <p:nvPr/>
        </p:nvCxnSpPr>
        <p:spPr>
          <a:xfrm flipV="1">
            <a:off x="1028700" y="2057400"/>
            <a:ext cx="9153525" cy="952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B19B-D87D-7F25-32C5-91C3B6D3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723900"/>
            <a:ext cx="5667375" cy="1288489"/>
          </a:xfr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Franklin Gothic Heavy"/>
              </a:rPr>
              <a:t>Program Execution: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A4EDE0-3A3D-1049-F842-94FD6359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324" y="2293681"/>
            <a:ext cx="5658577" cy="3981962"/>
          </a:xfr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4272AD4-CA77-AB30-E423-EA57969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95236"/>
            <a:ext cx="4200525" cy="5581828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309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6CC1-B1D2-8E36-625D-27A73EC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Heavy"/>
              </a:rPr>
              <a:t>References: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7CD-F9D9-0DCF-852F-30549AD8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C2830"/>
                </a:solidFill>
                <a:latin typeface="Franklin Gothic Heavy"/>
                <a:ea typeface="+mn-lt"/>
                <a:cs typeface="+mn-lt"/>
              </a:rPr>
              <a:t>https://en.wikipedia.org/wiki/Shortest_path_problem#Algorithms</a:t>
            </a:r>
          </a:p>
          <a:p>
            <a:r>
              <a:rPr lang="en-US" dirty="0">
                <a:solidFill>
                  <a:srgbClr val="2C2830"/>
                </a:solidFill>
                <a:latin typeface="Franklin Gothic Heavy"/>
                <a:ea typeface="+mn-lt"/>
                <a:cs typeface="+mn-lt"/>
              </a:rPr>
              <a:t>https://brilliant.org/wiki/shortest-path-algorithms/</a:t>
            </a:r>
            <a:endParaRPr lang="en-US">
              <a:solidFill>
                <a:srgbClr val="2C2830"/>
              </a:solidFill>
              <a:latin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29327863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AdornVTI</vt:lpstr>
      <vt:lpstr>The Shortest Path Problem</vt:lpstr>
      <vt:lpstr>Shortest Path Problem: Details</vt:lpstr>
      <vt:lpstr>Shortest Path Algorithms: Dijkstra's algorithm</vt:lpstr>
      <vt:lpstr>Shortest Path Application: Parking Lots and Space Availability</vt:lpstr>
      <vt:lpstr>Objective and Requirements</vt:lpstr>
      <vt:lpstr>Front-End &amp; Back-End Application</vt:lpstr>
      <vt:lpstr>Program Execution:</vt:lpstr>
      <vt:lpstr>References: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513</cp:revision>
  <dcterms:created xsi:type="dcterms:W3CDTF">2023-04-21T03:42:59Z</dcterms:created>
  <dcterms:modified xsi:type="dcterms:W3CDTF">2023-04-24T02:38:59Z</dcterms:modified>
</cp:coreProperties>
</file>