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7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3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5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EBCC-186D-4ED0-B395-57F32303B39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8CDF-3AFC-4CFC-84CF-BDD58B97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Metode</a:t>
            </a:r>
            <a:r>
              <a:rPr lang="en-US" b="1" dirty="0" smtClean="0"/>
              <a:t> Task Technology Fit (TTF)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Task</a:t>
            </a:r>
            <a:r>
              <a:rPr lang="en-US" dirty="0"/>
              <a:t>-</a:t>
            </a:r>
            <a:r>
              <a:rPr lang="en-US" b="1" dirty="0"/>
              <a:t>Technology Fit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teori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Goodhue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Thompshon</a:t>
            </a:r>
            <a:r>
              <a:rPr lang="en-US" dirty="0"/>
              <a:t>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9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 </a:t>
            </a:r>
            <a:r>
              <a:rPr lang="en-US" b="1" dirty="0"/>
              <a:t>Partial  Least  Square  Sequence  Equation Modeling (</a:t>
            </a:r>
            <a:r>
              <a:rPr lang="en-US" b="1" dirty="0" smtClean="0"/>
              <a:t>PLSSEM</a:t>
            </a:r>
            <a:r>
              <a:rPr lang="en-US" b="1" dirty="0"/>
              <a:t>)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 smtClean="0"/>
              <a:t>Partial  Least  Square  Sequence  Equation Modeling (PLSSEM) </a:t>
            </a:r>
            <a:endParaRPr lang="en-US" sz="1800" b="1" dirty="0"/>
          </a:p>
          <a:p>
            <a:pPr marL="0" indent="0" algn="just">
              <a:buNone/>
            </a:pP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metode</a:t>
            </a:r>
            <a:r>
              <a:rPr lang="en-US" sz="1800" dirty="0" smtClean="0"/>
              <a:t> </a:t>
            </a:r>
            <a:r>
              <a:rPr lang="en-US" sz="1800" dirty="0" err="1" smtClean="0"/>
              <a:t>pemodelan</a:t>
            </a:r>
            <a:r>
              <a:rPr lang="en-US" sz="1800" dirty="0" smtClean="0"/>
              <a:t> </a:t>
            </a:r>
            <a:r>
              <a:rPr lang="en-US" sz="1800" dirty="0" err="1" smtClean="0"/>
              <a:t>persamaan</a:t>
            </a:r>
            <a:r>
              <a:rPr lang="en-US" sz="1800" dirty="0" smtClean="0"/>
              <a:t> </a:t>
            </a:r>
            <a:r>
              <a:rPr lang="en-US" sz="1800" dirty="0" err="1" smtClean="0"/>
              <a:t>struktural</a:t>
            </a:r>
            <a:r>
              <a:rPr lang="en-US" sz="1800" dirty="0" smtClean="0"/>
              <a:t> yang </a:t>
            </a:r>
            <a:r>
              <a:rPr lang="en-US" sz="1800" dirty="0" err="1" smtClean="0"/>
              <a:t>memungkinkan</a:t>
            </a:r>
            <a:r>
              <a:rPr lang="en-US" sz="1800" dirty="0" smtClean="0"/>
              <a:t> </a:t>
            </a:r>
            <a:r>
              <a:rPr lang="en-US" sz="1800" dirty="0" err="1" smtClean="0"/>
              <a:t>memperkirakan</a:t>
            </a:r>
            <a:r>
              <a:rPr lang="en-US" sz="1800" dirty="0" smtClean="0"/>
              <a:t> model </a:t>
            </a:r>
            <a:r>
              <a:rPr lang="en-US" sz="1800" dirty="0" err="1" smtClean="0"/>
              <a:t>hubungan</a:t>
            </a:r>
            <a:r>
              <a:rPr lang="en-US" sz="1800" dirty="0" smtClean="0"/>
              <a:t> </a:t>
            </a:r>
            <a:r>
              <a:rPr lang="en-US" sz="1800" dirty="0" err="1" smtClean="0"/>
              <a:t>sebab-akibat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kompleks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 </a:t>
            </a:r>
            <a:r>
              <a:rPr lang="en-US" sz="1800" i="1" dirty="0" err="1" smtClean="0"/>
              <a:t>variabel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laten</a:t>
            </a:r>
            <a:r>
              <a:rPr lang="en-US" sz="1800" dirty="0" smtClean="0"/>
              <a:t>. 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b="1" dirty="0" err="1" smtClean="0"/>
              <a:t>Variabel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Laten</a:t>
            </a:r>
            <a:endParaRPr lang="en-US" sz="1800" b="1" dirty="0" smtClean="0"/>
          </a:p>
          <a:p>
            <a:pPr marL="0" indent="0" algn="just">
              <a:buNone/>
            </a:pP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r>
              <a:rPr lang="en-US" sz="1800" dirty="0" smtClean="0"/>
              <a:t> yang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diamati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langsung</a:t>
            </a:r>
            <a:r>
              <a:rPr lang="en-US" sz="1800" dirty="0" smtClean="0"/>
              <a:t>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disimpulkan</a:t>
            </a:r>
            <a:r>
              <a:rPr lang="en-US" sz="1800" dirty="0" smtClean="0"/>
              <a:t> (</a:t>
            </a:r>
            <a:r>
              <a:rPr lang="en-US" sz="1800" dirty="0" err="1" smtClean="0"/>
              <a:t>melalui</a:t>
            </a:r>
            <a:r>
              <a:rPr lang="en-US" sz="1800" dirty="0" smtClean="0"/>
              <a:t> model </a:t>
            </a:r>
            <a:r>
              <a:rPr lang="en-US" sz="1800" dirty="0" err="1" smtClean="0"/>
              <a:t>matematika</a:t>
            </a:r>
            <a:r>
              <a:rPr lang="en-US" sz="1800" dirty="0" smtClean="0"/>
              <a:t>)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r>
              <a:rPr lang="en-US" sz="1800" dirty="0" smtClean="0"/>
              <a:t> lain yang </a:t>
            </a:r>
            <a:r>
              <a:rPr lang="en-US" sz="1800" dirty="0" err="1" smtClean="0"/>
              <a:t>diamati</a:t>
            </a:r>
            <a:r>
              <a:rPr lang="en-US" sz="1800" dirty="0" smtClean="0"/>
              <a:t> (</a:t>
            </a:r>
            <a:r>
              <a:rPr lang="en-US" sz="1800" dirty="0" err="1" smtClean="0"/>
              <a:t>diukur</a:t>
            </a:r>
            <a:r>
              <a:rPr lang="en-US" sz="1800" dirty="0" smtClean="0"/>
              <a:t> </a:t>
            </a:r>
            <a:r>
              <a:rPr lang="en-US" sz="1800" dirty="0" err="1" smtClean="0"/>
              <a:t>langsung</a:t>
            </a:r>
            <a:r>
              <a:rPr lang="en-US" sz="1800" dirty="0" smtClean="0"/>
              <a:t>).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Tahapan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 err="1" smtClean="0"/>
              <a:t>Persiapan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Penelitian</a:t>
            </a:r>
            <a:endParaRPr lang="en-US" sz="1800" b="1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err="1" smtClean="0"/>
              <a:t>Rumusan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b="1" dirty="0" smtClean="0"/>
              <a:t>   </a:t>
            </a:r>
          </a:p>
          <a:p>
            <a:pPr marL="447675" indent="-177800" algn="just"/>
            <a:r>
              <a:rPr lang="sv-SE" sz="1800" dirty="0" smtClean="0"/>
              <a:t>Pengguna mengeluhkan performa aplikasi </a:t>
            </a:r>
            <a:r>
              <a:rPr lang="sv-SE" sz="1800" i="1" dirty="0" smtClean="0"/>
              <a:t>UC Browser </a:t>
            </a:r>
            <a:r>
              <a:rPr lang="sv-SE" sz="1800" dirty="0" smtClean="0"/>
              <a:t>yang kian menurun.</a:t>
            </a:r>
          </a:p>
          <a:p>
            <a:pPr marL="447675" indent="-177800" algn="just"/>
            <a:r>
              <a:rPr lang="en-US" sz="1800" dirty="0" err="1" smtClean="0"/>
              <a:t>Kesan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i="1" dirty="0" smtClean="0"/>
              <a:t>UC Browser </a:t>
            </a:r>
            <a:r>
              <a:rPr lang="en-US" sz="1800" dirty="0" err="1" smtClean="0"/>
              <a:t>memburuk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berdampak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penurunan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penggunaan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i="1" dirty="0" smtClean="0"/>
              <a:t>UC Browser (</a:t>
            </a:r>
            <a:r>
              <a:rPr lang="en-US" sz="1800" i="1" dirty="0" err="1" smtClean="0"/>
              <a:t>sumber</a:t>
            </a:r>
            <a:r>
              <a:rPr lang="en-US" sz="1800" i="1" dirty="0" smtClean="0"/>
              <a:t>: https://gs.statcounter.com/).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71" y="3172210"/>
            <a:ext cx="5939629" cy="3004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80922" y="5943600"/>
            <a:ext cx="541176" cy="149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Tahapan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 err="1" smtClean="0"/>
              <a:t>Pengumpulan</a:t>
            </a:r>
            <a:r>
              <a:rPr lang="en-US" sz="1800" b="1" dirty="0" smtClean="0"/>
              <a:t> Data</a:t>
            </a:r>
          </a:p>
          <a:p>
            <a:pPr marL="0" indent="0" algn="just">
              <a:buNone/>
            </a:pPr>
            <a:r>
              <a:rPr lang="en-US" sz="1800" dirty="0" err="1" smtClean="0"/>
              <a:t>Pengumpulan</a:t>
            </a:r>
            <a:r>
              <a:rPr lang="en-US" sz="1800" dirty="0" smtClean="0"/>
              <a:t>  data 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 </a:t>
            </a:r>
            <a:r>
              <a:rPr lang="en-US" sz="1800" dirty="0" err="1" smtClean="0"/>
              <a:t>kuesioner</a:t>
            </a:r>
            <a:r>
              <a:rPr lang="en-US" sz="1800" dirty="0" smtClean="0"/>
              <a:t>  yang  </a:t>
            </a:r>
            <a:r>
              <a:rPr lang="en-US" sz="1800" dirty="0" err="1" smtClean="0"/>
              <a:t>disebar</a:t>
            </a:r>
            <a:r>
              <a:rPr lang="en-US" sz="1800" dirty="0" smtClean="0"/>
              <a:t> 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 online. </a:t>
            </a:r>
          </a:p>
          <a:p>
            <a:pPr marL="0" indent="0" algn="just">
              <a:buNone/>
            </a:pPr>
            <a:r>
              <a:rPr lang="en-US" sz="1800" b="1" dirty="0" err="1" smtClean="0"/>
              <a:t>Pengolahan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Analisis</a:t>
            </a:r>
            <a:r>
              <a:rPr lang="en-US" sz="1800" b="1" dirty="0" smtClean="0"/>
              <a:t> data</a:t>
            </a:r>
          </a:p>
          <a:p>
            <a:pPr marL="0" indent="0" algn="just">
              <a:buNone/>
            </a:pPr>
            <a:r>
              <a:rPr lang="en-US" sz="1800" b="1" dirty="0" smtClean="0"/>
              <a:t>4. </a:t>
            </a:r>
            <a:r>
              <a:rPr lang="en-US" sz="1800" b="1" dirty="0" err="1" smtClean="0"/>
              <a:t>Analisis</a:t>
            </a:r>
            <a:endParaRPr lang="en-US" sz="1800" b="1" dirty="0" smtClean="0"/>
          </a:p>
          <a:p>
            <a:pPr marL="0" indent="0" algn="just">
              <a:buNone/>
            </a:pPr>
            <a:r>
              <a:rPr lang="en-US" sz="1800" b="1" dirty="0" smtClean="0"/>
              <a:t>5. </a:t>
            </a:r>
            <a:r>
              <a:rPr lang="en-US" sz="1800" b="1" dirty="0" err="1" smtClean="0"/>
              <a:t>Penulisan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Laporan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401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Flowchart </a:t>
            </a:r>
            <a:r>
              <a:rPr lang="en-US" b="1" dirty="0" err="1" smtClean="0"/>
              <a:t>Alur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96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Metode Task Technology Fit (TTF)</vt:lpstr>
      <vt:lpstr>Model Partial  Least  Square  Sequence  Equation Modeling (PLSSEM) </vt:lpstr>
      <vt:lpstr>Tahapan Penelitian</vt:lpstr>
      <vt:lpstr>Tahapan Penelitian</vt:lpstr>
      <vt:lpstr>Flowchart Alur Penelitian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Fransiskus Andika Setiawan</dc:creator>
  <cp:lastModifiedBy>Fransiskus Andika Setiawan</cp:lastModifiedBy>
  <cp:revision>8</cp:revision>
  <dcterms:created xsi:type="dcterms:W3CDTF">2020-11-12T13:14:18Z</dcterms:created>
  <dcterms:modified xsi:type="dcterms:W3CDTF">2020-11-13T09:18:54Z</dcterms:modified>
</cp:coreProperties>
</file>