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5" r:id="rId3"/>
    <p:sldId id="294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2932" autoAdjust="0"/>
  </p:normalViewPr>
  <p:slideViewPr>
    <p:cSldViewPr>
      <p:cViewPr>
        <p:scale>
          <a:sx n="79" d="100"/>
          <a:sy n="79" d="100"/>
        </p:scale>
        <p:origin x="-1570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16.07.2019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16.07.2019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16.07.2019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16.07.2019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16.07.2019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smtClean="0"/>
              <a:t>- …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condition of optimality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0" i="1" smtClean="0">
                        <a:latin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 smtClean="0"/>
                  <a:t> is some function like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18872" indent="0">
                  <a:buNone/>
                </a:pPr>
                <a:endParaRPr lang="en-US" sz="2400" dirty="0"/>
              </a:p>
              <a:p>
                <a:pPr marL="118872" indent="0">
                  <a:buNone/>
                </a:pPr>
                <a:r>
                  <a:rPr lang="en-US" sz="2400" dirty="0" smtClean="0"/>
                  <a:t>If function has derivative everywhere then we can compute derivate everywhere</a:t>
                </a:r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′</m:t>
                    </m:r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i="1">
                        <a:latin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 </a:t>
                </a:r>
                <a:r>
                  <a:rPr lang="en-US" sz="2400" dirty="0" smtClean="0"/>
                  <a:t>for example above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:r>
                  <a:rPr lang="en-US" sz="2400" dirty="0" smtClean="0"/>
                  <a:t>Value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′(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means in point “x” different things:</a:t>
                </a:r>
                <a:endParaRPr lang="en-US" sz="2400" dirty="0"/>
              </a:p>
              <a:p>
                <a:pPr marL="633222" indent="-514350">
                  <a:buAutoNum type="arabicPeriod"/>
                </a:pPr>
                <a:r>
                  <a:rPr lang="en-US" sz="2400" dirty="0" smtClean="0"/>
                  <a:t>Speed</a:t>
                </a:r>
                <a:r>
                  <a:rPr lang="en-US" sz="2400" dirty="0" smtClean="0"/>
                  <a:t> with which your function moves along </a:t>
                </a:r>
                <a:r>
                  <a:rPr lang="en-US" sz="2400" b="1" dirty="0" smtClean="0"/>
                  <a:t>y</a:t>
                </a:r>
                <a:endParaRPr lang="en-US" sz="2400" b="1" dirty="0"/>
              </a:p>
              <a:p>
                <a:pPr marL="633222" indent="-514350">
                  <a:buAutoNum type="arabicPeriod"/>
                </a:pPr>
                <a:r>
                  <a:rPr lang="en-US" sz="2400" dirty="0" smtClean="0"/>
                  <a:t>Tangent of angle for local approximation with tangent.</a:t>
                </a:r>
              </a:p>
              <a:p>
                <a:pPr marL="633222" indent="-514350">
                  <a:buAutoNum type="arabicPeriod"/>
                </a:pPr>
                <a:endParaRPr lang="en-US" sz="2400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633222" indent="-514350">
                  <a:buAutoNum type="arabicPeriod"/>
                </a:pPr>
                <a:endParaRPr lang="ru-RU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517232"/>
            <a:ext cx="1584176" cy="92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2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condition of optimality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decreases then increases</a:t>
                </a:r>
                <a:r>
                  <a:rPr lang="en-US" dirty="0" smtClean="0"/>
                  <a:t>.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should in some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have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increases </a:t>
                </a:r>
                <a:r>
                  <a:rPr lang="en-US" b="1" dirty="0" smtClean="0"/>
                  <a:t>then </a:t>
                </a:r>
                <a:r>
                  <a:rPr lang="en-US" b="1" dirty="0"/>
                  <a:t>decreases 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′(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should in some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have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We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derivative </a:t>
                </a:r>
                <a:r>
                  <a:rPr lang="en-US" dirty="0" err="1" smtClean="0"/>
                  <a:t>everywehre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527" b="-2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5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condition of optimality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the </a:t>
                </a:r>
                <a:r>
                  <a:rPr lang="en-US" dirty="0" err="1" smtClean="0"/>
                  <a:t>nessesary</a:t>
                </a:r>
                <a:r>
                  <a:rPr lang="en-US" dirty="0" smtClean="0"/>
                  <a:t> condition is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Consider constraint problem: </a:t>
                </a:r>
                <a:endParaRPr lang="ru-RU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It’s another situation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/>
                  <a:t> and directly it’s not so clear how handle it. </a:t>
                </a:r>
                <a:r>
                  <a:rPr lang="en-US" b="0" dirty="0" err="1" smtClean="0"/>
                  <a:t>Todo</a:t>
                </a:r>
                <a:r>
                  <a:rPr lang="en-US" b="0" dirty="0" smtClean="0"/>
                  <a:t> it we introduce </a:t>
                </a:r>
                <a:r>
                  <a:rPr lang="en-US" b="1" i="1" dirty="0" smtClean="0"/>
                  <a:t>Lagrange Function</a:t>
                </a:r>
                <a:r>
                  <a:rPr lang="en-US" b="0" dirty="0" smtClean="0"/>
                  <a:t>:</a:t>
                </a: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372" r="-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8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constraint optimization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8872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Simple description why</a:t>
                </a:r>
              </a:p>
              <a:p>
                <a:pPr marL="118872" indent="0">
                  <a:buNone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Lead to the same solution as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b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4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Proves that we do not loose anything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1.</a:t>
                </a:r>
                <a:r>
                  <a:rPr lang="en-US" dirty="0" smtClean="0">
                    <a:latin typeface="Cambria Math"/>
                    <a:ea typeface="Cambria Math"/>
                  </a:rPr>
                  <a:t> If “f” and “h” are differentiable then </a:t>
                </a:r>
                <a:r>
                  <a:rPr lang="en-US" dirty="0" err="1" smtClean="0">
                    <a:latin typeface="Cambria Math"/>
                    <a:ea typeface="Cambria Math"/>
                  </a:rPr>
                  <a:t>nesessary</a:t>
                </a:r>
                <a:r>
                  <a:rPr lang="en-US" dirty="0" smtClean="0">
                    <a:latin typeface="Cambria Math"/>
                    <a:ea typeface="Cambria Math"/>
                  </a:rPr>
                  <a:t> condition for optimality is</a:t>
                </a:r>
              </a:p>
              <a:p>
                <a:pPr marL="633222" indent="-514350">
                  <a:buAutoNum type="arabicPeriod"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 smtClean="0">
                  <a:latin typeface="Cambria Math"/>
                  <a:ea typeface="Cambria Math"/>
                </a:endParaRPr>
              </a:p>
              <a:p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2.</a:t>
                </a:r>
                <a:r>
                  <a:rPr lang="en-US" dirty="0" smtClean="0">
                    <a:latin typeface="Cambria Math"/>
                    <a:ea typeface="Cambria Math"/>
                  </a:rPr>
                  <a:t> Lagrange function achieves minimum in a point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where both condition holds. </a:t>
                </a:r>
              </a:p>
              <a:p>
                <a:pPr marL="118872" indent="0">
                  <a:buNone/>
                </a:pPr>
                <a:r>
                  <a:rPr lang="en-US" dirty="0" err="1" smtClean="0">
                    <a:latin typeface="Cambria Math"/>
                    <a:ea typeface="Cambria Math"/>
                  </a:rPr>
                  <a:t>Particulary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3. </a:t>
                </a:r>
                <a:r>
                  <a:rPr lang="en-US" dirty="0" smtClean="0">
                    <a:latin typeface="Cambria Math"/>
                    <a:ea typeface="Cambria Math"/>
                  </a:rPr>
                  <a:t>And we have</a:t>
                </a:r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4. </a:t>
                </a:r>
                <a:r>
                  <a:rPr lang="en-US" dirty="0" smtClean="0">
                    <a:latin typeface="Cambria Math"/>
                    <a:ea typeface="Cambria Math"/>
                  </a:rPr>
                  <a:t>To make</a:t>
                </a:r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as small as possible we need to make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as small as possible.</a:t>
                </a:r>
              </a:p>
              <a:p>
                <a:pPr marL="118872" indent="0">
                  <a:buNone/>
                </a:pPr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5. So</a:t>
                </a:r>
              </a:p>
              <a:p>
                <a:pPr marL="118872" indent="0">
                  <a:buNone/>
                </a:pPr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b="1" dirty="0" smtClean="0">
                    <a:latin typeface="Cambria Math"/>
                    <a:ea typeface="Cambria Math"/>
                  </a:rPr>
                  <a:t>solves </a:t>
                </a:r>
                <a:r>
                  <a:rPr lang="en-US" dirty="0" smtClean="0">
                    <a:latin typeface="Cambria Math"/>
                    <a:ea typeface="Cambria Math"/>
                  </a:rPr>
                  <a:t> same optimization problem as</a:t>
                </a:r>
              </a:p>
              <a:p>
                <a:pPr marL="118872" indent="0">
                  <a:buNone/>
                </a:pPr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b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b="1" dirty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4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so far about </a:t>
            </a:r>
            <a:r>
              <a:rPr lang="en-US" dirty="0" err="1" smtClean="0"/>
              <a:t>nessesary</a:t>
            </a:r>
            <a:r>
              <a:rPr lang="en-US" dirty="0" smtClean="0"/>
              <a:t> condition for optimality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If there are several equality constraints.</a:t>
                </a:r>
              </a:p>
              <a:p>
                <a:pPr marL="118872" indent="0">
                  <a:buNone/>
                </a:pPr>
                <a:r>
                  <a:rPr lang="en-US" dirty="0" smtClean="0">
                    <a:latin typeface="Cambria Math"/>
                    <a:ea typeface="Cambria Math"/>
                  </a:rPr>
                  <a:t>The Lagrange function has the following form: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We know currently that </a:t>
                </a:r>
                <a:r>
                  <a:rPr lang="en-US" dirty="0" err="1" smtClean="0"/>
                  <a:t>nesessary</a:t>
                </a:r>
                <a:r>
                  <a:rPr lang="en-US" dirty="0" smtClean="0"/>
                  <a:t> optimality condition is the following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𝜵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/>
                      </a:rPr>
                      <m:t>𝑳</m:t>
                    </m:r>
                    <m:d>
                      <m:dPr>
                        <m:ctrlPr>
                          <a:rPr lang="en-US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𝝀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6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5745</TotalTime>
  <Words>558</Words>
  <Application>Microsoft Office PowerPoint</Application>
  <PresentationFormat>Экран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Topics: - …</vt:lpstr>
      <vt:lpstr>Necessary condition of optimality</vt:lpstr>
      <vt:lpstr>Necessary condition of optimality</vt:lpstr>
      <vt:lpstr>Necessary condition of optimality</vt:lpstr>
      <vt:lpstr>Equality constraint optimization</vt:lpstr>
      <vt:lpstr>Proves that we do not loose anything</vt:lpstr>
      <vt:lpstr>Summary so far about nessesary condition for optimality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386</cp:revision>
  <dcterms:created xsi:type="dcterms:W3CDTF">2018-12-08T12:00:24Z</dcterms:created>
  <dcterms:modified xsi:type="dcterms:W3CDTF">2019-07-16T08:15:35Z</dcterms:modified>
</cp:coreProperties>
</file>