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5" r:id="rId3"/>
    <p:sldId id="293" r:id="rId4"/>
    <p:sldId id="29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90" autoAdjust="0"/>
    <p:restoredTop sz="82932" autoAdjust="0"/>
  </p:normalViewPr>
  <p:slideViewPr>
    <p:cSldViewPr>
      <p:cViewPr>
        <p:scale>
          <a:sx n="79" d="100"/>
          <a:sy n="79" d="100"/>
        </p:scale>
        <p:origin x="-2266" y="-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20.07.2019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20.07.2019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20.07.2019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20.07.2019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20.07.2019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/>
              <a:t>Multilayer Neural Net</a:t>
            </a:r>
            <a:r>
              <a:rPr lang="en-US" sz="2000" dirty="0"/>
              <a:t> </a:t>
            </a:r>
            <a:r>
              <a:rPr lang="en-US" sz="2000" dirty="0" smtClean="0"/>
              <a:t>Forward Propagation</a:t>
            </a:r>
            <a:br>
              <a:rPr lang="en-US" sz="2000" dirty="0" smtClean="0"/>
            </a:br>
            <a:r>
              <a:rPr lang="en-US" sz="2000" dirty="0" smtClean="0"/>
              <a:t>- Back propagation</a:t>
            </a:r>
            <a:br>
              <a:rPr lang="en-US" sz="2000" dirty="0" smtClean="0"/>
            </a:br>
            <a:r>
              <a:rPr lang="en-US" sz="2000" dirty="0"/>
              <a:t>- </a:t>
            </a:r>
            <a:r>
              <a:rPr lang="en-US" sz="2000" dirty="0" err="1" smtClean="0"/>
              <a:t>Kullback-Leibler</a:t>
            </a:r>
            <a:r>
              <a:rPr lang="en-US" sz="2000" dirty="0" smtClean="0"/>
              <a:t> divergence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it looks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911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/>
              <a:t>Forward propagation.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b="1" i="1" dirty="0" smtClean="0">
                    <a:latin typeface="Cambria Math"/>
                  </a:rPr>
                  <a:t>Currently: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X </a:t>
                </a:r>
                <a:r>
                  <a:rPr lang="en-US" i="1" dirty="0" smtClean="0">
                    <a:latin typeface="Cambria Math"/>
                  </a:rPr>
                  <a:t>is a input  matrix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(it contains examples by columns)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is intermediate vector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is </a:t>
                </a:r>
                <a:r>
                  <a:rPr lang="en-US" i="1" dirty="0" smtClean="0">
                    <a:latin typeface="Cambria Math"/>
                  </a:rPr>
                  <a:t>activation values from layer l </a:t>
                </a:r>
              </a:p>
              <a:p>
                <a:pPr marL="118872" indent="0">
                  <a:buNone/>
                </a:pPr>
                <a:r>
                  <a:rPr lang="en-US" i="1" dirty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 smtClean="0"/>
                  <a:t> is 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matrix. G() is applied </a:t>
                </a:r>
                <a:r>
                  <a:rPr lang="en-US" b="1" dirty="0" err="1" smtClean="0"/>
                  <a:t>elementwise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𝒍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to perform back-propagation for this notation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elementwise</a:t>
                </a:r>
                <a:r>
                  <a:rPr lang="en-US" dirty="0" smtClean="0"/>
                  <a:t> multiplication)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∙1</m:t>
                    </m:r>
                  </m:oMath>
                </a14:m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if l=1 then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is column vector which consist of all ones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should be </a:t>
                </a:r>
                <a:r>
                  <a:rPr lang="en-US" dirty="0" err="1" smtClean="0"/>
                  <a:t>intitialized</a:t>
                </a:r>
                <a:r>
                  <a:rPr lang="en-US" dirty="0" smtClean="0"/>
                  <a:t> properly for last layer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5985</TotalTime>
  <Words>314</Words>
  <Application>Microsoft Office PowerPoint</Application>
  <PresentationFormat>Экран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Topics: - Multilayer Neural Net Forward Propagation - Back propagation - Kullback-Leibler divergence</vt:lpstr>
      <vt:lpstr>Multilayer Neural Network.  How it looks</vt:lpstr>
      <vt:lpstr>Multilayer Neural Network.  Forward propagation.</vt:lpstr>
      <vt:lpstr>Equation to perform back-propagation for this 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404</cp:revision>
  <dcterms:created xsi:type="dcterms:W3CDTF">2018-12-08T12:00:24Z</dcterms:created>
  <dcterms:modified xsi:type="dcterms:W3CDTF">2019-07-20T08:22:39Z</dcterms:modified>
</cp:coreProperties>
</file>