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2" r:id="rId2"/>
    <p:sldId id="267" r:id="rId3"/>
    <p:sldId id="259" r:id="rId4"/>
    <p:sldId id="268" r:id="rId5"/>
    <p:sldId id="265" r:id="rId6"/>
    <p:sldId id="283" r:id="rId7"/>
    <p:sldId id="270" r:id="rId8"/>
    <p:sldId id="271" r:id="rId9"/>
    <p:sldId id="272" r:id="rId10"/>
    <p:sldId id="264" r:id="rId11"/>
    <p:sldId id="269" r:id="rId12"/>
    <p:sldId id="273" r:id="rId13"/>
    <p:sldId id="274" r:id="rId14"/>
    <p:sldId id="275" r:id="rId15"/>
    <p:sldId id="276" r:id="rId16"/>
    <p:sldId id="277" r:id="rId17"/>
    <p:sldId id="278" r:id="rId18"/>
    <p:sldId id="285" r:id="rId19"/>
    <p:sldId id="279" r:id="rId20"/>
    <p:sldId id="280" r:id="rId21"/>
    <p:sldId id="281" r:id="rId22"/>
    <p:sldId id="284" r:id="rId23"/>
    <p:sldId id="282" r:id="rId24"/>
    <p:sldId id="263" r:id="rId25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osoa RAZANAZATOVO" initials="NR" lastIdx="13" clrIdx="0">
    <p:extLst>
      <p:ext uri="{19B8F6BF-5375-455C-9EA6-DF929625EA0E}">
        <p15:presenceInfo xmlns:p15="http://schemas.microsoft.com/office/powerpoint/2012/main" userId="S-1-5-21-27264340-3588225309-2063246162-16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9" autoAdjust="0"/>
  </p:normalViewPr>
  <p:slideViewPr>
    <p:cSldViewPr>
      <p:cViewPr varScale="1">
        <p:scale>
          <a:sx n="70" d="100"/>
          <a:sy n="70" d="100"/>
        </p:scale>
        <p:origin x="690" y="72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F27C3-E024-4FC9-B7AF-61326AA73AB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0BF637D4-558D-4A1E-8B6C-22D14AEC0C32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PCR Screening of influenza A</a:t>
          </a:r>
          <a:endParaRPr lang="fr-FR" sz="1600" b="0" dirty="0">
            <a:solidFill>
              <a:schemeClr val="tx1"/>
            </a:solidFill>
          </a:endParaRPr>
        </a:p>
      </dgm:t>
    </dgm:pt>
    <dgm:pt modelId="{D72AA1CB-93B2-4CC9-B779-EDEF1AEABBEF}" type="parTrans" cxnId="{9A0EE2C7-7FF2-4803-AE32-AB018D416FBB}">
      <dgm:prSet/>
      <dgm:spPr/>
      <dgm:t>
        <a:bodyPr/>
        <a:lstStyle/>
        <a:p>
          <a:endParaRPr lang="fr-FR"/>
        </a:p>
      </dgm:t>
    </dgm:pt>
    <dgm:pt modelId="{26457DBB-BF9A-4036-8E59-BBC8FD9832E2}" type="sibTrans" cxnId="{9A0EE2C7-7FF2-4803-AE32-AB018D416FBB}">
      <dgm:prSet/>
      <dgm:spPr/>
      <dgm:t>
        <a:bodyPr/>
        <a:lstStyle/>
        <a:p>
          <a:endParaRPr lang="fr-FR"/>
        </a:p>
      </dgm:t>
    </dgm:pt>
    <dgm:pt modelId="{22C4741F-B7C9-4B8E-A972-B4A81B012A92}">
      <dgm:prSet phldrT="[Texte]" custT="1"/>
      <dgm:spPr>
        <a:solidFill>
          <a:schemeClr val="bg2"/>
        </a:solidFill>
      </dgm:spPr>
      <dgm:t>
        <a:bodyPr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PCR </a:t>
          </a:r>
          <a:r>
            <a:rPr lang="fr-FR" sz="1600" b="1" kern="1200" dirty="0" err="1">
              <a:solidFill>
                <a:srgbClr val="000000"/>
              </a:solidFill>
              <a:latin typeface="Calibri"/>
              <a:ea typeface="+mn-ea"/>
              <a:cs typeface="+mn-cs"/>
            </a:rPr>
            <a:t>Subtyping</a:t>
          </a:r>
          <a:r>
            <a:rPr lang="fr-FR" sz="1600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 for </a:t>
          </a:r>
          <a:r>
            <a:rPr lang="fr-FR" sz="1600" b="1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A/H9, A/H7, A/H5</a:t>
          </a:r>
          <a:endParaRPr lang="fr-FR" sz="1600" b="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8286D623-5215-4D3D-9EE2-0EECF87EF0E5}" type="parTrans" cxnId="{2017E15D-6A1D-4BEB-834E-F6F0E1F3176C}">
      <dgm:prSet/>
      <dgm:spPr/>
      <dgm:t>
        <a:bodyPr/>
        <a:lstStyle/>
        <a:p>
          <a:endParaRPr lang="fr-FR"/>
        </a:p>
      </dgm:t>
    </dgm:pt>
    <dgm:pt modelId="{C4569B05-A671-4486-8D7D-6747F7BF2A5D}" type="sibTrans" cxnId="{2017E15D-6A1D-4BEB-834E-F6F0E1F3176C}">
      <dgm:prSet/>
      <dgm:spPr/>
      <dgm:t>
        <a:bodyPr/>
        <a:lstStyle/>
        <a:p>
          <a:endParaRPr lang="fr-FR"/>
        </a:p>
      </dgm:t>
    </dgm:pt>
    <dgm:pt modelId="{C69E7F15-8A71-4828-9A6A-4993F301A69B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600" b="1" kern="1200" dirty="0" err="1">
              <a:solidFill>
                <a:srgbClr val="000000"/>
              </a:solidFill>
              <a:latin typeface="Calibri"/>
              <a:ea typeface="+mn-ea"/>
              <a:cs typeface="+mn-cs"/>
            </a:rPr>
            <a:t>Whole</a:t>
          </a:r>
          <a:r>
            <a:rPr lang="fr-FR" sz="1600" b="1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 </a:t>
          </a:r>
          <a:r>
            <a:rPr lang="fr-FR" sz="1600" b="1" kern="1200" dirty="0" err="1">
              <a:solidFill>
                <a:srgbClr val="000000"/>
              </a:solidFill>
              <a:latin typeface="Calibri"/>
              <a:ea typeface="+mn-ea"/>
              <a:cs typeface="+mn-cs"/>
            </a:rPr>
            <a:t>genome</a:t>
          </a:r>
          <a:r>
            <a:rPr lang="fr-FR" sz="1600" b="1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 </a:t>
          </a:r>
          <a:r>
            <a:rPr lang="fr-FR" sz="1600" b="1" kern="1200" dirty="0" err="1">
              <a:solidFill>
                <a:srgbClr val="000000"/>
              </a:solidFill>
              <a:latin typeface="Calibri"/>
              <a:ea typeface="+mn-ea"/>
              <a:cs typeface="+mn-cs"/>
            </a:rPr>
            <a:t>sequencing</a:t>
          </a:r>
          <a:r>
            <a:rPr lang="fr-FR" sz="1600" b="1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 </a:t>
          </a:r>
          <a:r>
            <a:rPr lang="fr-FR" sz="1600" b="0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by</a:t>
          </a:r>
          <a:r>
            <a:rPr lang="fr-FR" sz="1600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 NGS</a:t>
          </a:r>
        </a:p>
        <a:p>
          <a:r>
            <a:rPr lang="fr-FR" sz="1600" kern="1200" dirty="0">
              <a:solidFill>
                <a:srgbClr val="FF0000"/>
              </a:solidFill>
              <a:latin typeface="Calibri"/>
              <a:ea typeface="+mn-ea"/>
              <a:cs typeface="+mn-cs"/>
            </a:rPr>
            <a:t>Ct &lt;28</a:t>
          </a:r>
        </a:p>
      </dgm:t>
    </dgm:pt>
    <dgm:pt modelId="{EFE74B55-24A8-4130-AB95-6682A1CBC0E8}" type="parTrans" cxnId="{AE6F6B4F-7DB9-4AC2-A105-2DFA284BDFB9}">
      <dgm:prSet/>
      <dgm:spPr/>
      <dgm:t>
        <a:bodyPr/>
        <a:lstStyle/>
        <a:p>
          <a:endParaRPr lang="fr-FR"/>
        </a:p>
      </dgm:t>
    </dgm:pt>
    <dgm:pt modelId="{42913C30-893A-4BCF-8306-B40ED8012B64}" type="sibTrans" cxnId="{AE6F6B4F-7DB9-4AC2-A105-2DFA284BDFB9}">
      <dgm:prSet/>
      <dgm:spPr/>
      <dgm:t>
        <a:bodyPr/>
        <a:lstStyle/>
        <a:p>
          <a:endParaRPr lang="fr-FR"/>
        </a:p>
      </dgm:t>
    </dgm:pt>
    <dgm:pt modelId="{FF70E02C-C9AF-49D7-B832-C558DD90117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600" b="1" kern="1200" dirty="0" err="1">
              <a:solidFill>
                <a:srgbClr val="000000"/>
              </a:solidFill>
              <a:latin typeface="Calibri"/>
              <a:ea typeface="+mn-ea"/>
              <a:cs typeface="+mn-cs"/>
            </a:rPr>
            <a:t>Genomic</a:t>
          </a:r>
          <a:r>
            <a:rPr lang="fr-FR" sz="1600" b="1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 </a:t>
          </a:r>
          <a:r>
            <a:rPr lang="fr-FR" sz="1600" b="1" kern="1200" dirty="0" err="1">
              <a:solidFill>
                <a:srgbClr val="000000"/>
              </a:solidFill>
              <a:latin typeface="Calibri"/>
              <a:ea typeface="+mn-ea"/>
              <a:cs typeface="+mn-cs"/>
            </a:rPr>
            <a:t>analysis</a:t>
          </a:r>
          <a:endParaRPr lang="fr-FR" sz="16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415D53ED-B34A-4AB1-B1AD-DC2C9DE7FC7F}" type="parTrans" cxnId="{D6B1E828-5CCD-4491-A848-46A84E1E0A34}">
      <dgm:prSet/>
      <dgm:spPr/>
      <dgm:t>
        <a:bodyPr/>
        <a:lstStyle/>
        <a:p>
          <a:endParaRPr lang="fr-FR"/>
        </a:p>
      </dgm:t>
    </dgm:pt>
    <dgm:pt modelId="{56BF214E-CF4E-4500-82F3-9828C209EC29}" type="sibTrans" cxnId="{D6B1E828-5CCD-4491-A848-46A84E1E0A34}">
      <dgm:prSet/>
      <dgm:spPr/>
      <dgm:t>
        <a:bodyPr/>
        <a:lstStyle/>
        <a:p>
          <a:endParaRPr lang="fr-FR"/>
        </a:p>
      </dgm:t>
    </dgm:pt>
    <dgm:pt modelId="{6FAC7DCD-4570-4D5A-81AE-350968FD6B28}" type="pres">
      <dgm:prSet presAssocID="{996F27C3-E024-4FC9-B7AF-61326AA73AB7}" presName="rootnode" presStyleCnt="0">
        <dgm:presLayoutVars>
          <dgm:chMax/>
          <dgm:chPref/>
          <dgm:dir/>
          <dgm:animLvl val="lvl"/>
        </dgm:presLayoutVars>
      </dgm:prSet>
      <dgm:spPr/>
    </dgm:pt>
    <dgm:pt modelId="{14B77B25-45C7-4E00-9F57-F9E3DF9BBE46}" type="pres">
      <dgm:prSet presAssocID="{0BF637D4-558D-4A1E-8B6C-22D14AEC0C32}" presName="composite" presStyleCnt="0"/>
      <dgm:spPr/>
    </dgm:pt>
    <dgm:pt modelId="{8EECFFB1-1CFD-4BAE-8A0B-57223D5F994A}" type="pres">
      <dgm:prSet presAssocID="{0BF637D4-558D-4A1E-8B6C-22D14AEC0C32}" presName="bentUpArrow1" presStyleLbl="alignImgPlace1" presStyleIdx="0" presStyleCnt="3"/>
      <dgm:spPr>
        <a:solidFill>
          <a:srgbClr val="0080C9"/>
        </a:solidFill>
        <a:ln>
          <a:solidFill>
            <a:schemeClr val="accent1"/>
          </a:solidFill>
        </a:ln>
      </dgm:spPr>
    </dgm:pt>
    <dgm:pt modelId="{7CE17D37-6FF2-4B72-88B8-EE75F41CCE95}" type="pres">
      <dgm:prSet presAssocID="{0BF637D4-558D-4A1E-8B6C-22D14AEC0C32}" presName="ParentText" presStyleLbl="node1" presStyleIdx="0" presStyleCnt="4" custScaleX="149976">
        <dgm:presLayoutVars>
          <dgm:chMax val="1"/>
          <dgm:chPref val="1"/>
          <dgm:bulletEnabled val="1"/>
        </dgm:presLayoutVars>
      </dgm:prSet>
      <dgm:spPr/>
    </dgm:pt>
    <dgm:pt modelId="{7E66A67F-80B8-43C3-BECF-1EADDE108689}" type="pres">
      <dgm:prSet presAssocID="{0BF637D4-558D-4A1E-8B6C-22D14AEC0C3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5FD6FBF-464F-403F-961E-0DFBB973F41D}" type="pres">
      <dgm:prSet presAssocID="{26457DBB-BF9A-4036-8E59-BBC8FD9832E2}" presName="sibTrans" presStyleCnt="0"/>
      <dgm:spPr/>
    </dgm:pt>
    <dgm:pt modelId="{260561D5-EE62-4C06-924C-B02892E3446C}" type="pres">
      <dgm:prSet presAssocID="{22C4741F-B7C9-4B8E-A972-B4A81B012A92}" presName="composite" presStyleCnt="0"/>
      <dgm:spPr/>
    </dgm:pt>
    <dgm:pt modelId="{61A234EB-9DDB-478B-80D1-179735D5DBDD}" type="pres">
      <dgm:prSet presAssocID="{22C4741F-B7C9-4B8E-A972-B4A81B012A92}" presName="bentUpArrow1" presStyleLbl="alignImgPlace1" presStyleIdx="1" presStyleCnt="3"/>
      <dgm:spPr>
        <a:solidFill>
          <a:srgbClr val="0080C9"/>
        </a:solidFill>
      </dgm:spPr>
    </dgm:pt>
    <dgm:pt modelId="{823D2415-4E30-4297-85C4-624816495BD7}" type="pres">
      <dgm:prSet presAssocID="{22C4741F-B7C9-4B8E-A972-B4A81B012A92}" presName="ParentText" presStyleLbl="node1" presStyleIdx="1" presStyleCnt="4" custScaleX="150425" custLinFactNeighborX="11481">
        <dgm:presLayoutVars>
          <dgm:chMax val="1"/>
          <dgm:chPref val="1"/>
          <dgm:bulletEnabled val="1"/>
        </dgm:presLayoutVars>
      </dgm:prSet>
      <dgm:spPr/>
    </dgm:pt>
    <dgm:pt modelId="{3905B810-FE32-4051-8808-EC1C86E55E65}" type="pres">
      <dgm:prSet presAssocID="{22C4741F-B7C9-4B8E-A972-B4A81B012A9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34EDAB4-3194-4F37-9602-2937A34A045B}" type="pres">
      <dgm:prSet presAssocID="{C4569B05-A671-4486-8D7D-6747F7BF2A5D}" presName="sibTrans" presStyleCnt="0"/>
      <dgm:spPr/>
    </dgm:pt>
    <dgm:pt modelId="{EA041320-3909-4044-A10B-CB3B960F197A}" type="pres">
      <dgm:prSet presAssocID="{C69E7F15-8A71-4828-9A6A-4993F301A69B}" presName="composite" presStyleCnt="0"/>
      <dgm:spPr/>
    </dgm:pt>
    <dgm:pt modelId="{26287C63-CA6C-425F-94C1-E971DAE7F8B8}" type="pres">
      <dgm:prSet presAssocID="{C69E7F15-8A71-4828-9A6A-4993F301A69B}" presName="bentUpArrow1" presStyleLbl="alignImgPlace1" presStyleIdx="2" presStyleCnt="3"/>
      <dgm:spPr>
        <a:solidFill>
          <a:srgbClr val="0070C0"/>
        </a:solidFill>
      </dgm:spPr>
    </dgm:pt>
    <dgm:pt modelId="{60163995-506F-4692-BC8A-EC8F357A55A5}" type="pres">
      <dgm:prSet presAssocID="{C69E7F15-8A71-4828-9A6A-4993F301A69B}" presName="ParentText" presStyleLbl="node1" presStyleIdx="2" presStyleCnt="4" custScaleX="123542" custLinFactNeighborX="9553">
        <dgm:presLayoutVars>
          <dgm:chMax val="1"/>
          <dgm:chPref val="1"/>
          <dgm:bulletEnabled val="1"/>
        </dgm:presLayoutVars>
      </dgm:prSet>
      <dgm:spPr/>
    </dgm:pt>
    <dgm:pt modelId="{B30572E0-C16B-42E6-8373-ED81000B8DC0}" type="pres">
      <dgm:prSet presAssocID="{C69E7F15-8A71-4828-9A6A-4993F301A69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21D8725-F4EE-44C7-9D9E-A186882A9EB1}" type="pres">
      <dgm:prSet presAssocID="{42913C30-893A-4BCF-8306-B40ED8012B64}" presName="sibTrans" presStyleCnt="0"/>
      <dgm:spPr/>
    </dgm:pt>
    <dgm:pt modelId="{6A4D0693-3567-4930-B17F-B92C1D08EEFC}" type="pres">
      <dgm:prSet presAssocID="{FF70E02C-C9AF-49D7-B832-C558DD901170}" presName="composite" presStyleCnt="0"/>
      <dgm:spPr/>
    </dgm:pt>
    <dgm:pt modelId="{3420FD76-73AF-4F08-BC56-7116EBFA02E1}" type="pres">
      <dgm:prSet presAssocID="{FF70E02C-C9AF-49D7-B832-C558DD901170}" presName="ParentText" presStyleLbl="node1" presStyleIdx="3" presStyleCnt="4" custScaleX="133480">
        <dgm:presLayoutVars>
          <dgm:chMax val="1"/>
          <dgm:chPref val="1"/>
          <dgm:bulletEnabled val="1"/>
        </dgm:presLayoutVars>
      </dgm:prSet>
      <dgm:spPr/>
    </dgm:pt>
  </dgm:ptLst>
  <dgm:cxnLst>
    <dgm:cxn modelId="{16B5E113-593A-45FB-89AC-ECEA354BE1EA}" type="presOf" srcId="{0BF637D4-558D-4A1E-8B6C-22D14AEC0C32}" destId="{7CE17D37-6FF2-4B72-88B8-EE75F41CCE95}" srcOrd="0" destOrd="0" presId="urn:microsoft.com/office/officeart/2005/8/layout/StepDownProcess"/>
    <dgm:cxn modelId="{D6B1E828-5CCD-4491-A848-46A84E1E0A34}" srcId="{996F27C3-E024-4FC9-B7AF-61326AA73AB7}" destId="{FF70E02C-C9AF-49D7-B832-C558DD901170}" srcOrd="3" destOrd="0" parTransId="{415D53ED-B34A-4AB1-B1AD-DC2C9DE7FC7F}" sibTransId="{56BF214E-CF4E-4500-82F3-9828C209EC29}"/>
    <dgm:cxn modelId="{2017E15D-6A1D-4BEB-834E-F6F0E1F3176C}" srcId="{996F27C3-E024-4FC9-B7AF-61326AA73AB7}" destId="{22C4741F-B7C9-4B8E-A972-B4A81B012A92}" srcOrd="1" destOrd="0" parTransId="{8286D623-5215-4D3D-9EE2-0EECF87EF0E5}" sibTransId="{C4569B05-A671-4486-8D7D-6747F7BF2A5D}"/>
    <dgm:cxn modelId="{77AF244A-6C6A-4300-A82B-69BB987BD752}" type="presOf" srcId="{996F27C3-E024-4FC9-B7AF-61326AA73AB7}" destId="{6FAC7DCD-4570-4D5A-81AE-350968FD6B28}" srcOrd="0" destOrd="0" presId="urn:microsoft.com/office/officeart/2005/8/layout/StepDownProcess"/>
    <dgm:cxn modelId="{AE6F6B4F-7DB9-4AC2-A105-2DFA284BDFB9}" srcId="{996F27C3-E024-4FC9-B7AF-61326AA73AB7}" destId="{C69E7F15-8A71-4828-9A6A-4993F301A69B}" srcOrd="2" destOrd="0" parTransId="{EFE74B55-24A8-4130-AB95-6682A1CBC0E8}" sibTransId="{42913C30-893A-4BCF-8306-B40ED8012B64}"/>
    <dgm:cxn modelId="{3D0DA875-5710-4F1D-95DB-547247B1C4FA}" type="presOf" srcId="{22C4741F-B7C9-4B8E-A972-B4A81B012A92}" destId="{823D2415-4E30-4297-85C4-624816495BD7}" srcOrd="0" destOrd="0" presId="urn:microsoft.com/office/officeart/2005/8/layout/StepDownProcess"/>
    <dgm:cxn modelId="{A58F8D84-947B-430A-A9FA-2DAA22220D14}" type="presOf" srcId="{C69E7F15-8A71-4828-9A6A-4993F301A69B}" destId="{60163995-506F-4692-BC8A-EC8F357A55A5}" srcOrd="0" destOrd="0" presId="urn:microsoft.com/office/officeart/2005/8/layout/StepDownProcess"/>
    <dgm:cxn modelId="{CB5A7CC6-9A8D-4AC4-B810-F07567E5334A}" type="presOf" srcId="{FF70E02C-C9AF-49D7-B832-C558DD901170}" destId="{3420FD76-73AF-4F08-BC56-7116EBFA02E1}" srcOrd="0" destOrd="0" presId="urn:microsoft.com/office/officeart/2005/8/layout/StepDownProcess"/>
    <dgm:cxn modelId="{9A0EE2C7-7FF2-4803-AE32-AB018D416FBB}" srcId="{996F27C3-E024-4FC9-B7AF-61326AA73AB7}" destId="{0BF637D4-558D-4A1E-8B6C-22D14AEC0C32}" srcOrd="0" destOrd="0" parTransId="{D72AA1CB-93B2-4CC9-B779-EDEF1AEABBEF}" sibTransId="{26457DBB-BF9A-4036-8E59-BBC8FD9832E2}"/>
    <dgm:cxn modelId="{02B0646C-6D50-4CB9-B0A8-B802D413BF88}" type="presParOf" srcId="{6FAC7DCD-4570-4D5A-81AE-350968FD6B28}" destId="{14B77B25-45C7-4E00-9F57-F9E3DF9BBE46}" srcOrd="0" destOrd="0" presId="urn:microsoft.com/office/officeart/2005/8/layout/StepDownProcess"/>
    <dgm:cxn modelId="{6C295592-9A97-4C4C-8144-7DA0E3F8E67C}" type="presParOf" srcId="{14B77B25-45C7-4E00-9F57-F9E3DF9BBE46}" destId="{8EECFFB1-1CFD-4BAE-8A0B-57223D5F994A}" srcOrd="0" destOrd="0" presId="urn:microsoft.com/office/officeart/2005/8/layout/StepDownProcess"/>
    <dgm:cxn modelId="{6273486F-DB41-4D7F-84FA-A84E14325A2E}" type="presParOf" srcId="{14B77B25-45C7-4E00-9F57-F9E3DF9BBE46}" destId="{7CE17D37-6FF2-4B72-88B8-EE75F41CCE95}" srcOrd="1" destOrd="0" presId="urn:microsoft.com/office/officeart/2005/8/layout/StepDownProcess"/>
    <dgm:cxn modelId="{78C643C2-576E-4299-AD03-5B54E72F5F1F}" type="presParOf" srcId="{14B77B25-45C7-4E00-9F57-F9E3DF9BBE46}" destId="{7E66A67F-80B8-43C3-BECF-1EADDE108689}" srcOrd="2" destOrd="0" presId="urn:microsoft.com/office/officeart/2005/8/layout/StepDownProcess"/>
    <dgm:cxn modelId="{767BE8D0-93BC-4A78-9363-E53012EF1344}" type="presParOf" srcId="{6FAC7DCD-4570-4D5A-81AE-350968FD6B28}" destId="{55FD6FBF-464F-403F-961E-0DFBB973F41D}" srcOrd="1" destOrd="0" presId="urn:microsoft.com/office/officeart/2005/8/layout/StepDownProcess"/>
    <dgm:cxn modelId="{9F30AE61-3D16-4F06-9976-51FCC0AC353B}" type="presParOf" srcId="{6FAC7DCD-4570-4D5A-81AE-350968FD6B28}" destId="{260561D5-EE62-4C06-924C-B02892E3446C}" srcOrd="2" destOrd="0" presId="urn:microsoft.com/office/officeart/2005/8/layout/StepDownProcess"/>
    <dgm:cxn modelId="{51E771DD-89FE-45BB-A116-BC5186096747}" type="presParOf" srcId="{260561D5-EE62-4C06-924C-B02892E3446C}" destId="{61A234EB-9DDB-478B-80D1-179735D5DBDD}" srcOrd="0" destOrd="0" presId="urn:microsoft.com/office/officeart/2005/8/layout/StepDownProcess"/>
    <dgm:cxn modelId="{3EB5349E-FA53-4C7D-BEB4-472F0C74B736}" type="presParOf" srcId="{260561D5-EE62-4C06-924C-B02892E3446C}" destId="{823D2415-4E30-4297-85C4-624816495BD7}" srcOrd="1" destOrd="0" presId="urn:microsoft.com/office/officeart/2005/8/layout/StepDownProcess"/>
    <dgm:cxn modelId="{82B3FCFD-10CB-49FF-B179-7B1470DE65A3}" type="presParOf" srcId="{260561D5-EE62-4C06-924C-B02892E3446C}" destId="{3905B810-FE32-4051-8808-EC1C86E55E65}" srcOrd="2" destOrd="0" presId="urn:microsoft.com/office/officeart/2005/8/layout/StepDownProcess"/>
    <dgm:cxn modelId="{D6D85D3A-236D-4637-91B7-1FE2E57740BD}" type="presParOf" srcId="{6FAC7DCD-4570-4D5A-81AE-350968FD6B28}" destId="{234EDAB4-3194-4F37-9602-2937A34A045B}" srcOrd="3" destOrd="0" presId="urn:microsoft.com/office/officeart/2005/8/layout/StepDownProcess"/>
    <dgm:cxn modelId="{CB8553A1-B3E8-482B-A23A-F0CC7F98E722}" type="presParOf" srcId="{6FAC7DCD-4570-4D5A-81AE-350968FD6B28}" destId="{EA041320-3909-4044-A10B-CB3B960F197A}" srcOrd="4" destOrd="0" presId="urn:microsoft.com/office/officeart/2005/8/layout/StepDownProcess"/>
    <dgm:cxn modelId="{3D1DDCC2-9B45-4298-9020-D39B28C8C5C1}" type="presParOf" srcId="{EA041320-3909-4044-A10B-CB3B960F197A}" destId="{26287C63-CA6C-425F-94C1-E971DAE7F8B8}" srcOrd="0" destOrd="0" presId="urn:microsoft.com/office/officeart/2005/8/layout/StepDownProcess"/>
    <dgm:cxn modelId="{C40E92DB-F6C7-4790-B45C-1F34CD48D26D}" type="presParOf" srcId="{EA041320-3909-4044-A10B-CB3B960F197A}" destId="{60163995-506F-4692-BC8A-EC8F357A55A5}" srcOrd="1" destOrd="0" presId="urn:microsoft.com/office/officeart/2005/8/layout/StepDownProcess"/>
    <dgm:cxn modelId="{CA68E7D9-B6E8-4D1C-A5EC-02F590C18802}" type="presParOf" srcId="{EA041320-3909-4044-A10B-CB3B960F197A}" destId="{B30572E0-C16B-42E6-8373-ED81000B8DC0}" srcOrd="2" destOrd="0" presId="urn:microsoft.com/office/officeart/2005/8/layout/StepDownProcess"/>
    <dgm:cxn modelId="{5A7A3469-B5B2-49FD-BE29-F24F65A0FA30}" type="presParOf" srcId="{6FAC7DCD-4570-4D5A-81AE-350968FD6B28}" destId="{121D8725-F4EE-44C7-9D9E-A186882A9EB1}" srcOrd="5" destOrd="0" presId="urn:microsoft.com/office/officeart/2005/8/layout/StepDownProcess"/>
    <dgm:cxn modelId="{4353963D-D7F0-4F0F-A9C3-6EEF011C681E}" type="presParOf" srcId="{6FAC7DCD-4570-4D5A-81AE-350968FD6B28}" destId="{6A4D0693-3567-4930-B17F-B92C1D08EEFC}" srcOrd="6" destOrd="0" presId="urn:microsoft.com/office/officeart/2005/8/layout/StepDownProcess"/>
    <dgm:cxn modelId="{C4D35D0F-DC97-4AF9-B601-C8296094904A}" type="presParOf" srcId="{6A4D0693-3567-4930-B17F-B92C1D08EEFC}" destId="{3420FD76-73AF-4F08-BC56-7116EBFA02E1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7FC94-B0C5-4D60-9E58-C923FB029B4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4521D25-7443-499D-B01A-84C559D28224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FR" sz="1800" b="1" dirty="0">
              <a:solidFill>
                <a:schemeClr val="bg1"/>
              </a:solidFill>
            </a:rPr>
            <a:t>N=11,577</a:t>
          </a:r>
          <a:endParaRPr lang="fr-FR" sz="1600" b="1" dirty="0">
            <a:solidFill>
              <a:schemeClr val="bg1"/>
            </a:solidFill>
          </a:endParaRPr>
        </a:p>
      </dgm:t>
    </dgm:pt>
    <dgm:pt modelId="{FBEB1D08-BF62-4064-89AE-492108718AF7}" type="parTrans" cxnId="{A63297C9-06AC-4D54-8128-230150A32567}">
      <dgm:prSet/>
      <dgm:spPr/>
      <dgm:t>
        <a:bodyPr/>
        <a:lstStyle/>
        <a:p>
          <a:endParaRPr lang="fr-FR"/>
        </a:p>
      </dgm:t>
    </dgm:pt>
    <dgm:pt modelId="{53E2B3DB-FC25-484B-B1E5-74230EB8E4C4}" type="sibTrans" cxnId="{A63297C9-06AC-4D54-8128-230150A32567}">
      <dgm:prSet/>
      <dgm:spPr/>
      <dgm:t>
        <a:bodyPr/>
        <a:lstStyle/>
        <a:p>
          <a:endParaRPr lang="fr-FR"/>
        </a:p>
      </dgm:t>
    </dgm:pt>
    <dgm:pt modelId="{26EDB073-3326-4067-BB9C-9B57EDA5C293}">
      <dgm:prSet phldrT="[Texte]"/>
      <dgm:spPr>
        <a:solidFill>
          <a:srgbClr val="00B050"/>
        </a:solidFill>
      </dgm:spPr>
      <dgm:t>
        <a:bodyPr/>
        <a:lstStyle/>
        <a:p>
          <a:r>
            <a:rPr lang="fr-FR" b="1" dirty="0" err="1">
              <a:solidFill>
                <a:schemeClr val="tx1"/>
              </a:solidFill>
            </a:rPr>
            <a:t>Markets</a:t>
          </a:r>
          <a:endParaRPr lang="fr-FR" b="1" dirty="0">
            <a:solidFill>
              <a:schemeClr val="tx1"/>
            </a:solidFill>
          </a:endParaRPr>
        </a:p>
        <a:p>
          <a:r>
            <a:rPr lang="fr-FR" b="1" dirty="0">
              <a:solidFill>
                <a:schemeClr val="tx1"/>
              </a:solidFill>
            </a:rPr>
            <a:t>N=11,363</a:t>
          </a:r>
        </a:p>
      </dgm:t>
    </dgm:pt>
    <dgm:pt modelId="{04932B43-8DF9-4902-BFD8-E03870960271}" type="parTrans" cxnId="{295472E3-980A-4C38-9000-B2035E1F6909}">
      <dgm:prSet/>
      <dgm:spPr/>
      <dgm:t>
        <a:bodyPr/>
        <a:lstStyle/>
        <a:p>
          <a:endParaRPr lang="fr-FR"/>
        </a:p>
      </dgm:t>
    </dgm:pt>
    <dgm:pt modelId="{3A481F09-1485-4CF2-8C23-4DBDCB4AEC20}" type="sibTrans" cxnId="{295472E3-980A-4C38-9000-B2035E1F6909}">
      <dgm:prSet/>
      <dgm:spPr/>
      <dgm:t>
        <a:bodyPr/>
        <a:lstStyle/>
        <a:p>
          <a:endParaRPr lang="fr-FR"/>
        </a:p>
      </dgm:t>
    </dgm:pt>
    <dgm:pt modelId="{2FEBE8FC-465A-4546-A79F-CF7E0CD46D24}">
      <dgm:prSet phldrT="[Texte]"/>
      <dgm:spPr>
        <a:solidFill>
          <a:srgbClr val="FFC000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Chicken</a:t>
          </a:r>
        </a:p>
        <a:p>
          <a:r>
            <a:rPr lang="fr-FR" b="1" dirty="0">
              <a:solidFill>
                <a:schemeClr val="tx1"/>
              </a:solidFill>
            </a:rPr>
            <a:t>n=3,289</a:t>
          </a:r>
        </a:p>
      </dgm:t>
    </dgm:pt>
    <dgm:pt modelId="{B6C5D4A4-3FAF-4854-8339-06E2F8E0012D}" type="parTrans" cxnId="{E36ED8AC-65AA-4466-93E6-784B1F4CD910}">
      <dgm:prSet/>
      <dgm:spPr/>
      <dgm:t>
        <a:bodyPr/>
        <a:lstStyle/>
        <a:p>
          <a:endParaRPr lang="fr-FR"/>
        </a:p>
      </dgm:t>
    </dgm:pt>
    <dgm:pt modelId="{18DB9DFB-1B1A-4A32-A914-CC6DD15FDDFD}" type="sibTrans" cxnId="{E36ED8AC-65AA-4466-93E6-784B1F4CD910}">
      <dgm:prSet/>
      <dgm:spPr/>
      <dgm:t>
        <a:bodyPr/>
        <a:lstStyle/>
        <a:p>
          <a:endParaRPr lang="fr-FR"/>
        </a:p>
      </dgm:t>
    </dgm:pt>
    <dgm:pt modelId="{DFFE18B6-2780-414C-861A-406F26AFEA8B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Duck</a:t>
          </a:r>
        </a:p>
        <a:p>
          <a:r>
            <a:rPr lang="fr-FR" b="1" dirty="0">
              <a:solidFill>
                <a:schemeClr val="tx1"/>
              </a:solidFill>
            </a:rPr>
            <a:t>n=6,084</a:t>
          </a:r>
        </a:p>
      </dgm:t>
    </dgm:pt>
    <dgm:pt modelId="{1D5BA869-2B6D-474F-97FC-8733BCBD7315}" type="parTrans" cxnId="{2AD17C1E-9076-4952-893D-80E57BDE1064}">
      <dgm:prSet/>
      <dgm:spPr/>
      <dgm:t>
        <a:bodyPr/>
        <a:lstStyle/>
        <a:p>
          <a:endParaRPr lang="fr-FR"/>
        </a:p>
      </dgm:t>
    </dgm:pt>
    <dgm:pt modelId="{580EAD98-0C4E-4110-823A-F725BD2E87C1}" type="sibTrans" cxnId="{2AD17C1E-9076-4952-893D-80E57BDE1064}">
      <dgm:prSet/>
      <dgm:spPr/>
      <dgm:t>
        <a:bodyPr/>
        <a:lstStyle/>
        <a:p>
          <a:endParaRPr lang="fr-FR"/>
        </a:p>
      </dgm:t>
    </dgm:pt>
    <dgm:pt modelId="{29D34DC1-EFE3-4DF0-827A-C3DCE814C1CF}">
      <dgm:prSet phldrT="[Texte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Border</a:t>
          </a:r>
        </a:p>
        <a:p>
          <a:r>
            <a:rPr lang="fr-FR" b="1" dirty="0">
              <a:solidFill>
                <a:schemeClr val="tx1"/>
              </a:solidFill>
            </a:rPr>
            <a:t>N=394</a:t>
          </a:r>
        </a:p>
      </dgm:t>
    </dgm:pt>
    <dgm:pt modelId="{B27B8B79-51AD-497B-A473-FC4ED48F84BA}" type="parTrans" cxnId="{265619E9-5799-42FB-9779-31A7205FCC0C}">
      <dgm:prSet/>
      <dgm:spPr/>
      <dgm:t>
        <a:bodyPr/>
        <a:lstStyle/>
        <a:p>
          <a:endParaRPr lang="fr-FR"/>
        </a:p>
      </dgm:t>
    </dgm:pt>
    <dgm:pt modelId="{3C04454B-1FD1-4B77-ABDA-AB5979F64E5E}" type="sibTrans" cxnId="{265619E9-5799-42FB-9779-31A7205FCC0C}">
      <dgm:prSet/>
      <dgm:spPr/>
      <dgm:t>
        <a:bodyPr/>
        <a:lstStyle/>
        <a:p>
          <a:endParaRPr lang="fr-FR"/>
        </a:p>
      </dgm:t>
    </dgm:pt>
    <dgm:pt modelId="{88B17F9C-6EA3-46FE-9CBF-EA01961F0D8E}">
      <dgm:prSet phldrT="[Texte]"/>
      <dgm:spPr>
        <a:solidFill>
          <a:srgbClr val="FFC000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Chicken</a:t>
          </a:r>
        </a:p>
        <a:p>
          <a:r>
            <a:rPr lang="fr-FR" b="1" dirty="0">
              <a:solidFill>
                <a:schemeClr val="tx1"/>
              </a:solidFill>
            </a:rPr>
            <a:t>n=394</a:t>
          </a:r>
        </a:p>
      </dgm:t>
    </dgm:pt>
    <dgm:pt modelId="{CD9A34F0-539B-44E9-A2D6-2C6A3FC1DB48}" type="parTrans" cxnId="{125E2ADA-C8FF-4D02-8484-6F20F0452772}">
      <dgm:prSet/>
      <dgm:spPr/>
      <dgm:t>
        <a:bodyPr/>
        <a:lstStyle/>
        <a:p>
          <a:endParaRPr lang="fr-FR"/>
        </a:p>
      </dgm:t>
    </dgm:pt>
    <dgm:pt modelId="{39A28069-0D4C-4B03-850C-DB17BD949311}" type="sibTrans" cxnId="{125E2ADA-C8FF-4D02-8484-6F20F0452772}">
      <dgm:prSet/>
      <dgm:spPr/>
      <dgm:t>
        <a:bodyPr/>
        <a:lstStyle/>
        <a:p>
          <a:endParaRPr lang="fr-FR"/>
        </a:p>
      </dgm:t>
    </dgm:pt>
    <dgm:pt modelId="{E2129518-E1F4-4B1A-8A6A-BB96EA6845AB}">
      <dgm:prSet phldrT="[Texte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fr-FR" sz="2400" b="1" dirty="0"/>
            <a:t>Total</a:t>
          </a:r>
        </a:p>
      </dgm:t>
    </dgm:pt>
    <dgm:pt modelId="{26EA292E-D2BD-45DC-8288-61ADC7540DED}" type="parTrans" cxnId="{4264AC04-15BA-4EE5-BE50-4E58EBAC5C0C}">
      <dgm:prSet/>
      <dgm:spPr/>
      <dgm:t>
        <a:bodyPr/>
        <a:lstStyle/>
        <a:p>
          <a:endParaRPr lang="fr-FR"/>
        </a:p>
      </dgm:t>
    </dgm:pt>
    <dgm:pt modelId="{27C5D056-ACF5-4D88-8138-C90F4D29A628}" type="sibTrans" cxnId="{4264AC04-15BA-4EE5-BE50-4E58EBAC5C0C}">
      <dgm:prSet/>
      <dgm:spPr/>
      <dgm:t>
        <a:bodyPr/>
        <a:lstStyle/>
        <a:p>
          <a:endParaRPr lang="fr-FR"/>
        </a:p>
      </dgm:t>
    </dgm:pt>
    <dgm:pt modelId="{A7D1EF42-0A92-49CF-832E-C2AF2CA08B2F}">
      <dgm:prSet phldrT="[Texte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fr-FR" sz="2400" b="1" dirty="0"/>
            <a:t>Collection sites</a:t>
          </a:r>
        </a:p>
      </dgm:t>
    </dgm:pt>
    <dgm:pt modelId="{797CBC0C-E8CD-4574-A32A-C0823A018B04}" type="parTrans" cxnId="{E3545B3A-5356-4884-BBEA-36D7973032DC}">
      <dgm:prSet/>
      <dgm:spPr/>
      <dgm:t>
        <a:bodyPr/>
        <a:lstStyle/>
        <a:p>
          <a:endParaRPr lang="fr-FR"/>
        </a:p>
      </dgm:t>
    </dgm:pt>
    <dgm:pt modelId="{DF4241A4-D61B-4060-A70C-AF42CEE944A4}" type="sibTrans" cxnId="{E3545B3A-5356-4884-BBEA-36D7973032DC}">
      <dgm:prSet/>
      <dgm:spPr/>
      <dgm:t>
        <a:bodyPr/>
        <a:lstStyle/>
        <a:p>
          <a:endParaRPr lang="fr-FR"/>
        </a:p>
      </dgm:t>
    </dgm:pt>
    <dgm:pt modelId="{E6071E91-EE8C-4F68-9DE5-55F23CA83BC7}">
      <dgm:prSet phldrT="[Texte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fr-FR" sz="2400" b="1" dirty="0" err="1"/>
            <a:t>Species</a:t>
          </a:r>
          <a:endParaRPr lang="fr-FR" sz="2400" b="1" dirty="0"/>
        </a:p>
      </dgm:t>
    </dgm:pt>
    <dgm:pt modelId="{E5592271-573E-400C-8D7B-DAECD21E4521}" type="parTrans" cxnId="{8B5D48FC-B613-434C-ADEE-F4F116505812}">
      <dgm:prSet/>
      <dgm:spPr/>
      <dgm:t>
        <a:bodyPr/>
        <a:lstStyle/>
        <a:p>
          <a:endParaRPr lang="fr-FR"/>
        </a:p>
      </dgm:t>
    </dgm:pt>
    <dgm:pt modelId="{50603D62-BCE2-4ACA-A3EA-4D67DD6B97B2}" type="sibTrans" cxnId="{8B5D48FC-B613-434C-ADEE-F4F116505812}">
      <dgm:prSet/>
      <dgm:spPr/>
      <dgm:t>
        <a:bodyPr/>
        <a:lstStyle/>
        <a:p>
          <a:endParaRPr lang="fr-FR"/>
        </a:p>
      </dgm:t>
    </dgm:pt>
    <dgm:pt modelId="{9827D12D-F2A4-4D15-A9C1-7523634F210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Goose</a:t>
          </a:r>
        </a:p>
        <a:p>
          <a:r>
            <a:rPr lang="fr-FR" b="1" dirty="0">
              <a:solidFill>
                <a:schemeClr val="tx1"/>
              </a:solidFill>
            </a:rPr>
            <a:t>n=1,810</a:t>
          </a:r>
        </a:p>
      </dgm:t>
    </dgm:pt>
    <dgm:pt modelId="{605C8C56-03ED-4811-ACC1-2C00CFE569FA}" type="parTrans" cxnId="{1B7F3AFD-8F23-4C31-B995-AC30F5628858}">
      <dgm:prSet/>
      <dgm:spPr/>
      <dgm:t>
        <a:bodyPr/>
        <a:lstStyle/>
        <a:p>
          <a:endParaRPr lang="fr-FR"/>
        </a:p>
      </dgm:t>
    </dgm:pt>
    <dgm:pt modelId="{A91F2105-9590-45A8-8C05-57024B35138C}" type="sibTrans" cxnId="{1B7F3AFD-8F23-4C31-B995-AC30F5628858}">
      <dgm:prSet/>
      <dgm:spPr/>
      <dgm:t>
        <a:bodyPr/>
        <a:lstStyle/>
        <a:p>
          <a:endParaRPr lang="fr-FR"/>
        </a:p>
      </dgm:t>
    </dgm:pt>
    <dgm:pt modelId="{AD5381C3-AAAD-4E3B-B7C6-344F8D640DA5}" type="pres">
      <dgm:prSet presAssocID="{6C47FC94-B0C5-4D60-9E58-C923FB029B4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018D8F7-A30B-4025-AFF7-05AC958EFF2C}" type="pres">
      <dgm:prSet presAssocID="{6C47FC94-B0C5-4D60-9E58-C923FB029B43}" presName="hierFlow" presStyleCnt="0"/>
      <dgm:spPr/>
    </dgm:pt>
    <dgm:pt modelId="{CB04F7D2-611A-4ED5-A670-AA26047C71F8}" type="pres">
      <dgm:prSet presAssocID="{6C47FC94-B0C5-4D60-9E58-C923FB029B43}" presName="firstBuf" presStyleCnt="0"/>
      <dgm:spPr/>
    </dgm:pt>
    <dgm:pt modelId="{9F6FD595-AA6D-4944-9D94-4ED0AF25F770}" type="pres">
      <dgm:prSet presAssocID="{6C47FC94-B0C5-4D60-9E58-C923FB029B4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3089980-C892-4591-8C97-C87370076F38}" type="pres">
      <dgm:prSet presAssocID="{64521D25-7443-499D-B01A-84C559D28224}" presName="Name14" presStyleCnt="0"/>
      <dgm:spPr/>
    </dgm:pt>
    <dgm:pt modelId="{60B84688-A8DC-4D28-9E3A-12F834140A5F}" type="pres">
      <dgm:prSet presAssocID="{64521D25-7443-499D-B01A-84C559D28224}" presName="level1Shape" presStyleLbl="node0" presStyleIdx="0" presStyleCnt="1" custScaleX="118563">
        <dgm:presLayoutVars>
          <dgm:chPref val="3"/>
        </dgm:presLayoutVars>
      </dgm:prSet>
      <dgm:spPr/>
    </dgm:pt>
    <dgm:pt modelId="{35159368-841F-4FBF-9E22-90CC4571E785}" type="pres">
      <dgm:prSet presAssocID="{64521D25-7443-499D-B01A-84C559D28224}" presName="hierChild2" presStyleCnt="0"/>
      <dgm:spPr/>
    </dgm:pt>
    <dgm:pt modelId="{39DBFD71-EB6D-4C9B-A31D-24FF4631E65C}" type="pres">
      <dgm:prSet presAssocID="{04932B43-8DF9-4902-BFD8-E03870960271}" presName="Name19" presStyleLbl="parChTrans1D2" presStyleIdx="0" presStyleCnt="2"/>
      <dgm:spPr/>
    </dgm:pt>
    <dgm:pt modelId="{A324541F-C5BD-4FD7-AF0F-1135FB300263}" type="pres">
      <dgm:prSet presAssocID="{26EDB073-3326-4067-BB9C-9B57EDA5C293}" presName="Name21" presStyleCnt="0"/>
      <dgm:spPr/>
    </dgm:pt>
    <dgm:pt modelId="{F4A443D7-CB1B-4526-9B48-E55D0F1A87A6}" type="pres">
      <dgm:prSet presAssocID="{26EDB073-3326-4067-BB9C-9B57EDA5C293}" presName="level2Shape" presStyleLbl="node2" presStyleIdx="0" presStyleCnt="2" custScaleX="135590"/>
      <dgm:spPr/>
    </dgm:pt>
    <dgm:pt modelId="{E7C11D6A-1CC5-43CE-864A-FFDC2000D682}" type="pres">
      <dgm:prSet presAssocID="{26EDB073-3326-4067-BB9C-9B57EDA5C293}" presName="hierChild3" presStyleCnt="0"/>
      <dgm:spPr/>
    </dgm:pt>
    <dgm:pt modelId="{51EC6DBF-894B-4978-947E-A3044FF62E49}" type="pres">
      <dgm:prSet presAssocID="{B6C5D4A4-3FAF-4854-8339-06E2F8E0012D}" presName="Name19" presStyleLbl="parChTrans1D3" presStyleIdx="0" presStyleCnt="4"/>
      <dgm:spPr/>
    </dgm:pt>
    <dgm:pt modelId="{6A4B8203-429D-401A-84BA-02AD6A3EE888}" type="pres">
      <dgm:prSet presAssocID="{2FEBE8FC-465A-4546-A79F-CF7E0CD46D24}" presName="Name21" presStyleCnt="0"/>
      <dgm:spPr/>
    </dgm:pt>
    <dgm:pt modelId="{B34B92A5-0DAB-4346-AB5B-2C4BA7C6763E}" type="pres">
      <dgm:prSet presAssocID="{2FEBE8FC-465A-4546-A79F-CF7E0CD46D24}" presName="level2Shape" presStyleLbl="node3" presStyleIdx="0" presStyleCnt="4"/>
      <dgm:spPr/>
    </dgm:pt>
    <dgm:pt modelId="{351A448E-45E0-4F52-9E63-DD81E282100D}" type="pres">
      <dgm:prSet presAssocID="{2FEBE8FC-465A-4546-A79F-CF7E0CD46D24}" presName="hierChild3" presStyleCnt="0"/>
      <dgm:spPr/>
    </dgm:pt>
    <dgm:pt modelId="{608F7FB5-553B-4D22-95C3-08C3F3DFFE78}" type="pres">
      <dgm:prSet presAssocID="{1D5BA869-2B6D-474F-97FC-8733BCBD7315}" presName="Name19" presStyleLbl="parChTrans1D3" presStyleIdx="1" presStyleCnt="4"/>
      <dgm:spPr/>
    </dgm:pt>
    <dgm:pt modelId="{D68FAABB-2C29-488F-AD06-ECC77B17B6E9}" type="pres">
      <dgm:prSet presAssocID="{DFFE18B6-2780-414C-861A-406F26AFEA8B}" presName="Name21" presStyleCnt="0"/>
      <dgm:spPr/>
    </dgm:pt>
    <dgm:pt modelId="{DB290475-4140-4B6B-AAF0-3E2C969B27D8}" type="pres">
      <dgm:prSet presAssocID="{DFFE18B6-2780-414C-861A-406F26AFEA8B}" presName="level2Shape" presStyleLbl="node3" presStyleIdx="1" presStyleCnt="4"/>
      <dgm:spPr/>
    </dgm:pt>
    <dgm:pt modelId="{51E1E182-FBE5-41F1-BE48-FB884614A403}" type="pres">
      <dgm:prSet presAssocID="{DFFE18B6-2780-414C-861A-406F26AFEA8B}" presName="hierChild3" presStyleCnt="0"/>
      <dgm:spPr/>
    </dgm:pt>
    <dgm:pt modelId="{C5378F84-3BAD-4983-A03B-3885835F105D}" type="pres">
      <dgm:prSet presAssocID="{605C8C56-03ED-4811-ACC1-2C00CFE569FA}" presName="Name19" presStyleLbl="parChTrans1D3" presStyleIdx="2" presStyleCnt="4"/>
      <dgm:spPr/>
    </dgm:pt>
    <dgm:pt modelId="{465653A7-0E48-42DB-939D-C5C8FE5C197E}" type="pres">
      <dgm:prSet presAssocID="{9827D12D-F2A4-4D15-A9C1-7523634F2104}" presName="Name21" presStyleCnt="0"/>
      <dgm:spPr/>
    </dgm:pt>
    <dgm:pt modelId="{D7DD0106-305A-488F-B04B-DE3B452F111E}" type="pres">
      <dgm:prSet presAssocID="{9827D12D-F2A4-4D15-A9C1-7523634F2104}" presName="level2Shape" presStyleLbl="node3" presStyleIdx="2" presStyleCnt="4"/>
      <dgm:spPr/>
    </dgm:pt>
    <dgm:pt modelId="{A5950E0E-D573-4BF6-8AD7-0F36E87EA068}" type="pres">
      <dgm:prSet presAssocID="{9827D12D-F2A4-4D15-A9C1-7523634F2104}" presName="hierChild3" presStyleCnt="0"/>
      <dgm:spPr/>
    </dgm:pt>
    <dgm:pt modelId="{EC6081CE-D571-48F8-BFB8-90BFAC08AB03}" type="pres">
      <dgm:prSet presAssocID="{B27B8B79-51AD-497B-A473-FC4ED48F84BA}" presName="Name19" presStyleLbl="parChTrans1D2" presStyleIdx="1" presStyleCnt="2"/>
      <dgm:spPr/>
    </dgm:pt>
    <dgm:pt modelId="{37ADE96B-5E7B-4EB0-BDE1-416D27D937AD}" type="pres">
      <dgm:prSet presAssocID="{29D34DC1-EFE3-4DF0-827A-C3DCE814C1CF}" presName="Name21" presStyleCnt="0"/>
      <dgm:spPr/>
    </dgm:pt>
    <dgm:pt modelId="{EB91C2B5-10ED-495E-B557-1C456582C214}" type="pres">
      <dgm:prSet presAssocID="{29D34DC1-EFE3-4DF0-827A-C3DCE814C1CF}" presName="level2Shape" presStyleLbl="node2" presStyleIdx="1" presStyleCnt="2" custScaleX="132008"/>
      <dgm:spPr/>
    </dgm:pt>
    <dgm:pt modelId="{1A6D3393-D835-4CA7-8D0F-3091F7547C23}" type="pres">
      <dgm:prSet presAssocID="{29D34DC1-EFE3-4DF0-827A-C3DCE814C1CF}" presName="hierChild3" presStyleCnt="0"/>
      <dgm:spPr/>
    </dgm:pt>
    <dgm:pt modelId="{BC56353C-4577-426C-AE21-E92A8DEFF484}" type="pres">
      <dgm:prSet presAssocID="{CD9A34F0-539B-44E9-A2D6-2C6A3FC1DB48}" presName="Name19" presStyleLbl="parChTrans1D3" presStyleIdx="3" presStyleCnt="4"/>
      <dgm:spPr/>
    </dgm:pt>
    <dgm:pt modelId="{40310F9B-DF02-455B-8B12-D3E619D9E9B8}" type="pres">
      <dgm:prSet presAssocID="{88B17F9C-6EA3-46FE-9CBF-EA01961F0D8E}" presName="Name21" presStyleCnt="0"/>
      <dgm:spPr/>
    </dgm:pt>
    <dgm:pt modelId="{CFB881A4-4F57-4D5D-ABF9-389F4D03438C}" type="pres">
      <dgm:prSet presAssocID="{88B17F9C-6EA3-46FE-9CBF-EA01961F0D8E}" presName="level2Shape" presStyleLbl="node3" presStyleIdx="3" presStyleCnt="4"/>
      <dgm:spPr/>
    </dgm:pt>
    <dgm:pt modelId="{3C2D09CC-7E8E-4179-AB1F-E9A877C2B4DD}" type="pres">
      <dgm:prSet presAssocID="{88B17F9C-6EA3-46FE-9CBF-EA01961F0D8E}" presName="hierChild3" presStyleCnt="0"/>
      <dgm:spPr/>
    </dgm:pt>
    <dgm:pt modelId="{7D002700-5EF0-4BE7-A143-08DB9CF5F411}" type="pres">
      <dgm:prSet presAssocID="{6C47FC94-B0C5-4D60-9E58-C923FB029B43}" presName="bgShapesFlow" presStyleCnt="0"/>
      <dgm:spPr/>
    </dgm:pt>
    <dgm:pt modelId="{5772D6FF-F263-4B68-8627-92C8F47F5C4C}" type="pres">
      <dgm:prSet presAssocID="{E2129518-E1F4-4B1A-8A6A-BB96EA6845AB}" presName="rectComp" presStyleCnt="0"/>
      <dgm:spPr/>
    </dgm:pt>
    <dgm:pt modelId="{0CEA3650-6491-40CC-9291-99620097AF5D}" type="pres">
      <dgm:prSet presAssocID="{E2129518-E1F4-4B1A-8A6A-BB96EA6845AB}" presName="bgRect" presStyleLbl="bgShp" presStyleIdx="0" presStyleCnt="3"/>
      <dgm:spPr/>
    </dgm:pt>
    <dgm:pt modelId="{6C7F1FFC-57E9-4627-B9D6-F5B0A0EF1534}" type="pres">
      <dgm:prSet presAssocID="{E2129518-E1F4-4B1A-8A6A-BB96EA6845AB}" presName="bgRectTx" presStyleLbl="bgShp" presStyleIdx="0" presStyleCnt="3">
        <dgm:presLayoutVars>
          <dgm:bulletEnabled val="1"/>
        </dgm:presLayoutVars>
      </dgm:prSet>
      <dgm:spPr/>
    </dgm:pt>
    <dgm:pt modelId="{0B5C5278-6DCE-4A30-AA62-8E87804026F3}" type="pres">
      <dgm:prSet presAssocID="{E2129518-E1F4-4B1A-8A6A-BB96EA6845AB}" presName="spComp" presStyleCnt="0"/>
      <dgm:spPr/>
    </dgm:pt>
    <dgm:pt modelId="{488D5AEE-7432-433C-BC4E-B7D1582D96CD}" type="pres">
      <dgm:prSet presAssocID="{E2129518-E1F4-4B1A-8A6A-BB96EA6845AB}" presName="vSp" presStyleCnt="0"/>
      <dgm:spPr/>
    </dgm:pt>
    <dgm:pt modelId="{9186A6B3-56AC-464D-B7B1-ECD5EEA82714}" type="pres">
      <dgm:prSet presAssocID="{A7D1EF42-0A92-49CF-832E-C2AF2CA08B2F}" presName="rectComp" presStyleCnt="0"/>
      <dgm:spPr/>
    </dgm:pt>
    <dgm:pt modelId="{A8EDB48A-6AEA-426F-9DBA-FB9C996D5005}" type="pres">
      <dgm:prSet presAssocID="{A7D1EF42-0A92-49CF-832E-C2AF2CA08B2F}" presName="bgRect" presStyleLbl="bgShp" presStyleIdx="1" presStyleCnt="3"/>
      <dgm:spPr/>
    </dgm:pt>
    <dgm:pt modelId="{57AD719B-0479-4CC1-A028-2CB29F6BD3AB}" type="pres">
      <dgm:prSet presAssocID="{A7D1EF42-0A92-49CF-832E-C2AF2CA08B2F}" presName="bgRectTx" presStyleLbl="bgShp" presStyleIdx="1" presStyleCnt="3">
        <dgm:presLayoutVars>
          <dgm:bulletEnabled val="1"/>
        </dgm:presLayoutVars>
      </dgm:prSet>
      <dgm:spPr/>
    </dgm:pt>
    <dgm:pt modelId="{F9FF4CED-7F80-4617-A403-71D93073B2E6}" type="pres">
      <dgm:prSet presAssocID="{A7D1EF42-0A92-49CF-832E-C2AF2CA08B2F}" presName="spComp" presStyleCnt="0"/>
      <dgm:spPr/>
    </dgm:pt>
    <dgm:pt modelId="{7D84D6C1-6C8C-4A3D-92D1-8B0A188639AD}" type="pres">
      <dgm:prSet presAssocID="{A7D1EF42-0A92-49CF-832E-C2AF2CA08B2F}" presName="vSp" presStyleCnt="0"/>
      <dgm:spPr/>
    </dgm:pt>
    <dgm:pt modelId="{D0CAE986-AC69-4D32-9F3A-8B0378606B73}" type="pres">
      <dgm:prSet presAssocID="{E6071E91-EE8C-4F68-9DE5-55F23CA83BC7}" presName="rectComp" presStyleCnt="0"/>
      <dgm:spPr/>
    </dgm:pt>
    <dgm:pt modelId="{AA80D4C3-8F7C-4687-8BA6-15190772D063}" type="pres">
      <dgm:prSet presAssocID="{E6071E91-EE8C-4F68-9DE5-55F23CA83BC7}" presName="bgRect" presStyleLbl="bgShp" presStyleIdx="2" presStyleCnt="3"/>
      <dgm:spPr/>
    </dgm:pt>
    <dgm:pt modelId="{D0D9A824-2C42-48CF-98DE-99D958CD461F}" type="pres">
      <dgm:prSet presAssocID="{E6071E91-EE8C-4F68-9DE5-55F23CA83BC7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4264AC04-15BA-4EE5-BE50-4E58EBAC5C0C}" srcId="{6C47FC94-B0C5-4D60-9E58-C923FB029B43}" destId="{E2129518-E1F4-4B1A-8A6A-BB96EA6845AB}" srcOrd="1" destOrd="0" parTransId="{26EA292E-D2BD-45DC-8288-61ADC7540DED}" sibTransId="{27C5D056-ACF5-4D88-8138-C90F4D29A628}"/>
    <dgm:cxn modelId="{1C82CE09-AC9E-40F0-976C-2BB84ED604FA}" type="presOf" srcId="{A7D1EF42-0A92-49CF-832E-C2AF2CA08B2F}" destId="{57AD719B-0479-4CC1-A028-2CB29F6BD3AB}" srcOrd="1" destOrd="0" presId="urn:microsoft.com/office/officeart/2005/8/layout/hierarchy6"/>
    <dgm:cxn modelId="{A322B50E-4808-4CDB-9F90-7F947CACAA41}" type="presOf" srcId="{B27B8B79-51AD-497B-A473-FC4ED48F84BA}" destId="{EC6081CE-D571-48F8-BFB8-90BFAC08AB03}" srcOrd="0" destOrd="0" presId="urn:microsoft.com/office/officeart/2005/8/layout/hierarchy6"/>
    <dgm:cxn modelId="{06A28610-7288-4769-91A5-5F7CC30E4006}" type="presOf" srcId="{CD9A34F0-539B-44E9-A2D6-2C6A3FC1DB48}" destId="{BC56353C-4577-426C-AE21-E92A8DEFF484}" srcOrd="0" destOrd="0" presId="urn:microsoft.com/office/officeart/2005/8/layout/hierarchy6"/>
    <dgm:cxn modelId="{E11DD915-FBF1-44D0-8E03-357557598FDF}" type="presOf" srcId="{6C47FC94-B0C5-4D60-9E58-C923FB029B43}" destId="{AD5381C3-AAAD-4E3B-B7C6-344F8D640DA5}" srcOrd="0" destOrd="0" presId="urn:microsoft.com/office/officeart/2005/8/layout/hierarchy6"/>
    <dgm:cxn modelId="{A8ED0F1B-5284-4843-84F2-0B14400A727F}" type="presOf" srcId="{2FEBE8FC-465A-4546-A79F-CF7E0CD46D24}" destId="{B34B92A5-0DAB-4346-AB5B-2C4BA7C6763E}" srcOrd="0" destOrd="0" presId="urn:microsoft.com/office/officeart/2005/8/layout/hierarchy6"/>
    <dgm:cxn modelId="{2AD17C1E-9076-4952-893D-80E57BDE1064}" srcId="{26EDB073-3326-4067-BB9C-9B57EDA5C293}" destId="{DFFE18B6-2780-414C-861A-406F26AFEA8B}" srcOrd="1" destOrd="0" parTransId="{1D5BA869-2B6D-474F-97FC-8733BCBD7315}" sibTransId="{580EAD98-0C4E-4110-823A-F725BD2E87C1}"/>
    <dgm:cxn modelId="{D758A728-50B5-4AA3-8348-48C6FE3F3B01}" type="presOf" srcId="{9827D12D-F2A4-4D15-A9C1-7523634F2104}" destId="{D7DD0106-305A-488F-B04B-DE3B452F111E}" srcOrd="0" destOrd="0" presId="urn:microsoft.com/office/officeart/2005/8/layout/hierarchy6"/>
    <dgm:cxn modelId="{5AD19F30-EAB2-4323-BFD4-66319E9EB39A}" type="presOf" srcId="{605C8C56-03ED-4811-ACC1-2C00CFE569FA}" destId="{C5378F84-3BAD-4983-A03B-3885835F105D}" srcOrd="0" destOrd="0" presId="urn:microsoft.com/office/officeart/2005/8/layout/hierarchy6"/>
    <dgm:cxn modelId="{E3545B3A-5356-4884-BBEA-36D7973032DC}" srcId="{6C47FC94-B0C5-4D60-9E58-C923FB029B43}" destId="{A7D1EF42-0A92-49CF-832E-C2AF2CA08B2F}" srcOrd="2" destOrd="0" parTransId="{797CBC0C-E8CD-4574-A32A-C0823A018B04}" sibTransId="{DF4241A4-D61B-4060-A70C-AF42CEE944A4}"/>
    <dgm:cxn modelId="{5305315D-C0C0-4CE1-B98E-E858E2A054EE}" type="presOf" srcId="{88B17F9C-6EA3-46FE-9CBF-EA01961F0D8E}" destId="{CFB881A4-4F57-4D5D-ABF9-389F4D03438C}" srcOrd="0" destOrd="0" presId="urn:microsoft.com/office/officeart/2005/8/layout/hierarchy6"/>
    <dgm:cxn modelId="{8BF4516C-609B-4D7C-A3D4-3235EB5E8FFB}" type="presOf" srcId="{A7D1EF42-0A92-49CF-832E-C2AF2CA08B2F}" destId="{A8EDB48A-6AEA-426F-9DBA-FB9C996D5005}" srcOrd="0" destOrd="0" presId="urn:microsoft.com/office/officeart/2005/8/layout/hierarchy6"/>
    <dgm:cxn modelId="{31A77F4D-E79F-4C16-BA4F-EDB62A6CC166}" type="presOf" srcId="{E6071E91-EE8C-4F68-9DE5-55F23CA83BC7}" destId="{AA80D4C3-8F7C-4687-8BA6-15190772D063}" srcOrd="0" destOrd="0" presId="urn:microsoft.com/office/officeart/2005/8/layout/hierarchy6"/>
    <dgm:cxn modelId="{1D8DB084-6FC8-4490-A6D6-2D5213D087E5}" type="presOf" srcId="{26EDB073-3326-4067-BB9C-9B57EDA5C293}" destId="{F4A443D7-CB1B-4526-9B48-E55D0F1A87A6}" srcOrd="0" destOrd="0" presId="urn:microsoft.com/office/officeart/2005/8/layout/hierarchy6"/>
    <dgm:cxn modelId="{3D91B99C-F8A5-43DE-A843-D359A35BEB84}" type="presOf" srcId="{04932B43-8DF9-4902-BFD8-E03870960271}" destId="{39DBFD71-EB6D-4C9B-A31D-24FF4631E65C}" srcOrd="0" destOrd="0" presId="urn:microsoft.com/office/officeart/2005/8/layout/hierarchy6"/>
    <dgm:cxn modelId="{1ACA3AA5-E7D7-4DA1-8C6F-E9540191A8D7}" type="presOf" srcId="{E6071E91-EE8C-4F68-9DE5-55F23CA83BC7}" destId="{D0D9A824-2C42-48CF-98DE-99D958CD461F}" srcOrd="1" destOrd="0" presId="urn:microsoft.com/office/officeart/2005/8/layout/hierarchy6"/>
    <dgm:cxn modelId="{BADC94A8-F79B-49D5-9375-F25649B8EB5B}" type="presOf" srcId="{DFFE18B6-2780-414C-861A-406F26AFEA8B}" destId="{DB290475-4140-4B6B-AAF0-3E2C969B27D8}" srcOrd="0" destOrd="0" presId="urn:microsoft.com/office/officeart/2005/8/layout/hierarchy6"/>
    <dgm:cxn modelId="{E36ED8AC-65AA-4466-93E6-784B1F4CD910}" srcId="{26EDB073-3326-4067-BB9C-9B57EDA5C293}" destId="{2FEBE8FC-465A-4546-A79F-CF7E0CD46D24}" srcOrd="0" destOrd="0" parTransId="{B6C5D4A4-3FAF-4854-8339-06E2F8E0012D}" sibTransId="{18DB9DFB-1B1A-4A32-A914-CC6DD15FDDFD}"/>
    <dgm:cxn modelId="{6C279CAF-1543-4197-80F3-FE00FA7DF06B}" type="presOf" srcId="{B6C5D4A4-3FAF-4854-8339-06E2F8E0012D}" destId="{51EC6DBF-894B-4978-947E-A3044FF62E49}" srcOrd="0" destOrd="0" presId="urn:microsoft.com/office/officeart/2005/8/layout/hierarchy6"/>
    <dgm:cxn modelId="{D3C41BB5-CD18-4950-818D-288C96C9003E}" type="presOf" srcId="{64521D25-7443-499D-B01A-84C559D28224}" destId="{60B84688-A8DC-4D28-9E3A-12F834140A5F}" srcOrd="0" destOrd="0" presId="urn:microsoft.com/office/officeart/2005/8/layout/hierarchy6"/>
    <dgm:cxn modelId="{C328D6BD-4177-4063-A44F-F67C571C9BE1}" type="presOf" srcId="{29D34DC1-EFE3-4DF0-827A-C3DCE814C1CF}" destId="{EB91C2B5-10ED-495E-B557-1C456582C214}" srcOrd="0" destOrd="0" presId="urn:microsoft.com/office/officeart/2005/8/layout/hierarchy6"/>
    <dgm:cxn modelId="{F8A9D4C7-CB20-42AE-8FB2-D9FC76BC431A}" type="presOf" srcId="{E2129518-E1F4-4B1A-8A6A-BB96EA6845AB}" destId="{6C7F1FFC-57E9-4627-B9D6-F5B0A0EF1534}" srcOrd="1" destOrd="0" presId="urn:microsoft.com/office/officeart/2005/8/layout/hierarchy6"/>
    <dgm:cxn modelId="{A63297C9-06AC-4D54-8128-230150A32567}" srcId="{6C47FC94-B0C5-4D60-9E58-C923FB029B43}" destId="{64521D25-7443-499D-B01A-84C559D28224}" srcOrd="0" destOrd="0" parTransId="{FBEB1D08-BF62-4064-89AE-492108718AF7}" sibTransId="{53E2B3DB-FC25-484B-B1E5-74230EB8E4C4}"/>
    <dgm:cxn modelId="{B4303ED1-76AD-4607-B9C6-4A2E9985203D}" type="presOf" srcId="{1D5BA869-2B6D-474F-97FC-8733BCBD7315}" destId="{608F7FB5-553B-4D22-95C3-08C3F3DFFE78}" srcOrd="0" destOrd="0" presId="urn:microsoft.com/office/officeart/2005/8/layout/hierarchy6"/>
    <dgm:cxn modelId="{125E2ADA-C8FF-4D02-8484-6F20F0452772}" srcId="{29D34DC1-EFE3-4DF0-827A-C3DCE814C1CF}" destId="{88B17F9C-6EA3-46FE-9CBF-EA01961F0D8E}" srcOrd="0" destOrd="0" parTransId="{CD9A34F0-539B-44E9-A2D6-2C6A3FC1DB48}" sibTransId="{39A28069-0D4C-4B03-850C-DB17BD949311}"/>
    <dgm:cxn modelId="{295472E3-980A-4C38-9000-B2035E1F6909}" srcId="{64521D25-7443-499D-B01A-84C559D28224}" destId="{26EDB073-3326-4067-BB9C-9B57EDA5C293}" srcOrd="0" destOrd="0" parTransId="{04932B43-8DF9-4902-BFD8-E03870960271}" sibTransId="{3A481F09-1485-4CF2-8C23-4DBDCB4AEC20}"/>
    <dgm:cxn modelId="{B1905FE7-9862-471E-8F8D-07BBFACACEB5}" type="presOf" srcId="{E2129518-E1F4-4B1A-8A6A-BB96EA6845AB}" destId="{0CEA3650-6491-40CC-9291-99620097AF5D}" srcOrd="0" destOrd="0" presId="urn:microsoft.com/office/officeart/2005/8/layout/hierarchy6"/>
    <dgm:cxn modelId="{265619E9-5799-42FB-9779-31A7205FCC0C}" srcId="{64521D25-7443-499D-B01A-84C559D28224}" destId="{29D34DC1-EFE3-4DF0-827A-C3DCE814C1CF}" srcOrd="1" destOrd="0" parTransId="{B27B8B79-51AD-497B-A473-FC4ED48F84BA}" sibTransId="{3C04454B-1FD1-4B77-ABDA-AB5979F64E5E}"/>
    <dgm:cxn modelId="{8B5D48FC-B613-434C-ADEE-F4F116505812}" srcId="{6C47FC94-B0C5-4D60-9E58-C923FB029B43}" destId="{E6071E91-EE8C-4F68-9DE5-55F23CA83BC7}" srcOrd="3" destOrd="0" parTransId="{E5592271-573E-400C-8D7B-DAECD21E4521}" sibTransId="{50603D62-BCE2-4ACA-A3EA-4D67DD6B97B2}"/>
    <dgm:cxn modelId="{1B7F3AFD-8F23-4C31-B995-AC30F5628858}" srcId="{26EDB073-3326-4067-BB9C-9B57EDA5C293}" destId="{9827D12D-F2A4-4D15-A9C1-7523634F2104}" srcOrd="2" destOrd="0" parTransId="{605C8C56-03ED-4811-ACC1-2C00CFE569FA}" sibTransId="{A91F2105-9590-45A8-8C05-57024B35138C}"/>
    <dgm:cxn modelId="{09B55FA5-2B26-4D96-BAE2-FFCFD77C2118}" type="presParOf" srcId="{AD5381C3-AAAD-4E3B-B7C6-344F8D640DA5}" destId="{0018D8F7-A30B-4025-AFF7-05AC958EFF2C}" srcOrd="0" destOrd="0" presId="urn:microsoft.com/office/officeart/2005/8/layout/hierarchy6"/>
    <dgm:cxn modelId="{7AFB479A-96D7-4FC7-834F-EA35E421DED2}" type="presParOf" srcId="{0018D8F7-A30B-4025-AFF7-05AC958EFF2C}" destId="{CB04F7D2-611A-4ED5-A670-AA26047C71F8}" srcOrd="0" destOrd="0" presId="urn:microsoft.com/office/officeart/2005/8/layout/hierarchy6"/>
    <dgm:cxn modelId="{9C7E9727-9C4A-4755-B92E-FB88ABFAED97}" type="presParOf" srcId="{0018D8F7-A30B-4025-AFF7-05AC958EFF2C}" destId="{9F6FD595-AA6D-4944-9D94-4ED0AF25F770}" srcOrd="1" destOrd="0" presId="urn:microsoft.com/office/officeart/2005/8/layout/hierarchy6"/>
    <dgm:cxn modelId="{D897E354-0957-40AB-BC12-27CA0AA7CDA4}" type="presParOf" srcId="{9F6FD595-AA6D-4944-9D94-4ED0AF25F770}" destId="{73089980-C892-4591-8C97-C87370076F38}" srcOrd="0" destOrd="0" presId="urn:microsoft.com/office/officeart/2005/8/layout/hierarchy6"/>
    <dgm:cxn modelId="{E06A6729-44CB-41A5-AEE0-0B0FDB28FEEF}" type="presParOf" srcId="{73089980-C892-4591-8C97-C87370076F38}" destId="{60B84688-A8DC-4D28-9E3A-12F834140A5F}" srcOrd="0" destOrd="0" presId="urn:microsoft.com/office/officeart/2005/8/layout/hierarchy6"/>
    <dgm:cxn modelId="{B8294BCC-211F-4834-AE37-44FFA69BBA68}" type="presParOf" srcId="{73089980-C892-4591-8C97-C87370076F38}" destId="{35159368-841F-4FBF-9E22-90CC4571E785}" srcOrd="1" destOrd="0" presId="urn:microsoft.com/office/officeart/2005/8/layout/hierarchy6"/>
    <dgm:cxn modelId="{0B1E8AE2-8F4E-44D1-A589-1BFA6A5521D3}" type="presParOf" srcId="{35159368-841F-4FBF-9E22-90CC4571E785}" destId="{39DBFD71-EB6D-4C9B-A31D-24FF4631E65C}" srcOrd="0" destOrd="0" presId="urn:microsoft.com/office/officeart/2005/8/layout/hierarchy6"/>
    <dgm:cxn modelId="{EB4FCB38-C8BE-4819-9073-5F1BA34C05F5}" type="presParOf" srcId="{35159368-841F-4FBF-9E22-90CC4571E785}" destId="{A324541F-C5BD-4FD7-AF0F-1135FB300263}" srcOrd="1" destOrd="0" presId="urn:microsoft.com/office/officeart/2005/8/layout/hierarchy6"/>
    <dgm:cxn modelId="{9B1A7CD6-27A5-4E1A-A6BE-AF8948EC1993}" type="presParOf" srcId="{A324541F-C5BD-4FD7-AF0F-1135FB300263}" destId="{F4A443D7-CB1B-4526-9B48-E55D0F1A87A6}" srcOrd="0" destOrd="0" presId="urn:microsoft.com/office/officeart/2005/8/layout/hierarchy6"/>
    <dgm:cxn modelId="{4BA400BD-0B77-471F-BDC1-018D79696C28}" type="presParOf" srcId="{A324541F-C5BD-4FD7-AF0F-1135FB300263}" destId="{E7C11D6A-1CC5-43CE-864A-FFDC2000D682}" srcOrd="1" destOrd="0" presId="urn:microsoft.com/office/officeart/2005/8/layout/hierarchy6"/>
    <dgm:cxn modelId="{E991B730-08B5-4247-B5F7-E46C2A027FAB}" type="presParOf" srcId="{E7C11D6A-1CC5-43CE-864A-FFDC2000D682}" destId="{51EC6DBF-894B-4978-947E-A3044FF62E49}" srcOrd="0" destOrd="0" presId="urn:microsoft.com/office/officeart/2005/8/layout/hierarchy6"/>
    <dgm:cxn modelId="{28E6DF0E-40DA-464C-AF65-037BFD6448B7}" type="presParOf" srcId="{E7C11D6A-1CC5-43CE-864A-FFDC2000D682}" destId="{6A4B8203-429D-401A-84BA-02AD6A3EE888}" srcOrd="1" destOrd="0" presId="urn:microsoft.com/office/officeart/2005/8/layout/hierarchy6"/>
    <dgm:cxn modelId="{713312C5-31BD-4E88-AF6C-2F757181649F}" type="presParOf" srcId="{6A4B8203-429D-401A-84BA-02AD6A3EE888}" destId="{B34B92A5-0DAB-4346-AB5B-2C4BA7C6763E}" srcOrd="0" destOrd="0" presId="urn:microsoft.com/office/officeart/2005/8/layout/hierarchy6"/>
    <dgm:cxn modelId="{8D73640F-D110-48FD-BC06-4B73E6B6F26D}" type="presParOf" srcId="{6A4B8203-429D-401A-84BA-02AD6A3EE888}" destId="{351A448E-45E0-4F52-9E63-DD81E282100D}" srcOrd="1" destOrd="0" presId="urn:microsoft.com/office/officeart/2005/8/layout/hierarchy6"/>
    <dgm:cxn modelId="{78940903-6088-497D-B444-4F39EB5EF915}" type="presParOf" srcId="{E7C11D6A-1CC5-43CE-864A-FFDC2000D682}" destId="{608F7FB5-553B-4D22-95C3-08C3F3DFFE78}" srcOrd="2" destOrd="0" presId="urn:microsoft.com/office/officeart/2005/8/layout/hierarchy6"/>
    <dgm:cxn modelId="{E915A05A-A4D3-4664-B9A1-81009900B85C}" type="presParOf" srcId="{E7C11D6A-1CC5-43CE-864A-FFDC2000D682}" destId="{D68FAABB-2C29-488F-AD06-ECC77B17B6E9}" srcOrd="3" destOrd="0" presId="urn:microsoft.com/office/officeart/2005/8/layout/hierarchy6"/>
    <dgm:cxn modelId="{8D24E392-40BC-40F8-9335-16965F0549C2}" type="presParOf" srcId="{D68FAABB-2C29-488F-AD06-ECC77B17B6E9}" destId="{DB290475-4140-4B6B-AAF0-3E2C969B27D8}" srcOrd="0" destOrd="0" presId="urn:microsoft.com/office/officeart/2005/8/layout/hierarchy6"/>
    <dgm:cxn modelId="{B1EAEDC1-49DE-4374-9746-2E899436F1EF}" type="presParOf" srcId="{D68FAABB-2C29-488F-AD06-ECC77B17B6E9}" destId="{51E1E182-FBE5-41F1-BE48-FB884614A403}" srcOrd="1" destOrd="0" presId="urn:microsoft.com/office/officeart/2005/8/layout/hierarchy6"/>
    <dgm:cxn modelId="{C893D79C-600B-4884-BF51-AC3A22BAAB18}" type="presParOf" srcId="{E7C11D6A-1CC5-43CE-864A-FFDC2000D682}" destId="{C5378F84-3BAD-4983-A03B-3885835F105D}" srcOrd="4" destOrd="0" presId="urn:microsoft.com/office/officeart/2005/8/layout/hierarchy6"/>
    <dgm:cxn modelId="{8CB52A6D-7ACC-48C9-B790-6F1ED81AB877}" type="presParOf" srcId="{E7C11D6A-1CC5-43CE-864A-FFDC2000D682}" destId="{465653A7-0E48-42DB-939D-C5C8FE5C197E}" srcOrd="5" destOrd="0" presId="urn:microsoft.com/office/officeart/2005/8/layout/hierarchy6"/>
    <dgm:cxn modelId="{0F235420-67D5-42EA-A507-3E88FA74B467}" type="presParOf" srcId="{465653A7-0E48-42DB-939D-C5C8FE5C197E}" destId="{D7DD0106-305A-488F-B04B-DE3B452F111E}" srcOrd="0" destOrd="0" presId="urn:microsoft.com/office/officeart/2005/8/layout/hierarchy6"/>
    <dgm:cxn modelId="{2DAAD09A-FB63-4ABA-A4A0-5C5181761218}" type="presParOf" srcId="{465653A7-0E48-42DB-939D-C5C8FE5C197E}" destId="{A5950E0E-D573-4BF6-8AD7-0F36E87EA068}" srcOrd="1" destOrd="0" presId="urn:microsoft.com/office/officeart/2005/8/layout/hierarchy6"/>
    <dgm:cxn modelId="{CEA2E217-A2A8-4F1C-9B87-35752629E7A3}" type="presParOf" srcId="{35159368-841F-4FBF-9E22-90CC4571E785}" destId="{EC6081CE-D571-48F8-BFB8-90BFAC08AB03}" srcOrd="2" destOrd="0" presId="urn:microsoft.com/office/officeart/2005/8/layout/hierarchy6"/>
    <dgm:cxn modelId="{43A11B93-CC32-4B4A-9639-21CAB4F95931}" type="presParOf" srcId="{35159368-841F-4FBF-9E22-90CC4571E785}" destId="{37ADE96B-5E7B-4EB0-BDE1-416D27D937AD}" srcOrd="3" destOrd="0" presId="urn:microsoft.com/office/officeart/2005/8/layout/hierarchy6"/>
    <dgm:cxn modelId="{65DBCCE2-CE84-44F2-8876-D71618F33612}" type="presParOf" srcId="{37ADE96B-5E7B-4EB0-BDE1-416D27D937AD}" destId="{EB91C2B5-10ED-495E-B557-1C456582C214}" srcOrd="0" destOrd="0" presId="urn:microsoft.com/office/officeart/2005/8/layout/hierarchy6"/>
    <dgm:cxn modelId="{0C1047A8-0827-44A5-AAE0-0F99AB54D26F}" type="presParOf" srcId="{37ADE96B-5E7B-4EB0-BDE1-416D27D937AD}" destId="{1A6D3393-D835-4CA7-8D0F-3091F7547C23}" srcOrd="1" destOrd="0" presId="urn:microsoft.com/office/officeart/2005/8/layout/hierarchy6"/>
    <dgm:cxn modelId="{913F22CF-7014-4DB9-8DB6-F34FCCAD3FB3}" type="presParOf" srcId="{1A6D3393-D835-4CA7-8D0F-3091F7547C23}" destId="{BC56353C-4577-426C-AE21-E92A8DEFF484}" srcOrd="0" destOrd="0" presId="urn:microsoft.com/office/officeart/2005/8/layout/hierarchy6"/>
    <dgm:cxn modelId="{E229DEF2-5F6F-47BB-8D70-8370ED52C357}" type="presParOf" srcId="{1A6D3393-D835-4CA7-8D0F-3091F7547C23}" destId="{40310F9B-DF02-455B-8B12-D3E619D9E9B8}" srcOrd="1" destOrd="0" presId="urn:microsoft.com/office/officeart/2005/8/layout/hierarchy6"/>
    <dgm:cxn modelId="{AC5EA990-855E-4D50-AA97-54536BA42F39}" type="presParOf" srcId="{40310F9B-DF02-455B-8B12-D3E619D9E9B8}" destId="{CFB881A4-4F57-4D5D-ABF9-389F4D03438C}" srcOrd="0" destOrd="0" presId="urn:microsoft.com/office/officeart/2005/8/layout/hierarchy6"/>
    <dgm:cxn modelId="{F327289A-457A-4F25-AB2C-CFE7043DBBA2}" type="presParOf" srcId="{40310F9B-DF02-455B-8B12-D3E619D9E9B8}" destId="{3C2D09CC-7E8E-4179-AB1F-E9A877C2B4DD}" srcOrd="1" destOrd="0" presId="urn:microsoft.com/office/officeart/2005/8/layout/hierarchy6"/>
    <dgm:cxn modelId="{7C7594C8-28E2-4D8D-8D01-18E687DE7EE7}" type="presParOf" srcId="{AD5381C3-AAAD-4E3B-B7C6-344F8D640DA5}" destId="{7D002700-5EF0-4BE7-A143-08DB9CF5F411}" srcOrd="1" destOrd="0" presId="urn:microsoft.com/office/officeart/2005/8/layout/hierarchy6"/>
    <dgm:cxn modelId="{FB7A6743-59D4-4B40-A21B-9A79EE3E001D}" type="presParOf" srcId="{7D002700-5EF0-4BE7-A143-08DB9CF5F411}" destId="{5772D6FF-F263-4B68-8627-92C8F47F5C4C}" srcOrd="0" destOrd="0" presId="urn:microsoft.com/office/officeart/2005/8/layout/hierarchy6"/>
    <dgm:cxn modelId="{CF2A0956-AA5D-43CA-AD53-F88C7F0DD73A}" type="presParOf" srcId="{5772D6FF-F263-4B68-8627-92C8F47F5C4C}" destId="{0CEA3650-6491-40CC-9291-99620097AF5D}" srcOrd="0" destOrd="0" presId="urn:microsoft.com/office/officeart/2005/8/layout/hierarchy6"/>
    <dgm:cxn modelId="{2F50125A-15A8-4BD6-B9EA-6BE082EF0AFD}" type="presParOf" srcId="{5772D6FF-F263-4B68-8627-92C8F47F5C4C}" destId="{6C7F1FFC-57E9-4627-B9D6-F5B0A0EF1534}" srcOrd="1" destOrd="0" presId="urn:microsoft.com/office/officeart/2005/8/layout/hierarchy6"/>
    <dgm:cxn modelId="{05AF4B89-7C4F-4C7F-AAEE-30AC60F9B79A}" type="presParOf" srcId="{7D002700-5EF0-4BE7-A143-08DB9CF5F411}" destId="{0B5C5278-6DCE-4A30-AA62-8E87804026F3}" srcOrd="1" destOrd="0" presId="urn:microsoft.com/office/officeart/2005/8/layout/hierarchy6"/>
    <dgm:cxn modelId="{E95D5F67-E512-4544-A070-73D157F166EF}" type="presParOf" srcId="{0B5C5278-6DCE-4A30-AA62-8E87804026F3}" destId="{488D5AEE-7432-433C-BC4E-B7D1582D96CD}" srcOrd="0" destOrd="0" presId="urn:microsoft.com/office/officeart/2005/8/layout/hierarchy6"/>
    <dgm:cxn modelId="{4EED711E-38A8-409D-951B-66CF8C10BAA2}" type="presParOf" srcId="{7D002700-5EF0-4BE7-A143-08DB9CF5F411}" destId="{9186A6B3-56AC-464D-B7B1-ECD5EEA82714}" srcOrd="2" destOrd="0" presId="urn:microsoft.com/office/officeart/2005/8/layout/hierarchy6"/>
    <dgm:cxn modelId="{90AA43CF-6EA9-40A5-8230-1F70715BE02D}" type="presParOf" srcId="{9186A6B3-56AC-464D-B7B1-ECD5EEA82714}" destId="{A8EDB48A-6AEA-426F-9DBA-FB9C996D5005}" srcOrd="0" destOrd="0" presId="urn:microsoft.com/office/officeart/2005/8/layout/hierarchy6"/>
    <dgm:cxn modelId="{CFCC9E27-F451-4342-984E-994DDD0F5D12}" type="presParOf" srcId="{9186A6B3-56AC-464D-B7B1-ECD5EEA82714}" destId="{57AD719B-0479-4CC1-A028-2CB29F6BD3AB}" srcOrd="1" destOrd="0" presId="urn:microsoft.com/office/officeart/2005/8/layout/hierarchy6"/>
    <dgm:cxn modelId="{BAECDE2C-6FA8-40FA-A65F-C3B0AADFD45F}" type="presParOf" srcId="{7D002700-5EF0-4BE7-A143-08DB9CF5F411}" destId="{F9FF4CED-7F80-4617-A403-71D93073B2E6}" srcOrd="3" destOrd="0" presId="urn:microsoft.com/office/officeart/2005/8/layout/hierarchy6"/>
    <dgm:cxn modelId="{A1509EAF-B73F-4197-8D4C-8409BBB6B8D0}" type="presParOf" srcId="{F9FF4CED-7F80-4617-A403-71D93073B2E6}" destId="{7D84D6C1-6C8C-4A3D-92D1-8B0A188639AD}" srcOrd="0" destOrd="0" presId="urn:microsoft.com/office/officeart/2005/8/layout/hierarchy6"/>
    <dgm:cxn modelId="{CB0A0FCA-165A-4467-9E9F-BB908725A3E7}" type="presParOf" srcId="{7D002700-5EF0-4BE7-A143-08DB9CF5F411}" destId="{D0CAE986-AC69-4D32-9F3A-8B0378606B73}" srcOrd="4" destOrd="0" presId="urn:microsoft.com/office/officeart/2005/8/layout/hierarchy6"/>
    <dgm:cxn modelId="{F686EC1F-7510-4AF6-B0A5-445D95046EF0}" type="presParOf" srcId="{D0CAE986-AC69-4D32-9F3A-8B0378606B73}" destId="{AA80D4C3-8F7C-4687-8BA6-15190772D063}" srcOrd="0" destOrd="0" presId="urn:microsoft.com/office/officeart/2005/8/layout/hierarchy6"/>
    <dgm:cxn modelId="{42494337-40D8-4788-9E46-905A79DC515F}" type="presParOf" srcId="{D0CAE986-AC69-4D32-9F3A-8B0378606B73}" destId="{D0D9A824-2C42-48CF-98DE-99D958CD461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7E1A83-A6BA-4A8F-AFD0-8B8EF37BEE7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AFF2B2-C61E-4578-8061-3F09126D20D2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FR" sz="1400" b="1" dirty="0">
              <a:solidFill>
                <a:schemeClr val="bg1"/>
              </a:solidFill>
            </a:rPr>
            <a:t>Total</a:t>
          </a:r>
        </a:p>
        <a:p>
          <a:r>
            <a:rPr lang="fr-FR" sz="1400" b="1" dirty="0">
              <a:solidFill>
                <a:schemeClr val="bg1"/>
              </a:solidFill>
            </a:rPr>
            <a:t>N=11,577</a:t>
          </a:r>
        </a:p>
      </dgm:t>
    </dgm:pt>
    <dgm:pt modelId="{3D76818B-149D-4414-A7B1-D0343FAC9153}" type="parTrans" cxnId="{4AE95175-50DC-475D-AED3-51995B10E30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FD46317-16E4-4408-8A8A-03AAECCC1D4B}" type="sibTrans" cxnId="{4AE95175-50DC-475D-AED3-51995B10E30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F6F8268-6804-4E6F-81C9-EFFA70E00A39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Positive for </a:t>
          </a:r>
          <a:r>
            <a:rPr lang="fr-FR" b="1" dirty="0" err="1">
              <a:solidFill>
                <a:schemeClr val="tx1"/>
              </a:solidFill>
            </a:rPr>
            <a:t>Flu</a:t>
          </a:r>
          <a:r>
            <a:rPr lang="fr-FR" b="1" dirty="0">
              <a:solidFill>
                <a:schemeClr val="tx1"/>
              </a:solidFill>
            </a:rPr>
            <a:t> A</a:t>
          </a:r>
        </a:p>
        <a:p>
          <a:r>
            <a:rPr lang="fr-FR" b="1" dirty="0">
              <a:solidFill>
                <a:schemeClr val="tx1"/>
              </a:solidFill>
            </a:rPr>
            <a:t>N=1014 (8.8%)</a:t>
          </a:r>
        </a:p>
      </dgm:t>
    </dgm:pt>
    <dgm:pt modelId="{B700DFC5-2F29-4D0E-81FE-96A375A87C88}" type="parTrans" cxnId="{85EBD5C7-606A-4CD2-8311-EE07BFDB3EBA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055825C3-1C6B-40CA-8164-603C7C686034}" type="sibTrans" cxnId="{85EBD5C7-606A-4CD2-8311-EE07BFDB3EBA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FAF40C7-4FE3-4030-B009-0F199059C2B7}">
      <dgm:prSet phldrT="[Texte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Ducks</a:t>
          </a:r>
        </a:p>
        <a:p>
          <a:r>
            <a:rPr lang="fr-FR" b="1" dirty="0">
              <a:solidFill>
                <a:schemeClr val="tx1"/>
              </a:solidFill>
            </a:rPr>
            <a:t>n=88 (91.7%)</a:t>
          </a:r>
        </a:p>
      </dgm:t>
    </dgm:pt>
    <dgm:pt modelId="{20739771-D7D3-47E2-8048-4D13C14ECF59}" type="parTrans" cxnId="{6D1BAF36-4F94-48C5-9CDB-87E7213E3E7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CB86294-0BE0-4D94-BA4B-7AB18C642093}" type="sibTrans" cxnId="{6D1BAF36-4F94-48C5-9CDB-87E7213E3E7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7D36875-2924-491E-AEE2-F3D72325A524}">
      <dgm:prSet phldrT="[Texte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b="1" dirty="0" err="1">
              <a:solidFill>
                <a:schemeClr val="tx1"/>
              </a:solidFill>
            </a:rPr>
            <a:t>Unsubtypable</a:t>
          </a:r>
          <a:endParaRPr lang="fr-FR" b="1" dirty="0">
            <a:solidFill>
              <a:schemeClr val="tx1"/>
            </a:solidFill>
          </a:endParaRPr>
        </a:p>
        <a:p>
          <a:r>
            <a:rPr lang="fr-FR" b="1" dirty="0">
              <a:solidFill>
                <a:schemeClr val="tx1"/>
              </a:solidFill>
            </a:rPr>
            <a:t>N=911 (89.8%)</a:t>
          </a:r>
        </a:p>
      </dgm:t>
    </dgm:pt>
    <dgm:pt modelId="{89A7699A-D244-4793-ADCD-645C41CBBE3C}" type="parTrans" cxnId="{E83697F1-90D4-48D1-8964-3D6892E22FF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3D9F865-2E09-47B6-A265-7E9F3595EEF8}" type="sibTrans" cxnId="{E83697F1-90D4-48D1-8964-3D6892E22FF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ADEFFBA-8EDD-4F30-BB3B-826CB2B9BB0B}">
      <dgm:prSet phldrT="[Texte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b="1" dirty="0" err="1">
              <a:solidFill>
                <a:schemeClr val="tx1"/>
              </a:solidFill>
            </a:rPr>
            <a:t>Negative</a:t>
          </a:r>
          <a:r>
            <a:rPr lang="fr-FR" b="1" dirty="0">
              <a:solidFill>
                <a:schemeClr val="tx1"/>
              </a:solidFill>
            </a:rPr>
            <a:t> for </a:t>
          </a:r>
          <a:r>
            <a:rPr lang="fr-FR" b="1" dirty="0" err="1">
              <a:solidFill>
                <a:schemeClr val="tx1"/>
              </a:solidFill>
            </a:rPr>
            <a:t>Flu</a:t>
          </a:r>
          <a:r>
            <a:rPr lang="fr-FR" b="1" dirty="0">
              <a:solidFill>
                <a:schemeClr val="tx1"/>
              </a:solidFill>
            </a:rPr>
            <a:t> A</a:t>
          </a:r>
        </a:p>
        <a:p>
          <a:r>
            <a:rPr lang="fr-FR" b="1" dirty="0">
              <a:solidFill>
                <a:schemeClr val="tx1"/>
              </a:solidFill>
            </a:rPr>
            <a:t>N=10,563 (91.2%)</a:t>
          </a:r>
        </a:p>
      </dgm:t>
    </dgm:pt>
    <dgm:pt modelId="{DBACE8F0-0041-453B-8EAC-EA4239C01BB7}" type="parTrans" cxnId="{6A39908C-5E7E-4414-A4B6-F602B908898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4B936CAE-B68B-43F8-8D1A-285BCE547080}" type="sibTrans" cxnId="{6A39908C-5E7E-4414-A4B6-F602B908898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AD640A1-934E-4F78-995A-CEC39BA0FADF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Ducks</a:t>
          </a:r>
        </a:p>
        <a:p>
          <a:r>
            <a:rPr lang="fr-FR" b="1" dirty="0">
              <a:solidFill>
                <a:schemeClr val="tx1"/>
              </a:solidFill>
            </a:rPr>
            <a:t>N=7 (100%)</a:t>
          </a:r>
        </a:p>
      </dgm:t>
    </dgm:pt>
    <dgm:pt modelId="{96829B00-CBF7-49AF-8638-9E204B06CA5A}" type="parTrans" cxnId="{BCCD9EA4-DE09-4C3F-8A23-024CFC20009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0314D5AA-5894-49DC-98F9-FE0E810370F6}" type="sibTrans" cxnId="{BCCD9EA4-DE09-4C3F-8A23-024CFC20009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CAB62BB-6AEF-4947-BECD-ED3268B584C9}">
      <dgm:prSet/>
      <dgm:spPr>
        <a:solidFill>
          <a:srgbClr val="FFCC66"/>
        </a:solidFill>
      </dgm:spPr>
      <dgm:t>
        <a:bodyPr/>
        <a:lstStyle/>
        <a:p>
          <a:r>
            <a:rPr lang="fr-FR" b="1" dirty="0" err="1">
              <a:solidFill>
                <a:schemeClr val="tx1"/>
              </a:solidFill>
            </a:rPr>
            <a:t>Flu</a:t>
          </a:r>
          <a:r>
            <a:rPr lang="fr-FR" b="1" dirty="0">
              <a:solidFill>
                <a:schemeClr val="tx1"/>
              </a:solidFill>
            </a:rPr>
            <a:t> A/H5</a:t>
          </a:r>
        </a:p>
        <a:p>
          <a:r>
            <a:rPr lang="fr-FR" b="1" dirty="0">
              <a:solidFill>
                <a:schemeClr val="tx1"/>
              </a:solidFill>
            </a:rPr>
            <a:t>N=0</a:t>
          </a:r>
        </a:p>
      </dgm:t>
    </dgm:pt>
    <dgm:pt modelId="{E7603420-1EEB-47E1-BEBA-FACE42200359}" type="parTrans" cxnId="{14DC6D35-F2D8-426B-9DF8-552D63A062C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9B6A294-4CA4-488B-9E31-320BDE3B23DB}" type="sibTrans" cxnId="{14DC6D35-F2D8-426B-9DF8-552D63A062C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4BB35E7A-B13A-49B4-996D-43F75000E37D}">
      <dgm:prSet/>
      <dgm:spPr>
        <a:solidFill>
          <a:srgbClr val="FF9933"/>
        </a:solidFill>
      </dgm:spPr>
      <dgm:t>
        <a:bodyPr/>
        <a:lstStyle/>
        <a:p>
          <a:r>
            <a:rPr lang="fr-FR" b="1" dirty="0" err="1">
              <a:solidFill>
                <a:schemeClr val="tx1"/>
              </a:solidFill>
            </a:rPr>
            <a:t>Flu</a:t>
          </a:r>
          <a:r>
            <a:rPr lang="fr-FR" b="1" dirty="0">
              <a:solidFill>
                <a:schemeClr val="tx1"/>
              </a:solidFill>
            </a:rPr>
            <a:t> A/H9</a:t>
          </a:r>
        </a:p>
        <a:p>
          <a:r>
            <a:rPr lang="fr-FR" b="1" dirty="0">
              <a:solidFill>
                <a:schemeClr val="tx1"/>
              </a:solidFill>
            </a:rPr>
            <a:t>N= 96 (9.5%)</a:t>
          </a:r>
        </a:p>
      </dgm:t>
    </dgm:pt>
    <dgm:pt modelId="{E91931FA-417F-4FD5-96E7-48173E8E6EC3}" type="parTrans" cxnId="{99A5654F-BC8E-44DD-851E-7C04DACBF5D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A9013BB-2AFE-43E3-9E4C-88824BD75BC0}" type="sibTrans" cxnId="{99A5654F-BC8E-44DD-851E-7C04DACBF5D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26F3E3F-CC4F-4022-B58F-90E7FF0FBA86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Chicken </a:t>
          </a:r>
        </a:p>
        <a:p>
          <a:r>
            <a:rPr lang="fr-FR" b="1" dirty="0">
              <a:solidFill>
                <a:schemeClr val="tx1"/>
              </a:solidFill>
            </a:rPr>
            <a:t>n=7 (7.3%)</a:t>
          </a:r>
        </a:p>
      </dgm:t>
    </dgm:pt>
    <dgm:pt modelId="{33D3CD57-C588-48A5-A142-2C050B0C6C06}" type="parTrans" cxnId="{67A3E06E-8D6E-4997-9318-0ADCA35BC88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B686F93-882F-4C4D-8997-27BB05DAFC99}" type="sibTrans" cxnId="{67A3E06E-8D6E-4997-9318-0ADCA35BC88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D044B4F-BD39-4DB6-B4DE-26BDA2E7EB9C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Goose</a:t>
          </a:r>
        </a:p>
        <a:p>
          <a:r>
            <a:rPr lang="fr-FR" b="1" dirty="0">
              <a:solidFill>
                <a:schemeClr val="tx1"/>
              </a:solidFill>
            </a:rPr>
            <a:t>n=1 (1%)</a:t>
          </a:r>
        </a:p>
      </dgm:t>
    </dgm:pt>
    <dgm:pt modelId="{482E7D1B-2E38-4E0F-9371-645C63E79901}" type="parTrans" cxnId="{97F982F8-CEFF-4477-9FE7-1871B8DFEA6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07529E7-8154-44E1-AA60-2894832D05CD}" type="sibTrans" cxnId="{97F982F8-CEFF-4477-9FE7-1871B8DFEA6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9D5AA46-C857-4AA4-9151-85866E78B496}">
      <dgm:prSet/>
      <dgm:spPr>
        <a:solidFill>
          <a:srgbClr val="92D050"/>
        </a:solidFill>
      </dgm:spPr>
      <dgm:t>
        <a:bodyPr/>
        <a:lstStyle/>
        <a:p>
          <a:r>
            <a:rPr lang="fr-FR" b="1" dirty="0" err="1">
              <a:solidFill>
                <a:schemeClr val="tx1"/>
              </a:solidFill>
            </a:rPr>
            <a:t>Flu</a:t>
          </a:r>
          <a:r>
            <a:rPr lang="fr-FR" b="1" dirty="0">
              <a:solidFill>
                <a:schemeClr val="tx1"/>
              </a:solidFill>
            </a:rPr>
            <a:t> A/H7</a:t>
          </a:r>
        </a:p>
        <a:p>
          <a:r>
            <a:rPr lang="fr-FR" b="1" dirty="0">
              <a:solidFill>
                <a:schemeClr val="tx1"/>
              </a:solidFill>
            </a:rPr>
            <a:t>N=7 (0.7%)</a:t>
          </a:r>
        </a:p>
      </dgm:t>
    </dgm:pt>
    <dgm:pt modelId="{BAA3A9AD-8389-417E-A672-A26CB5826751}" type="parTrans" cxnId="{313FC4F5-ACCB-40AC-80FA-4FE4FB3CFC9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A40FFB3-3022-4EA4-907B-67207EF54CDE}" type="sibTrans" cxnId="{313FC4F5-ACCB-40AC-80FA-4FE4FB3CFC9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2698413-6954-4CA1-99AA-4BC4B74B7A4B}" type="pres">
      <dgm:prSet presAssocID="{087E1A83-A6BA-4A8F-AFD0-8B8EF37BEE7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D20D9A-E6F4-480A-A223-81E5CEF33BC5}" type="pres">
      <dgm:prSet presAssocID="{087E1A83-A6BA-4A8F-AFD0-8B8EF37BEE74}" presName="hierFlow" presStyleCnt="0"/>
      <dgm:spPr/>
    </dgm:pt>
    <dgm:pt modelId="{FCB79F98-F4CE-40FD-8AFD-90E22D23CA12}" type="pres">
      <dgm:prSet presAssocID="{087E1A83-A6BA-4A8F-AFD0-8B8EF37BEE7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FF5E611-6164-4AF0-88C7-42F68DE2C84E}" type="pres">
      <dgm:prSet presAssocID="{DFAFF2B2-C61E-4578-8061-3F09126D20D2}" presName="Name14" presStyleCnt="0"/>
      <dgm:spPr/>
    </dgm:pt>
    <dgm:pt modelId="{4866C771-5F3D-4B74-AD4D-CF05692B149E}" type="pres">
      <dgm:prSet presAssocID="{DFAFF2B2-C61E-4578-8061-3F09126D20D2}" presName="level1Shape" presStyleLbl="node0" presStyleIdx="0" presStyleCnt="1">
        <dgm:presLayoutVars>
          <dgm:chPref val="3"/>
        </dgm:presLayoutVars>
      </dgm:prSet>
      <dgm:spPr/>
    </dgm:pt>
    <dgm:pt modelId="{680BED56-78FE-4813-B84F-3C790672F408}" type="pres">
      <dgm:prSet presAssocID="{DFAFF2B2-C61E-4578-8061-3F09126D20D2}" presName="hierChild2" presStyleCnt="0"/>
      <dgm:spPr/>
    </dgm:pt>
    <dgm:pt modelId="{2BA634C2-5548-4C78-A24C-B25FC8BF5F53}" type="pres">
      <dgm:prSet presAssocID="{B700DFC5-2F29-4D0E-81FE-96A375A87C88}" presName="Name19" presStyleLbl="parChTrans1D2" presStyleIdx="0" presStyleCnt="2"/>
      <dgm:spPr/>
    </dgm:pt>
    <dgm:pt modelId="{472A77F7-ACD7-4121-A8FE-EC19D75C5FEB}" type="pres">
      <dgm:prSet presAssocID="{EF6F8268-6804-4E6F-81C9-EFFA70E00A39}" presName="Name21" presStyleCnt="0"/>
      <dgm:spPr/>
    </dgm:pt>
    <dgm:pt modelId="{B3508F12-6BC0-40D8-9453-ECAB0FBD486A}" type="pres">
      <dgm:prSet presAssocID="{EF6F8268-6804-4E6F-81C9-EFFA70E00A39}" presName="level2Shape" presStyleLbl="node2" presStyleIdx="0" presStyleCnt="2" custScaleX="130000"/>
      <dgm:spPr/>
    </dgm:pt>
    <dgm:pt modelId="{D78FA2ED-937A-4B01-9699-73A401E37971}" type="pres">
      <dgm:prSet presAssocID="{EF6F8268-6804-4E6F-81C9-EFFA70E00A39}" presName="hierChild3" presStyleCnt="0"/>
      <dgm:spPr/>
    </dgm:pt>
    <dgm:pt modelId="{4D4BAFF8-3259-4ECC-9927-50F640B87618}" type="pres">
      <dgm:prSet presAssocID="{E91931FA-417F-4FD5-96E7-48173E8E6EC3}" presName="Name19" presStyleLbl="parChTrans1D3" presStyleIdx="0" presStyleCnt="4"/>
      <dgm:spPr/>
    </dgm:pt>
    <dgm:pt modelId="{04FB1FE4-4FB1-418D-931A-D59CE47FFBBA}" type="pres">
      <dgm:prSet presAssocID="{4BB35E7A-B13A-49B4-996D-43F75000E37D}" presName="Name21" presStyleCnt="0"/>
      <dgm:spPr/>
    </dgm:pt>
    <dgm:pt modelId="{499B309B-8B25-4E22-A887-94957A698366}" type="pres">
      <dgm:prSet presAssocID="{4BB35E7A-B13A-49B4-996D-43F75000E37D}" presName="level2Shape" presStyleLbl="node3" presStyleIdx="0" presStyleCnt="4"/>
      <dgm:spPr/>
    </dgm:pt>
    <dgm:pt modelId="{1C786909-8D0C-4679-9F8F-66B34AD7E2A1}" type="pres">
      <dgm:prSet presAssocID="{4BB35E7A-B13A-49B4-996D-43F75000E37D}" presName="hierChild3" presStyleCnt="0"/>
      <dgm:spPr/>
    </dgm:pt>
    <dgm:pt modelId="{37D70BC1-9DBF-475D-85B2-660E2F7963C5}" type="pres">
      <dgm:prSet presAssocID="{33D3CD57-C588-48A5-A142-2C050B0C6C06}" presName="Name19" presStyleLbl="parChTrans1D4" presStyleIdx="0" presStyleCnt="4"/>
      <dgm:spPr/>
    </dgm:pt>
    <dgm:pt modelId="{0B00DFC8-4FA7-407F-976A-ECAF255B6745}" type="pres">
      <dgm:prSet presAssocID="{D26F3E3F-CC4F-4022-B58F-90E7FF0FBA86}" presName="Name21" presStyleCnt="0"/>
      <dgm:spPr/>
    </dgm:pt>
    <dgm:pt modelId="{38089213-BBCE-4871-A640-AB152AE1B370}" type="pres">
      <dgm:prSet presAssocID="{D26F3E3F-CC4F-4022-B58F-90E7FF0FBA86}" presName="level2Shape" presStyleLbl="node4" presStyleIdx="0" presStyleCnt="4"/>
      <dgm:spPr/>
    </dgm:pt>
    <dgm:pt modelId="{EFD24AD3-9BBB-42A3-A35A-5612F76B28F1}" type="pres">
      <dgm:prSet presAssocID="{D26F3E3F-CC4F-4022-B58F-90E7FF0FBA86}" presName="hierChild3" presStyleCnt="0"/>
      <dgm:spPr/>
    </dgm:pt>
    <dgm:pt modelId="{60F6E679-781F-4FC8-B8E2-E7A52E65A086}" type="pres">
      <dgm:prSet presAssocID="{20739771-D7D3-47E2-8048-4D13C14ECF59}" presName="Name19" presStyleLbl="parChTrans1D4" presStyleIdx="1" presStyleCnt="4"/>
      <dgm:spPr/>
    </dgm:pt>
    <dgm:pt modelId="{1593D56E-7C9A-4529-8B03-CD779A166325}" type="pres">
      <dgm:prSet presAssocID="{1FAF40C7-4FE3-4030-B009-0F199059C2B7}" presName="Name21" presStyleCnt="0"/>
      <dgm:spPr/>
    </dgm:pt>
    <dgm:pt modelId="{0ABFE15D-32C4-45F8-AE12-034786215F7E}" type="pres">
      <dgm:prSet presAssocID="{1FAF40C7-4FE3-4030-B009-0F199059C2B7}" presName="level2Shape" presStyleLbl="node4" presStyleIdx="1" presStyleCnt="4"/>
      <dgm:spPr/>
    </dgm:pt>
    <dgm:pt modelId="{DE15FA3F-12D6-4318-AF09-4E0EDEDE6F69}" type="pres">
      <dgm:prSet presAssocID="{1FAF40C7-4FE3-4030-B009-0F199059C2B7}" presName="hierChild3" presStyleCnt="0"/>
      <dgm:spPr/>
    </dgm:pt>
    <dgm:pt modelId="{45B9904B-FF3A-4E16-B2E0-A054D674B5D1}" type="pres">
      <dgm:prSet presAssocID="{482E7D1B-2E38-4E0F-9371-645C63E79901}" presName="Name19" presStyleLbl="parChTrans1D4" presStyleIdx="2" presStyleCnt="4"/>
      <dgm:spPr/>
    </dgm:pt>
    <dgm:pt modelId="{C09AB1B1-68C1-455D-95F9-C87B70E02516}" type="pres">
      <dgm:prSet presAssocID="{9D044B4F-BD39-4DB6-B4DE-26BDA2E7EB9C}" presName="Name21" presStyleCnt="0"/>
      <dgm:spPr/>
    </dgm:pt>
    <dgm:pt modelId="{5ED308C1-021C-44C1-A1AC-B8B61F1F087F}" type="pres">
      <dgm:prSet presAssocID="{9D044B4F-BD39-4DB6-B4DE-26BDA2E7EB9C}" presName="level2Shape" presStyleLbl="node4" presStyleIdx="2" presStyleCnt="4"/>
      <dgm:spPr/>
    </dgm:pt>
    <dgm:pt modelId="{5CB8333C-6128-4495-AB44-83DE21EACAB4}" type="pres">
      <dgm:prSet presAssocID="{9D044B4F-BD39-4DB6-B4DE-26BDA2E7EB9C}" presName="hierChild3" presStyleCnt="0"/>
      <dgm:spPr/>
    </dgm:pt>
    <dgm:pt modelId="{DF19D68A-786D-432C-87F5-B24DB08C32CF}" type="pres">
      <dgm:prSet presAssocID="{BAA3A9AD-8389-417E-A672-A26CB5826751}" presName="Name19" presStyleLbl="parChTrans1D3" presStyleIdx="1" presStyleCnt="4"/>
      <dgm:spPr/>
    </dgm:pt>
    <dgm:pt modelId="{9E1F357A-B5BB-4061-907C-AC2CCE6B2858}" type="pres">
      <dgm:prSet presAssocID="{89D5AA46-C857-4AA4-9151-85866E78B496}" presName="Name21" presStyleCnt="0"/>
      <dgm:spPr/>
    </dgm:pt>
    <dgm:pt modelId="{37AC8CEB-337C-4177-A080-554C0E129F6A}" type="pres">
      <dgm:prSet presAssocID="{89D5AA46-C857-4AA4-9151-85866E78B496}" presName="level2Shape" presStyleLbl="node3" presStyleIdx="1" presStyleCnt="4"/>
      <dgm:spPr/>
    </dgm:pt>
    <dgm:pt modelId="{635F8A2C-6446-4288-AD13-8BC8279BAE75}" type="pres">
      <dgm:prSet presAssocID="{89D5AA46-C857-4AA4-9151-85866E78B496}" presName="hierChild3" presStyleCnt="0"/>
      <dgm:spPr/>
    </dgm:pt>
    <dgm:pt modelId="{F9AED91D-7723-47AA-8D45-F948A5D8B8DB}" type="pres">
      <dgm:prSet presAssocID="{96829B00-CBF7-49AF-8638-9E204B06CA5A}" presName="Name19" presStyleLbl="parChTrans1D4" presStyleIdx="3" presStyleCnt="4"/>
      <dgm:spPr/>
    </dgm:pt>
    <dgm:pt modelId="{892A9D02-B198-4B43-8357-6CE4F0EFA702}" type="pres">
      <dgm:prSet presAssocID="{7AD640A1-934E-4F78-995A-CEC39BA0FADF}" presName="Name21" presStyleCnt="0"/>
      <dgm:spPr/>
    </dgm:pt>
    <dgm:pt modelId="{3D5A6CA6-2063-4AD1-A06D-B6C1ABC12CB6}" type="pres">
      <dgm:prSet presAssocID="{7AD640A1-934E-4F78-995A-CEC39BA0FADF}" presName="level2Shape" presStyleLbl="node4" presStyleIdx="3" presStyleCnt="4"/>
      <dgm:spPr/>
    </dgm:pt>
    <dgm:pt modelId="{6C84DD1D-CC1D-4BE8-8597-4F7BAF609494}" type="pres">
      <dgm:prSet presAssocID="{7AD640A1-934E-4F78-995A-CEC39BA0FADF}" presName="hierChild3" presStyleCnt="0"/>
      <dgm:spPr/>
    </dgm:pt>
    <dgm:pt modelId="{A7DF986F-341A-42A7-B12C-9D781CF1902F}" type="pres">
      <dgm:prSet presAssocID="{E7603420-1EEB-47E1-BEBA-FACE42200359}" presName="Name19" presStyleLbl="parChTrans1D3" presStyleIdx="2" presStyleCnt="4"/>
      <dgm:spPr/>
    </dgm:pt>
    <dgm:pt modelId="{8EEC1727-427E-4D60-A893-5BED2D3D6E5D}" type="pres">
      <dgm:prSet presAssocID="{FCAB62BB-6AEF-4947-BECD-ED3268B584C9}" presName="Name21" presStyleCnt="0"/>
      <dgm:spPr/>
    </dgm:pt>
    <dgm:pt modelId="{6DD59156-9E55-4312-B8D0-C471097DC924}" type="pres">
      <dgm:prSet presAssocID="{FCAB62BB-6AEF-4947-BECD-ED3268B584C9}" presName="level2Shape" presStyleLbl="node3" presStyleIdx="2" presStyleCnt="4"/>
      <dgm:spPr/>
    </dgm:pt>
    <dgm:pt modelId="{E1AF00A2-A25D-4F1B-8A75-1F3FED1B0EA2}" type="pres">
      <dgm:prSet presAssocID="{FCAB62BB-6AEF-4947-BECD-ED3268B584C9}" presName="hierChild3" presStyleCnt="0"/>
      <dgm:spPr/>
    </dgm:pt>
    <dgm:pt modelId="{BBC4F3AB-71E8-459F-AF1A-75A564109A73}" type="pres">
      <dgm:prSet presAssocID="{89A7699A-D244-4793-ADCD-645C41CBBE3C}" presName="Name19" presStyleLbl="parChTrans1D3" presStyleIdx="3" presStyleCnt="4"/>
      <dgm:spPr/>
    </dgm:pt>
    <dgm:pt modelId="{89B17C68-9D46-47BB-AA4C-D9F836261ECA}" type="pres">
      <dgm:prSet presAssocID="{D7D36875-2924-491E-AEE2-F3D72325A524}" presName="Name21" presStyleCnt="0"/>
      <dgm:spPr/>
    </dgm:pt>
    <dgm:pt modelId="{6A0642F4-80CF-48A8-9711-DD76EC9A6F24}" type="pres">
      <dgm:prSet presAssocID="{D7D36875-2924-491E-AEE2-F3D72325A524}" presName="level2Shape" presStyleLbl="node3" presStyleIdx="3" presStyleCnt="4"/>
      <dgm:spPr/>
    </dgm:pt>
    <dgm:pt modelId="{72EFC22B-3F13-4F5D-9AB9-A2AA69FFF878}" type="pres">
      <dgm:prSet presAssocID="{D7D36875-2924-491E-AEE2-F3D72325A524}" presName="hierChild3" presStyleCnt="0"/>
      <dgm:spPr/>
    </dgm:pt>
    <dgm:pt modelId="{F50D90F1-0B2C-4941-BA66-1EBECE349119}" type="pres">
      <dgm:prSet presAssocID="{DBACE8F0-0041-453B-8EAC-EA4239C01BB7}" presName="Name19" presStyleLbl="parChTrans1D2" presStyleIdx="1" presStyleCnt="2"/>
      <dgm:spPr/>
    </dgm:pt>
    <dgm:pt modelId="{CC6EBA7E-7323-4C11-AE0D-9D0C609EFA5B}" type="pres">
      <dgm:prSet presAssocID="{FADEFFBA-8EDD-4F30-BB3B-826CB2B9BB0B}" presName="Name21" presStyleCnt="0"/>
      <dgm:spPr/>
    </dgm:pt>
    <dgm:pt modelId="{6DCF98AB-8BE8-4B1A-A92C-7E0BD207295D}" type="pres">
      <dgm:prSet presAssocID="{FADEFFBA-8EDD-4F30-BB3B-826CB2B9BB0B}" presName="level2Shape" presStyleLbl="node2" presStyleIdx="1" presStyleCnt="2" custScaleX="124596"/>
      <dgm:spPr/>
    </dgm:pt>
    <dgm:pt modelId="{CA574A96-84DA-48F4-9D47-0010FB005E7E}" type="pres">
      <dgm:prSet presAssocID="{FADEFFBA-8EDD-4F30-BB3B-826CB2B9BB0B}" presName="hierChild3" presStyleCnt="0"/>
      <dgm:spPr/>
    </dgm:pt>
    <dgm:pt modelId="{03805DFF-7FBC-458F-A912-D49A0084C290}" type="pres">
      <dgm:prSet presAssocID="{087E1A83-A6BA-4A8F-AFD0-8B8EF37BEE74}" presName="bgShapesFlow" presStyleCnt="0"/>
      <dgm:spPr/>
    </dgm:pt>
  </dgm:ptLst>
  <dgm:cxnLst>
    <dgm:cxn modelId="{FBAA6302-2D91-491E-B91D-D71B7FB1032B}" type="presOf" srcId="{E91931FA-417F-4FD5-96E7-48173E8E6EC3}" destId="{4D4BAFF8-3259-4ECC-9927-50F640B87618}" srcOrd="0" destOrd="0" presId="urn:microsoft.com/office/officeart/2005/8/layout/hierarchy6"/>
    <dgm:cxn modelId="{3AAE4004-3AE3-4A53-9224-588F4FE2628A}" type="presOf" srcId="{D7D36875-2924-491E-AEE2-F3D72325A524}" destId="{6A0642F4-80CF-48A8-9711-DD76EC9A6F24}" srcOrd="0" destOrd="0" presId="urn:microsoft.com/office/officeart/2005/8/layout/hierarchy6"/>
    <dgm:cxn modelId="{6799E913-1C2C-4788-B9AF-3D11958DD49E}" type="presOf" srcId="{DBACE8F0-0041-453B-8EAC-EA4239C01BB7}" destId="{F50D90F1-0B2C-4941-BA66-1EBECE349119}" srcOrd="0" destOrd="0" presId="urn:microsoft.com/office/officeart/2005/8/layout/hierarchy6"/>
    <dgm:cxn modelId="{C0BA6718-23BA-465F-BE1B-9BECFAC98051}" type="presOf" srcId="{7AD640A1-934E-4F78-995A-CEC39BA0FADF}" destId="{3D5A6CA6-2063-4AD1-A06D-B6C1ABC12CB6}" srcOrd="0" destOrd="0" presId="urn:microsoft.com/office/officeart/2005/8/layout/hierarchy6"/>
    <dgm:cxn modelId="{A4E39318-851F-45DD-8484-EAE4612BCDBB}" type="presOf" srcId="{FCAB62BB-6AEF-4947-BECD-ED3268B584C9}" destId="{6DD59156-9E55-4312-B8D0-C471097DC924}" srcOrd="0" destOrd="0" presId="urn:microsoft.com/office/officeart/2005/8/layout/hierarchy6"/>
    <dgm:cxn modelId="{14DC6D35-F2D8-426B-9DF8-552D63A062CC}" srcId="{EF6F8268-6804-4E6F-81C9-EFFA70E00A39}" destId="{FCAB62BB-6AEF-4947-BECD-ED3268B584C9}" srcOrd="2" destOrd="0" parTransId="{E7603420-1EEB-47E1-BEBA-FACE42200359}" sibTransId="{B9B6A294-4CA4-488B-9E31-320BDE3B23DB}"/>
    <dgm:cxn modelId="{6D1BAF36-4F94-48C5-9CDB-87E7213E3E73}" srcId="{4BB35E7A-B13A-49B4-996D-43F75000E37D}" destId="{1FAF40C7-4FE3-4030-B009-0F199059C2B7}" srcOrd="1" destOrd="0" parTransId="{20739771-D7D3-47E2-8048-4D13C14ECF59}" sibTransId="{BCB86294-0BE0-4D94-BA4B-7AB18C642093}"/>
    <dgm:cxn modelId="{41188A37-EDA3-420A-9E9E-1E59B0F85BB7}" type="presOf" srcId="{D26F3E3F-CC4F-4022-B58F-90E7FF0FBA86}" destId="{38089213-BBCE-4871-A640-AB152AE1B370}" srcOrd="0" destOrd="0" presId="urn:microsoft.com/office/officeart/2005/8/layout/hierarchy6"/>
    <dgm:cxn modelId="{AB028B3C-B06F-4530-8038-D9455EF994F0}" type="presOf" srcId="{89D5AA46-C857-4AA4-9151-85866E78B496}" destId="{37AC8CEB-337C-4177-A080-554C0E129F6A}" srcOrd="0" destOrd="0" presId="urn:microsoft.com/office/officeart/2005/8/layout/hierarchy6"/>
    <dgm:cxn modelId="{BE44F242-8C4D-4914-9E7B-24DE01B8555B}" type="presOf" srcId="{EF6F8268-6804-4E6F-81C9-EFFA70E00A39}" destId="{B3508F12-6BC0-40D8-9453-ECAB0FBD486A}" srcOrd="0" destOrd="0" presId="urn:microsoft.com/office/officeart/2005/8/layout/hierarchy6"/>
    <dgm:cxn modelId="{88C66544-4EA3-4C00-85CB-7E51D0D79804}" type="presOf" srcId="{E7603420-1EEB-47E1-BEBA-FACE42200359}" destId="{A7DF986F-341A-42A7-B12C-9D781CF1902F}" srcOrd="0" destOrd="0" presId="urn:microsoft.com/office/officeart/2005/8/layout/hierarchy6"/>
    <dgm:cxn modelId="{18FE9A6C-6DEC-40BE-A8B5-468E2D1895AA}" type="presOf" srcId="{4BB35E7A-B13A-49B4-996D-43F75000E37D}" destId="{499B309B-8B25-4E22-A887-94957A698366}" srcOrd="0" destOrd="0" presId="urn:microsoft.com/office/officeart/2005/8/layout/hierarchy6"/>
    <dgm:cxn modelId="{67A3E06E-8D6E-4997-9318-0ADCA35BC881}" srcId="{4BB35E7A-B13A-49B4-996D-43F75000E37D}" destId="{D26F3E3F-CC4F-4022-B58F-90E7FF0FBA86}" srcOrd="0" destOrd="0" parTransId="{33D3CD57-C588-48A5-A142-2C050B0C6C06}" sibTransId="{9B686F93-882F-4C4D-8997-27BB05DAFC99}"/>
    <dgm:cxn modelId="{99A5654F-BC8E-44DD-851E-7C04DACBF5D9}" srcId="{EF6F8268-6804-4E6F-81C9-EFFA70E00A39}" destId="{4BB35E7A-B13A-49B4-996D-43F75000E37D}" srcOrd="0" destOrd="0" parTransId="{E91931FA-417F-4FD5-96E7-48173E8E6EC3}" sibTransId="{8A9013BB-2AFE-43E3-9E4C-88824BD75BC0}"/>
    <dgm:cxn modelId="{B0A6C46F-18D6-40E7-ADCD-BEE1FB353D58}" type="presOf" srcId="{33D3CD57-C588-48A5-A142-2C050B0C6C06}" destId="{37D70BC1-9DBF-475D-85B2-660E2F7963C5}" srcOrd="0" destOrd="0" presId="urn:microsoft.com/office/officeart/2005/8/layout/hierarchy6"/>
    <dgm:cxn modelId="{B9CC3170-58A6-489C-9D73-38D3EBF777A3}" type="presOf" srcId="{BAA3A9AD-8389-417E-A672-A26CB5826751}" destId="{DF19D68A-786D-432C-87F5-B24DB08C32CF}" srcOrd="0" destOrd="0" presId="urn:microsoft.com/office/officeart/2005/8/layout/hierarchy6"/>
    <dgm:cxn modelId="{9A4F3E51-2455-42EC-A125-AAA8C10669B2}" type="presOf" srcId="{FADEFFBA-8EDD-4F30-BB3B-826CB2B9BB0B}" destId="{6DCF98AB-8BE8-4B1A-A92C-7E0BD207295D}" srcOrd="0" destOrd="0" presId="urn:microsoft.com/office/officeart/2005/8/layout/hierarchy6"/>
    <dgm:cxn modelId="{4AE95175-50DC-475D-AED3-51995B10E30F}" srcId="{087E1A83-A6BA-4A8F-AFD0-8B8EF37BEE74}" destId="{DFAFF2B2-C61E-4578-8061-3F09126D20D2}" srcOrd="0" destOrd="0" parTransId="{3D76818B-149D-4414-A7B1-D0343FAC9153}" sibTransId="{7FD46317-16E4-4408-8A8A-03AAECCC1D4B}"/>
    <dgm:cxn modelId="{FEF0E184-D7A0-48E3-A5F2-C914EB6415E5}" type="presOf" srcId="{9D044B4F-BD39-4DB6-B4DE-26BDA2E7EB9C}" destId="{5ED308C1-021C-44C1-A1AC-B8B61F1F087F}" srcOrd="0" destOrd="0" presId="urn:microsoft.com/office/officeart/2005/8/layout/hierarchy6"/>
    <dgm:cxn modelId="{6A39908C-5E7E-4414-A4B6-F602B908898E}" srcId="{DFAFF2B2-C61E-4578-8061-3F09126D20D2}" destId="{FADEFFBA-8EDD-4F30-BB3B-826CB2B9BB0B}" srcOrd="1" destOrd="0" parTransId="{DBACE8F0-0041-453B-8EAC-EA4239C01BB7}" sibTransId="{4B936CAE-B68B-43F8-8D1A-285BCE547080}"/>
    <dgm:cxn modelId="{E5DF2E8E-E584-46A5-AD23-413E57EEB23A}" type="presOf" srcId="{89A7699A-D244-4793-ADCD-645C41CBBE3C}" destId="{BBC4F3AB-71E8-459F-AF1A-75A564109A73}" srcOrd="0" destOrd="0" presId="urn:microsoft.com/office/officeart/2005/8/layout/hierarchy6"/>
    <dgm:cxn modelId="{E2EBE29C-6EAE-484C-9214-A5CEC058DC7C}" type="presOf" srcId="{96829B00-CBF7-49AF-8638-9E204B06CA5A}" destId="{F9AED91D-7723-47AA-8D45-F948A5D8B8DB}" srcOrd="0" destOrd="0" presId="urn:microsoft.com/office/officeart/2005/8/layout/hierarchy6"/>
    <dgm:cxn modelId="{1630CE9F-994D-480D-8350-FC76DE69BC14}" type="presOf" srcId="{DFAFF2B2-C61E-4578-8061-3F09126D20D2}" destId="{4866C771-5F3D-4B74-AD4D-CF05692B149E}" srcOrd="0" destOrd="0" presId="urn:microsoft.com/office/officeart/2005/8/layout/hierarchy6"/>
    <dgm:cxn modelId="{BCCD9EA4-DE09-4C3F-8A23-024CFC200094}" srcId="{89D5AA46-C857-4AA4-9151-85866E78B496}" destId="{7AD640A1-934E-4F78-995A-CEC39BA0FADF}" srcOrd="0" destOrd="0" parTransId="{96829B00-CBF7-49AF-8638-9E204B06CA5A}" sibTransId="{0314D5AA-5894-49DC-98F9-FE0E810370F6}"/>
    <dgm:cxn modelId="{43C4B7BD-0301-480E-9562-2693F366072A}" type="presOf" srcId="{B700DFC5-2F29-4D0E-81FE-96A375A87C88}" destId="{2BA634C2-5548-4C78-A24C-B25FC8BF5F53}" srcOrd="0" destOrd="0" presId="urn:microsoft.com/office/officeart/2005/8/layout/hierarchy6"/>
    <dgm:cxn modelId="{59268AC1-F3D1-4B12-B3E2-8487BA9483E1}" type="presOf" srcId="{482E7D1B-2E38-4E0F-9371-645C63E79901}" destId="{45B9904B-FF3A-4E16-B2E0-A054D674B5D1}" srcOrd="0" destOrd="0" presId="urn:microsoft.com/office/officeart/2005/8/layout/hierarchy6"/>
    <dgm:cxn modelId="{85EBD5C7-606A-4CD2-8311-EE07BFDB3EBA}" srcId="{DFAFF2B2-C61E-4578-8061-3F09126D20D2}" destId="{EF6F8268-6804-4E6F-81C9-EFFA70E00A39}" srcOrd="0" destOrd="0" parTransId="{B700DFC5-2F29-4D0E-81FE-96A375A87C88}" sibTransId="{055825C3-1C6B-40CA-8164-603C7C686034}"/>
    <dgm:cxn modelId="{82DF2ED0-35AE-45DB-8873-9412CD3324AF}" type="presOf" srcId="{087E1A83-A6BA-4A8F-AFD0-8B8EF37BEE74}" destId="{B2698413-6954-4CA1-99AA-4BC4B74B7A4B}" srcOrd="0" destOrd="0" presId="urn:microsoft.com/office/officeart/2005/8/layout/hierarchy6"/>
    <dgm:cxn modelId="{E83697F1-90D4-48D1-8964-3D6892E22FF3}" srcId="{EF6F8268-6804-4E6F-81C9-EFFA70E00A39}" destId="{D7D36875-2924-491E-AEE2-F3D72325A524}" srcOrd="3" destOrd="0" parTransId="{89A7699A-D244-4793-ADCD-645C41CBBE3C}" sibTransId="{83D9F865-2E09-47B6-A265-7E9F3595EEF8}"/>
    <dgm:cxn modelId="{E27929F5-323F-49BD-A6A1-D246A6364F65}" type="presOf" srcId="{1FAF40C7-4FE3-4030-B009-0F199059C2B7}" destId="{0ABFE15D-32C4-45F8-AE12-034786215F7E}" srcOrd="0" destOrd="0" presId="urn:microsoft.com/office/officeart/2005/8/layout/hierarchy6"/>
    <dgm:cxn modelId="{313FC4F5-ACCB-40AC-80FA-4FE4FB3CFC9D}" srcId="{EF6F8268-6804-4E6F-81C9-EFFA70E00A39}" destId="{89D5AA46-C857-4AA4-9151-85866E78B496}" srcOrd="1" destOrd="0" parTransId="{BAA3A9AD-8389-417E-A672-A26CB5826751}" sibTransId="{7A40FFB3-3022-4EA4-907B-67207EF54CDE}"/>
    <dgm:cxn modelId="{97F982F8-CEFF-4477-9FE7-1871B8DFEA6D}" srcId="{4BB35E7A-B13A-49B4-996D-43F75000E37D}" destId="{9D044B4F-BD39-4DB6-B4DE-26BDA2E7EB9C}" srcOrd="2" destOrd="0" parTransId="{482E7D1B-2E38-4E0F-9371-645C63E79901}" sibTransId="{607529E7-8154-44E1-AA60-2894832D05CD}"/>
    <dgm:cxn modelId="{0B10C6FE-FD67-40B9-98EF-DA0305734A5A}" type="presOf" srcId="{20739771-D7D3-47E2-8048-4D13C14ECF59}" destId="{60F6E679-781F-4FC8-B8E2-E7A52E65A086}" srcOrd="0" destOrd="0" presId="urn:microsoft.com/office/officeart/2005/8/layout/hierarchy6"/>
    <dgm:cxn modelId="{D4FAAF19-07C8-4A57-B5FF-E313B8168FB6}" type="presParOf" srcId="{B2698413-6954-4CA1-99AA-4BC4B74B7A4B}" destId="{82D20D9A-E6F4-480A-A223-81E5CEF33BC5}" srcOrd="0" destOrd="0" presId="urn:microsoft.com/office/officeart/2005/8/layout/hierarchy6"/>
    <dgm:cxn modelId="{A93C089B-A52B-40C4-89DB-DF9B99C7ECEB}" type="presParOf" srcId="{82D20D9A-E6F4-480A-A223-81E5CEF33BC5}" destId="{FCB79F98-F4CE-40FD-8AFD-90E22D23CA12}" srcOrd="0" destOrd="0" presId="urn:microsoft.com/office/officeart/2005/8/layout/hierarchy6"/>
    <dgm:cxn modelId="{1DE7147B-91E6-4E95-967D-2EFF294A9619}" type="presParOf" srcId="{FCB79F98-F4CE-40FD-8AFD-90E22D23CA12}" destId="{CFF5E611-6164-4AF0-88C7-42F68DE2C84E}" srcOrd="0" destOrd="0" presId="urn:microsoft.com/office/officeart/2005/8/layout/hierarchy6"/>
    <dgm:cxn modelId="{CE4F9517-0515-4A5B-90C4-C5CDB92DAF07}" type="presParOf" srcId="{CFF5E611-6164-4AF0-88C7-42F68DE2C84E}" destId="{4866C771-5F3D-4B74-AD4D-CF05692B149E}" srcOrd="0" destOrd="0" presId="urn:microsoft.com/office/officeart/2005/8/layout/hierarchy6"/>
    <dgm:cxn modelId="{D6A44D44-9BFD-4746-B028-0E76911041C1}" type="presParOf" srcId="{CFF5E611-6164-4AF0-88C7-42F68DE2C84E}" destId="{680BED56-78FE-4813-B84F-3C790672F408}" srcOrd="1" destOrd="0" presId="urn:microsoft.com/office/officeart/2005/8/layout/hierarchy6"/>
    <dgm:cxn modelId="{D72F6AF2-9391-4C2E-8716-103EED73711D}" type="presParOf" srcId="{680BED56-78FE-4813-B84F-3C790672F408}" destId="{2BA634C2-5548-4C78-A24C-B25FC8BF5F53}" srcOrd="0" destOrd="0" presId="urn:microsoft.com/office/officeart/2005/8/layout/hierarchy6"/>
    <dgm:cxn modelId="{4EE417F0-EF9B-4676-8A55-9EDC5FAFA1F6}" type="presParOf" srcId="{680BED56-78FE-4813-B84F-3C790672F408}" destId="{472A77F7-ACD7-4121-A8FE-EC19D75C5FEB}" srcOrd="1" destOrd="0" presId="urn:microsoft.com/office/officeart/2005/8/layout/hierarchy6"/>
    <dgm:cxn modelId="{9BE17B79-7D3A-4DA0-A3C6-96C4E90F476E}" type="presParOf" srcId="{472A77F7-ACD7-4121-A8FE-EC19D75C5FEB}" destId="{B3508F12-6BC0-40D8-9453-ECAB0FBD486A}" srcOrd="0" destOrd="0" presId="urn:microsoft.com/office/officeart/2005/8/layout/hierarchy6"/>
    <dgm:cxn modelId="{CBC52734-A723-4193-AB66-07D6DA75F2A9}" type="presParOf" srcId="{472A77F7-ACD7-4121-A8FE-EC19D75C5FEB}" destId="{D78FA2ED-937A-4B01-9699-73A401E37971}" srcOrd="1" destOrd="0" presId="urn:microsoft.com/office/officeart/2005/8/layout/hierarchy6"/>
    <dgm:cxn modelId="{ED2630AA-C5BE-43C6-BB0F-3446330C23A4}" type="presParOf" srcId="{D78FA2ED-937A-4B01-9699-73A401E37971}" destId="{4D4BAFF8-3259-4ECC-9927-50F640B87618}" srcOrd="0" destOrd="0" presId="urn:microsoft.com/office/officeart/2005/8/layout/hierarchy6"/>
    <dgm:cxn modelId="{86015DFB-9491-4B35-AEF4-C07DC8773693}" type="presParOf" srcId="{D78FA2ED-937A-4B01-9699-73A401E37971}" destId="{04FB1FE4-4FB1-418D-931A-D59CE47FFBBA}" srcOrd="1" destOrd="0" presId="urn:microsoft.com/office/officeart/2005/8/layout/hierarchy6"/>
    <dgm:cxn modelId="{1C18F624-032F-4FD0-8850-A8F18C2296D5}" type="presParOf" srcId="{04FB1FE4-4FB1-418D-931A-D59CE47FFBBA}" destId="{499B309B-8B25-4E22-A887-94957A698366}" srcOrd="0" destOrd="0" presId="urn:microsoft.com/office/officeart/2005/8/layout/hierarchy6"/>
    <dgm:cxn modelId="{6A35206E-B907-4382-8750-F5BA636F81C6}" type="presParOf" srcId="{04FB1FE4-4FB1-418D-931A-D59CE47FFBBA}" destId="{1C786909-8D0C-4679-9F8F-66B34AD7E2A1}" srcOrd="1" destOrd="0" presId="urn:microsoft.com/office/officeart/2005/8/layout/hierarchy6"/>
    <dgm:cxn modelId="{E1585291-3D6C-4B73-A68C-E9D68E9D69EC}" type="presParOf" srcId="{1C786909-8D0C-4679-9F8F-66B34AD7E2A1}" destId="{37D70BC1-9DBF-475D-85B2-660E2F7963C5}" srcOrd="0" destOrd="0" presId="urn:microsoft.com/office/officeart/2005/8/layout/hierarchy6"/>
    <dgm:cxn modelId="{C96C3F5D-5964-48AF-BF3C-561FDB3C991A}" type="presParOf" srcId="{1C786909-8D0C-4679-9F8F-66B34AD7E2A1}" destId="{0B00DFC8-4FA7-407F-976A-ECAF255B6745}" srcOrd="1" destOrd="0" presId="urn:microsoft.com/office/officeart/2005/8/layout/hierarchy6"/>
    <dgm:cxn modelId="{29512015-8FD7-48D1-9ED1-89AF5F254BAC}" type="presParOf" srcId="{0B00DFC8-4FA7-407F-976A-ECAF255B6745}" destId="{38089213-BBCE-4871-A640-AB152AE1B370}" srcOrd="0" destOrd="0" presId="urn:microsoft.com/office/officeart/2005/8/layout/hierarchy6"/>
    <dgm:cxn modelId="{58C31E1A-A062-4854-B2B9-B1A29D900D56}" type="presParOf" srcId="{0B00DFC8-4FA7-407F-976A-ECAF255B6745}" destId="{EFD24AD3-9BBB-42A3-A35A-5612F76B28F1}" srcOrd="1" destOrd="0" presId="urn:microsoft.com/office/officeart/2005/8/layout/hierarchy6"/>
    <dgm:cxn modelId="{557D44C7-2210-4760-91F8-72FC8FDF9827}" type="presParOf" srcId="{1C786909-8D0C-4679-9F8F-66B34AD7E2A1}" destId="{60F6E679-781F-4FC8-B8E2-E7A52E65A086}" srcOrd="2" destOrd="0" presId="urn:microsoft.com/office/officeart/2005/8/layout/hierarchy6"/>
    <dgm:cxn modelId="{EB532288-70D9-4810-BC3E-246A2447EE3F}" type="presParOf" srcId="{1C786909-8D0C-4679-9F8F-66B34AD7E2A1}" destId="{1593D56E-7C9A-4529-8B03-CD779A166325}" srcOrd="3" destOrd="0" presId="urn:microsoft.com/office/officeart/2005/8/layout/hierarchy6"/>
    <dgm:cxn modelId="{B4482F0D-A64F-4206-A4D6-D2FF798BADDF}" type="presParOf" srcId="{1593D56E-7C9A-4529-8B03-CD779A166325}" destId="{0ABFE15D-32C4-45F8-AE12-034786215F7E}" srcOrd="0" destOrd="0" presId="urn:microsoft.com/office/officeart/2005/8/layout/hierarchy6"/>
    <dgm:cxn modelId="{9FA1F1A6-1C40-4A71-90D9-12A62D0E8E77}" type="presParOf" srcId="{1593D56E-7C9A-4529-8B03-CD779A166325}" destId="{DE15FA3F-12D6-4318-AF09-4E0EDEDE6F69}" srcOrd="1" destOrd="0" presId="urn:microsoft.com/office/officeart/2005/8/layout/hierarchy6"/>
    <dgm:cxn modelId="{7DCC56CF-5C56-4110-A8C6-E1CF624EBB3E}" type="presParOf" srcId="{1C786909-8D0C-4679-9F8F-66B34AD7E2A1}" destId="{45B9904B-FF3A-4E16-B2E0-A054D674B5D1}" srcOrd="4" destOrd="0" presId="urn:microsoft.com/office/officeart/2005/8/layout/hierarchy6"/>
    <dgm:cxn modelId="{02E5EC1E-2240-4CDA-AB2B-B6729E6D75B7}" type="presParOf" srcId="{1C786909-8D0C-4679-9F8F-66B34AD7E2A1}" destId="{C09AB1B1-68C1-455D-95F9-C87B70E02516}" srcOrd="5" destOrd="0" presId="urn:microsoft.com/office/officeart/2005/8/layout/hierarchy6"/>
    <dgm:cxn modelId="{3CA9BB5F-4FFB-470C-808A-1ABEA97DC600}" type="presParOf" srcId="{C09AB1B1-68C1-455D-95F9-C87B70E02516}" destId="{5ED308C1-021C-44C1-A1AC-B8B61F1F087F}" srcOrd="0" destOrd="0" presId="urn:microsoft.com/office/officeart/2005/8/layout/hierarchy6"/>
    <dgm:cxn modelId="{C4FF3F4D-1D31-48A0-A93F-27A37BE45C49}" type="presParOf" srcId="{C09AB1B1-68C1-455D-95F9-C87B70E02516}" destId="{5CB8333C-6128-4495-AB44-83DE21EACAB4}" srcOrd="1" destOrd="0" presId="urn:microsoft.com/office/officeart/2005/8/layout/hierarchy6"/>
    <dgm:cxn modelId="{6DF58950-7BE8-4E3F-9050-51FC8AFB5ED5}" type="presParOf" srcId="{D78FA2ED-937A-4B01-9699-73A401E37971}" destId="{DF19D68A-786D-432C-87F5-B24DB08C32CF}" srcOrd="2" destOrd="0" presId="urn:microsoft.com/office/officeart/2005/8/layout/hierarchy6"/>
    <dgm:cxn modelId="{5F57556E-C904-48B3-A9F7-DEA069CB8660}" type="presParOf" srcId="{D78FA2ED-937A-4B01-9699-73A401E37971}" destId="{9E1F357A-B5BB-4061-907C-AC2CCE6B2858}" srcOrd="3" destOrd="0" presId="urn:microsoft.com/office/officeart/2005/8/layout/hierarchy6"/>
    <dgm:cxn modelId="{662089C6-8E0E-4BCA-9A58-F73167303C0D}" type="presParOf" srcId="{9E1F357A-B5BB-4061-907C-AC2CCE6B2858}" destId="{37AC8CEB-337C-4177-A080-554C0E129F6A}" srcOrd="0" destOrd="0" presId="urn:microsoft.com/office/officeart/2005/8/layout/hierarchy6"/>
    <dgm:cxn modelId="{03C2FC39-C1FF-4177-9212-6FF5225745E7}" type="presParOf" srcId="{9E1F357A-B5BB-4061-907C-AC2CCE6B2858}" destId="{635F8A2C-6446-4288-AD13-8BC8279BAE75}" srcOrd="1" destOrd="0" presId="urn:microsoft.com/office/officeart/2005/8/layout/hierarchy6"/>
    <dgm:cxn modelId="{A6E9C385-8C01-446A-9B2E-B537F52AB493}" type="presParOf" srcId="{635F8A2C-6446-4288-AD13-8BC8279BAE75}" destId="{F9AED91D-7723-47AA-8D45-F948A5D8B8DB}" srcOrd="0" destOrd="0" presId="urn:microsoft.com/office/officeart/2005/8/layout/hierarchy6"/>
    <dgm:cxn modelId="{5B540947-2D03-4475-BBD3-8C1273405E2F}" type="presParOf" srcId="{635F8A2C-6446-4288-AD13-8BC8279BAE75}" destId="{892A9D02-B198-4B43-8357-6CE4F0EFA702}" srcOrd="1" destOrd="0" presId="urn:microsoft.com/office/officeart/2005/8/layout/hierarchy6"/>
    <dgm:cxn modelId="{5B76B724-5B49-4D37-86C6-488B396E30E2}" type="presParOf" srcId="{892A9D02-B198-4B43-8357-6CE4F0EFA702}" destId="{3D5A6CA6-2063-4AD1-A06D-B6C1ABC12CB6}" srcOrd="0" destOrd="0" presId="urn:microsoft.com/office/officeart/2005/8/layout/hierarchy6"/>
    <dgm:cxn modelId="{469F5384-3C57-45AC-869C-34A7A98A118A}" type="presParOf" srcId="{892A9D02-B198-4B43-8357-6CE4F0EFA702}" destId="{6C84DD1D-CC1D-4BE8-8597-4F7BAF609494}" srcOrd="1" destOrd="0" presId="urn:microsoft.com/office/officeart/2005/8/layout/hierarchy6"/>
    <dgm:cxn modelId="{C9BBDB59-8964-4E0E-8AEF-D4DB82DD14FD}" type="presParOf" srcId="{D78FA2ED-937A-4B01-9699-73A401E37971}" destId="{A7DF986F-341A-42A7-B12C-9D781CF1902F}" srcOrd="4" destOrd="0" presId="urn:microsoft.com/office/officeart/2005/8/layout/hierarchy6"/>
    <dgm:cxn modelId="{C1A7FFB9-128B-40A7-8F4F-C431D5600DE4}" type="presParOf" srcId="{D78FA2ED-937A-4B01-9699-73A401E37971}" destId="{8EEC1727-427E-4D60-A893-5BED2D3D6E5D}" srcOrd="5" destOrd="0" presId="urn:microsoft.com/office/officeart/2005/8/layout/hierarchy6"/>
    <dgm:cxn modelId="{6643227C-680B-4FC1-A46B-EB393FF064D9}" type="presParOf" srcId="{8EEC1727-427E-4D60-A893-5BED2D3D6E5D}" destId="{6DD59156-9E55-4312-B8D0-C471097DC924}" srcOrd="0" destOrd="0" presId="urn:microsoft.com/office/officeart/2005/8/layout/hierarchy6"/>
    <dgm:cxn modelId="{E874BBEB-94C3-4EB3-8365-673F84D92A95}" type="presParOf" srcId="{8EEC1727-427E-4D60-A893-5BED2D3D6E5D}" destId="{E1AF00A2-A25D-4F1B-8A75-1F3FED1B0EA2}" srcOrd="1" destOrd="0" presId="urn:microsoft.com/office/officeart/2005/8/layout/hierarchy6"/>
    <dgm:cxn modelId="{97DAE50C-9742-478E-B236-6EC58601A589}" type="presParOf" srcId="{D78FA2ED-937A-4B01-9699-73A401E37971}" destId="{BBC4F3AB-71E8-459F-AF1A-75A564109A73}" srcOrd="6" destOrd="0" presId="urn:microsoft.com/office/officeart/2005/8/layout/hierarchy6"/>
    <dgm:cxn modelId="{D5B960E3-872A-42F3-8346-C47C46BE8985}" type="presParOf" srcId="{D78FA2ED-937A-4B01-9699-73A401E37971}" destId="{89B17C68-9D46-47BB-AA4C-D9F836261ECA}" srcOrd="7" destOrd="0" presId="urn:microsoft.com/office/officeart/2005/8/layout/hierarchy6"/>
    <dgm:cxn modelId="{A2AAC4A4-F5DC-4D18-860A-1157257E2820}" type="presParOf" srcId="{89B17C68-9D46-47BB-AA4C-D9F836261ECA}" destId="{6A0642F4-80CF-48A8-9711-DD76EC9A6F24}" srcOrd="0" destOrd="0" presId="urn:microsoft.com/office/officeart/2005/8/layout/hierarchy6"/>
    <dgm:cxn modelId="{EEFCCDB4-AEAE-47A4-AFC5-78C91C2A0DC0}" type="presParOf" srcId="{89B17C68-9D46-47BB-AA4C-D9F836261ECA}" destId="{72EFC22B-3F13-4F5D-9AB9-A2AA69FFF878}" srcOrd="1" destOrd="0" presId="urn:microsoft.com/office/officeart/2005/8/layout/hierarchy6"/>
    <dgm:cxn modelId="{8B7609EF-265A-4D6B-9B58-1338F1A1E191}" type="presParOf" srcId="{680BED56-78FE-4813-B84F-3C790672F408}" destId="{F50D90F1-0B2C-4941-BA66-1EBECE349119}" srcOrd="2" destOrd="0" presId="urn:microsoft.com/office/officeart/2005/8/layout/hierarchy6"/>
    <dgm:cxn modelId="{5C82BB27-5C8B-4CDF-808E-EB170C1F8DFB}" type="presParOf" srcId="{680BED56-78FE-4813-B84F-3C790672F408}" destId="{CC6EBA7E-7323-4C11-AE0D-9D0C609EFA5B}" srcOrd="3" destOrd="0" presId="urn:microsoft.com/office/officeart/2005/8/layout/hierarchy6"/>
    <dgm:cxn modelId="{358B32B5-3F1F-4145-AD41-0CF4BE345096}" type="presParOf" srcId="{CC6EBA7E-7323-4C11-AE0D-9D0C609EFA5B}" destId="{6DCF98AB-8BE8-4B1A-A92C-7E0BD207295D}" srcOrd="0" destOrd="0" presId="urn:microsoft.com/office/officeart/2005/8/layout/hierarchy6"/>
    <dgm:cxn modelId="{D0351132-9189-4ADB-A854-11F8B2EEDDA6}" type="presParOf" srcId="{CC6EBA7E-7323-4C11-AE0D-9D0C609EFA5B}" destId="{CA574A96-84DA-48F4-9D47-0010FB005E7E}" srcOrd="1" destOrd="0" presId="urn:microsoft.com/office/officeart/2005/8/layout/hierarchy6"/>
    <dgm:cxn modelId="{7E985EC9-8250-4FC6-9886-7611B308A204}" type="presParOf" srcId="{B2698413-6954-4CA1-99AA-4BC4B74B7A4B}" destId="{03805DFF-7FBC-458F-A912-D49A0084C2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E5B4A2-15F3-46FB-BAF4-0AB6A36C5E9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1A9001-B733-436F-BD6B-CA8A0313B336}">
      <dgm:prSet phldrT="[Texte]" custT="1"/>
      <dgm:spPr/>
      <dgm:t>
        <a:bodyPr/>
        <a:lstStyle/>
        <a:p>
          <a:r>
            <a:rPr lang="fr-FR" sz="1600" b="1" dirty="0"/>
            <a:t>Positive for </a:t>
          </a:r>
          <a:r>
            <a:rPr lang="fr-FR" sz="1600" b="1" dirty="0" err="1"/>
            <a:t>Flu</a:t>
          </a:r>
          <a:r>
            <a:rPr lang="fr-FR" sz="1600" b="1" dirty="0"/>
            <a:t> A</a:t>
          </a:r>
        </a:p>
        <a:p>
          <a:r>
            <a:rPr lang="fr-FR" sz="1600" b="1" dirty="0"/>
            <a:t>N=1112</a:t>
          </a:r>
          <a:endParaRPr lang="fr-FR" sz="1000" b="1" dirty="0"/>
        </a:p>
      </dgm:t>
    </dgm:pt>
    <dgm:pt modelId="{C00AB9BA-498A-4CF1-B134-7B1A45AB44C8}" type="parTrans" cxnId="{85E16534-E14E-4AE4-98AF-F9D5CA99A04D}">
      <dgm:prSet/>
      <dgm:spPr/>
      <dgm:t>
        <a:bodyPr/>
        <a:lstStyle/>
        <a:p>
          <a:endParaRPr lang="fr-FR"/>
        </a:p>
      </dgm:t>
    </dgm:pt>
    <dgm:pt modelId="{F686B01D-ECA4-47ED-B792-8CEF5044B57B}" type="sibTrans" cxnId="{85E16534-E14E-4AE4-98AF-F9D5CA99A04D}">
      <dgm:prSet/>
      <dgm:spPr/>
      <dgm:t>
        <a:bodyPr/>
        <a:lstStyle/>
        <a:p>
          <a:endParaRPr lang="fr-FR"/>
        </a:p>
      </dgm:t>
    </dgm:pt>
    <dgm:pt modelId="{B7A7EDAD-61E8-4CFA-9708-01DC3490C8A3}" type="asst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algn="ctr">
            <a:buNone/>
          </a:pPr>
          <a:r>
            <a:rPr lang="fr-FR" sz="1600" b="1" dirty="0" err="1"/>
            <a:t>Sequenced</a:t>
          </a:r>
          <a:r>
            <a:rPr lang="fr-FR" sz="1600" b="1" dirty="0"/>
            <a:t> </a:t>
          </a:r>
          <a:r>
            <a:rPr lang="fr-FR" sz="1600" b="1" dirty="0" err="1"/>
            <a:t>samples</a:t>
          </a:r>
          <a:r>
            <a:rPr lang="fr-FR" sz="1600" b="1" dirty="0"/>
            <a:t> (n=288)</a:t>
          </a:r>
        </a:p>
        <a:p>
          <a:pPr algn="l">
            <a:buNone/>
          </a:pPr>
          <a:r>
            <a:rPr lang="fr-FR" sz="1400" dirty="0"/>
            <a:t>- </a:t>
          </a:r>
          <a:r>
            <a:rPr lang="fr-FR" sz="1600" b="1" dirty="0"/>
            <a:t>A/H9=119</a:t>
          </a:r>
        </a:p>
        <a:p>
          <a:pPr algn="l">
            <a:buNone/>
          </a:pPr>
          <a:r>
            <a:rPr lang="fr-FR" sz="1600" dirty="0"/>
            <a:t>- </a:t>
          </a:r>
          <a:r>
            <a:rPr lang="fr-FR" sz="1600" b="1" dirty="0"/>
            <a:t>A/H7=3</a:t>
          </a:r>
        </a:p>
        <a:p>
          <a:pPr algn="l">
            <a:buNone/>
          </a:pPr>
          <a:r>
            <a:rPr lang="fr-FR" sz="1600" dirty="0"/>
            <a:t>- </a:t>
          </a:r>
          <a:r>
            <a:rPr lang="fr-FR" sz="1600" b="1" dirty="0" err="1"/>
            <a:t>Unsubtypables</a:t>
          </a:r>
          <a:r>
            <a:rPr lang="fr-FR" sz="1600" b="1" dirty="0"/>
            <a:t>=166</a:t>
          </a:r>
          <a:endParaRPr lang="fr-FR" sz="1000" b="1" dirty="0"/>
        </a:p>
      </dgm:t>
    </dgm:pt>
    <dgm:pt modelId="{C786313D-8484-4176-AC6C-F279053D90E7}" type="parTrans" cxnId="{1ED5A155-CEB7-4A87-A1C2-7BFA9B4A8716}">
      <dgm:prSet/>
      <dgm:spPr/>
      <dgm:t>
        <a:bodyPr/>
        <a:lstStyle/>
        <a:p>
          <a:endParaRPr lang="fr-FR"/>
        </a:p>
      </dgm:t>
    </dgm:pt>
    <dgm:pt modelId="{CACCB27F-5ED7-4254-80F5-89ADC97F02E9}" type="sibTrans" cxnId="{1ED5A155-CEB7-4A87-A1C2-7BFA9B4A8716}">
      <dgm:prSet/>
      <dgm:spPr/>
      <dgm:t>
        <a:bodyPr/>
        <a:lstStyle/>
        <a:p>
          <a:endParaRPr lang="fr-FR"/>
        </a:p>
      </dgm:t>
    </dgm:pt>
    <dgm:pt modelId="{8FA249E9-9FF2-4E3D-B6CF-A57521AC4D5D}" type="asst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Unsequenced</a:t>
          </a:r>
          <a:r>
            <a:rPr lang="fr-FR" sz="16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 </a:t>
          </a:r>
          <a:r>
            <a:rPr lang="fr-FR" sz="1600" b="1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samples</a:t>
          </a:r>
          <a:endParaRPr lang="fr-FR" sz="1600" b="1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n=824</a:t>
          </a:r>
        </a:p>
      </dgm:t>
    </dgm:pt>
    <dgm:pt modelId="{1767ABF3-0390-4925-B85D-DD96B7DD3267}" type="parTrans" cxnId="{D2167FE9-EB7C-4C80-A86B-4EB144FEE0E3}">
      <dgm:prSet/>
      <dgm:spPr/>
      <dgm:t>
        <a:bodyPr/>
        <a:lstStyle/>
        <a:p>
          <a:endParaRPr lang="fr-FR"/>
        </a:p>
      </dgm:t>
    </dgm:pt>
    <dgm:pt modelId="{E48B9DE4-2CC5-45F2-A12C-7EFFD94A8785}" type="sibTrans" cxnId="{D2167FE9-EB7C-4C80-A86B-4EB144FEE0E3}">
      <dgm:prSet/>
      <dgm:spPr/>
      <dgm:t>
        <a:bodyPr/>
        <a:lstStyle/>
        <a:p>
          <a:endParaRPr lang="fr-FR"/>
        </a:p>
      </dgm:t>
    </dgm:pt>
    <dgm:pt modelId="{968E6C9D-2E67-49C5-8739-CD9E0BA7526F}" type="asst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fr-FR" sz="1600" b="1" dirty="0" err="1">
              <a:solidFill>
                <a:schemeClr val="tx1"/>
              </a:solidFill>
            </a:rPr>
            <a:t>Sequenced</a:t>
          </a:r>
          <a:r>
            <a:rPr lang="fr-FR" sz="1600" b="1" dirty="0">
              <a:solidFill>
                <a:schemeClr val="tx1"/>
              </a:solidFill>
            </a:rPr>
            <a:t> </a:t>
          </a:r>
          <a:r>
            <a:rPr lang="fr-FR" sz="1600" b="1" dirty="0" err="1">
              <a:solidFill>
                <a:schemeClr val="tx1"/>
              </a:solidFill>
            </a:rPr>
            <a:t>generated</a:t>
          </a:r>
          <a:endParaRPr lang="fr-FR" sz="1600" b="1" dirty="0">
            <a:solidFill>
              <a:schemeClr val="tx1"/>
            </a:solidFill>
          </a:endParaRPr>
        </a:p>
        <a:p>
          <a:r>
            <a:rPr lang="fr-FR" sz="1600" b="1" dirty="0">
              <a:solidFill>
                <a:schemeClr val="tx1"/>
              </a:solidFill>
            </a:rPr>
            <a:t>n=184</a:t>
          </a:r>
        </a:p>
      </dgm:t>
    </dgm:pt>
    <dgm:pt modelId="{79339B31-1132-4C49-8175-6B33DA4A70A6}" type="parTrans" cxnId="{35D3E23C-1228-434B-8ECE-01E4D5FEDE42}">
      <dgm:prSet/>
      <dgm:spPr/>
      <dgm:t>
        <a:bodyPr/>
        <a:lstStyle/>
        <a:p>
          <a:endParaRPr lang="fr-FR"/>
        </a:p>
      </dgm:t>
    </dgm:pt>
    <dgm:pt modelId="{6BAE0E4A-0FD3-4761-85AF-822EC9AC9282}" type="sibTrans" cxnId="{35D3E23C-1228-434B-8ECE-01E4D5FEDE42}">
      <dgm:prSet/>
      <dgm:spPr/>
      <dgm:t>
        <a:bodyPr/>
        <a:lstStyle/>
        <a:p>
          <a:endParaRPr lang="fr-FR"/>
        </a:p>
      </dgm:t>
    </dgm:pt>
    <dgm:pt modelId="{8B0A7CD6-6CCF-44EE-8FAC-958BFEE405AF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FF00"/>
        </a:solidFill>
        <a:ln>
          <a:solidFill>
            <a:srgbClr val="FFFF00"/>
          </a:solidFill>
        </a:ln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Partial </a:t>
          </a:r>
          <a:r>
            <a:rPr lang="fr-FR" sz="1600" b="1" dirty="0" err="1">
              <a:solidFill>
                <a:schemeClr val="tx1"/>
              </a:solidFill>
            </a:rPr>
            <a:t>genome</a:t>
          </a:r>
          <a:endParaRPr lang="fr-FR" sz="1600" b="1" dirty="0">
            <a:solidFill>
              <a:schemeClr val="tx1"/>
            </a:solidFill>
          </a:endParaRPr>
        </a:p>
        <a:p>
          <a:r>
            <a:rPr lang="fr-FR" sz="1600" b="1" dirty="0">
              <a:solidFill>
                <a:schemeClr val="tx1"/>
              </a:solidFill>
            </a:rPr>
            <a:t>n=33</a:t>
          </a:r>
          <a:endParaRPr lang="fr-FR" sz="1200" b="1" dirty="0">
            <a:solidFill>
              <a:schemeClr val="tx1"/>
            </a:solidFill>
          </a:endParaRPr>
        </a:p>
      </dgm:t>
    </dgm:pt>
    <dgm:pt modelId="{CD439D07-1CE3-4992-AB10-CB3E79B220F9}" type="parTrans" cxnId="{C3C26085-982F-428E-A4E8-C41F26009B5E}">
      <dgm:prSet/>
      <dgm:spPr/>
      <dgm:t>
        <a:bodyPr/>
        <a:lstStyle/>
        <a:p>
          <a:endParaRPr lang="fr-FR"/>
        </a:p>
      </dgm:t>
    </dgm:pt>
    <dgm:pt modelId="{E709482E-8DFA-4352-80EB-3A1069195DB7}" type="sibTrans" cxnId="{C3C26085-982F-428E-A4E8-C41F26009B5E}">
      <dgm:prSet/>
      <dgm:spPr/>
      <dgm:t>
        <a:bodyPr/>
        <a:lstStyle/>
        <a:p>
          <a:endParaRPr lang="fr-FR"/>
        </a:p>
      </dgm:t>
    </dgm:pt>
    <dgm:pt modelId="{9BC767E8-B66A-4DBC-A087-79E828F4EA0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Complete </a:t>
          </a:r>
          <a:r>
            <a:rPr lang="fr-FR" sz="1600" b="1" dirty="0" err="1">
              <a:solidFill>
                <a:schemeClr val="tx1"/>
              </a:solidFill>
            </a:rPr>
            <a:t>genome</a:t>
          </a:r>
          <a:endParaRPr lang="fr-FR" sz="1600" b="1" dirty="0">
            <a:solidFill>
              <a:schemeClr val="tx1"/>
            </a:solidFill>
          </a:endParaRPr>
        </a:p>
        <a:p>
          <a:r>
            <a:rPr lang="fr-FR" sz="1600" b="1" dirty="0">
              <a:solidFill>
                <a:schemeClr val="tx1"/>
              </a:solidFill>
            </a:rPr>
            <a:t>n=151</a:t>
          </a:r>
        </a:p>
      </dgm:t>
    </dgm:pt>
    <dgm:pt modelId="{C2057C7D-C7EA-4AE9-ACB8-E72F9C0EA391}" type="parTrans" cxnId="{1A11E22C-8475-40E7-95FA-FE47731D5590}">
      <dgm:prSet/>
      <dgm:spPr/>
      <dgm:t>
        <a:bodyPr/>
        <a:lstStyle/>
        <a:p>
          <a:endParaRPr lang="fr-FR"/>
        </a:p>
      </dgm:t>
    </dgm:pt>
    <dgm:pt modelId="{70A490CE-4E8A-4E23-B71B-A800A75BF0B3}" type="sibTrans" cxnId="{1A11E22C-8475-40E7-95FA-FE47731D5590}">
      <dgm:prSet/>
      <dgm:spPr/>
      <dgm:t>
        <a:bodyPr/>
        <a:lstStyle/>
        <a:p>
          <a:endParaRPr lang="fr-FR"/>
        </a:p>
      </dgm:t>
    </dgm:pt>
    <dgm:pt modelId="{085E5E30-41B4-4150-ABA0-B4DF80FFE40B}" type="pres">
      <dgm:prSet presAssocID="{95E5B4A2-15F3-46FB-BAF4-0AB6A36C5E9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19B9EF2-6826-419E-9175-62CA411CF21F}" type="pres">
      <dgm:prSet presAssocID="{DF1A9001-B733-436F-BD6B-CA8A0313B336}" presName="root1" presStyleCnt="0"/>
      <dgm:spPr/>
    </dgm:pt>
    <dgm:pt modelId="{EC618C9F-5F8B-48EA-8F08-4D1935B98A9E}" type="pres">
      <dgm:prSet presAssocID="{DF1A9001-B733-436F-BD6B-CA8A0313B336}" presName="LevelOneTextNode" presStyleLbl="node0" presStyleIdx="0" presStyleCnt="1" custScaleY="214801">
        <dgm:presLayoutVars>
          <dgm:chPref val="3"/>
        </dgm:presLayoutVars>
      </dgm:prSet>
      <dgm:spPr/>
    </dgm:pt>
    <dgm:pt modelId="{2FE87B11-D26D-4ADA-B67D-0264B1D13871}" type="pres">
      <dgm:prSet presAssocID="{DF1A9001-B733-436F-BD6B-CA8A0313B336}" presName="level2hierChild" presStyleCnt="0"/>
      <dgm:spPr/>
    </dgm:pt>
    <dgm:pt modelId="{3F2FC79D-C27F-4DAF-8602-2BEE7DA85E6C}" type="pres">
      <dgm:prSet presAssocID="{C786313D-8484-4176-AC6C-F279053D90E7}" presName="conn2-1" presStyleLbl="parChTrans1D2" presStyleIdx="0" presStyleCnt="2"/>
      <dgm:spPr/>
    </dgm:pt>
    <dgm:pt modelId="{395EA7C0-BE19-496B-91DD-888E96770FDF}" type="pres">
      <dgm:prSet presAssocID="{C786313D-8484-4176-AC6C-F279053D90E7}" presName="connTx" presStyleLbl="parChTrans1D2" presStyleIdx="0" presStyleCnt="2"/>
      <dgm:spPr/>
    </dgm:pt>
    <dgm:pt modelId="{7E5B388D-C625-46DA-BF6C-A6F80473BEFB}" type="pres">
      <dgm:prSet presAssocID="{B7A7EDAD-61E8-4CFA-9708-01DC3490C8A3}" presName="root2" presStyleCnt="0"/>
      <dgm:spPr/>
    </dgm:pt>
    <dgm:pt modelId="{A9F58CC0-54DB-4C00-AC81-15B4484FA8E6}" type="pres">
      <dgm:prSet presAssocID="{B7A7EDAD-61E8-4CFA-9708-01DC3490C8A3}" presName="LevelTwoTextNode" presStyleLbl="asst1" presStyleIdx="0" presStyleCnt="3" custScaleX="170888" custScaleY="288068">
        <dgm:presLayoutVars>
          <dgm:chPref val="3"/>
        </dgm:presLayoutVars>
      </dgm:prSet>
      <dgm:spPr/>
    </dgm:pt>
    <dgm:pt modelId="{85A83C12-E3BA-4AA2-B69C-86CF6C2F4661}" type="pres">
      <dgm:prSet presAssocID="{B7A7EDAD-61E8-4CFA-9708-01DC3490C8A3}" presName="level3hierChild" presStyleCnt="0"/>
      <dgm:spPr/>
    </dgm:pt>
    <dgm:pt modelId="{20CBBC89-FF28-4B31-85DE-CDA4FDD93DFD}" type="pres">
      <dgm:prSet presAssocID="{79339B31-1132-4C49-8175-6B33DA4A70A6}" presName="conn2-1" presStyleLbl="parChTrans1D3" presStyleIdx="0" presStyleCnt="1"/>
      <dgm:spPr/>
    </dgm:pt>
    <dgm:pt modelId="{5465B0CF-D1A2-4A4F-92A1-0EA652C4C63A}" type="pres">
      <dgm:prSet presAssocID="{79339B31-1132-4C49-8175-6B33DA4A70A6}" presName="connTx" presStyleLbl="parChTrans1D3" presStyleIdx="0" presStyleCnt="1"/>
      <dgm:spPr/>
    </dgm:pt>
    <dgm:pt modelId="{94FA2826-042F-46BD-93BE-1F99B6382C8F}" type="pres">
      <dgm:prSet presAssocID="{968E6C9D-2E67-49C5-8739-CD9E0BA7526F}" presName="root2" presStyleCnt="0"/>
      <dgm:spPr/>
    </dgm:pt>
    <dgm:pt modelId="{1B0F291A-CA30-4137-96FA-6F392FB43E71}" type="pres">
      <dgm:prSet presAssocID="{968E6C9D-2E67-49C5-8739-CD9E0BA7526F}" presName="LevelTwoTextNode" presStyleLbl="asst1" presStyleIdx="1" presStyleCnt="3" custScaleX="140289" custScaleY="176670">
        <dgm:presLayoutVars>
          <dgm:chPref val="3"/>
        </dgm:presLayoutVars>
      </dgm:prSet>
      <dgm:spPr/>
    </dgm:pt>
    <dgm:pt modelId="{BDD9674E-15D6-4E8C-AC86-15940044032C}" type="pres">
      <dgm:prSet presAssocID="{968E6C9D-2E67-49C5-8739-CD9E0BA7526F}" presName="level3hierChild" presStyleCnt="0"/>
      <dgm:spPr/>
    </dgm:pt>
    <dgm:pt modelId="{F34F37B3-AC71-487E-8125-631748A0049A}" type="pres">
      <dgm:prSet presAssocID="{CD439D07-1CE3-4992-AB10-CB3E79B220F9}" presName="conn2-1" presStyleLbl="parChTrans1D4" presStyleIdx="0" presStyleCnt="2"/>
      <dgm:spPr/>
    </dgm:pt>
    <dgm:pt modelId="{BDC79CF2-A0CB-4928-8DD7-2DF4D20A58B7}" type="pres">
      <dgm:prSet presAssocID="{CD439D07-1CE3-4992-AB10-CB3E79B220F9}" presName="connTx" presStyleLbl="parChTrans1D4" presStyleIdx="0" presStyleCnt="2"/>
      <dgm:spPr/>
    </dgm:pt>
    <dgm:pt modelId="{9A289382-7F10-474E-9E69-BAE56C8362D3}" type="pres">
      <dgm:prSet presAssocID="{8B0A7CD6-6CCF-44EE-8FAC-958BFEE405AF}" presName="root2" presStyleCnt="0"/>
      <dgm:spPr/>
    </dgm:pt>
    <dgm:pt modelId="{34D19EDD-A5B1-49E7-9623-25D982B8CEEE}" type="pres">
      <dgm:prSet presAssocID="{8B0A7CD6-6CCF-44EE-8FAC-958BFEE405AF}" presName="LevelTwoTextNode" presStyleLbl="node4" presStyleIdx="0" presStyleCnt="2" custScaleX="141645" custScaleY="147908">
        <dgm:presLayoutVars>
          <dgm:chPref val="3"/>
        </dgm:presLayoutVars>
      </dgm:prSet>
      <dgm:spPr/>
    </dgm:pt>
    <dgm:pt modelId="{93578740-708E-463B-A760-01DADDCE41F2}" type="pres">
      <dgm:prSet presAssocID="{8B0A7CD6-6CCF-44EE-8FAC-958BFEE405AF}" presName="level3hierChild" presStyleCnt="0"/>
      <dgm:spPr/>
    </dgm:pt>
    <dgm:pt modelId="{43B115CB-6D4C-4507-B74C-5FF5CDB0C014}" type="pres">
      <dgm:prSet presAssocID="{C2057C7D-C7EA-4AE9-ACB8-E72F9C0EA391}" presName="conn2-1" presStyleLbl="parChTrans1D4" presStyleIdx="1" presStyleCnt="2"/>
      <dgm:spPr/>
    </dgm:pt>
    <dgm:pt modelId="{A9AACED0-C29E-4859-8EB5-4B3CA0CF1B10}" type="pres">
      <dgm:prSet presAssocID="{C2057C7D-C7EA-4AE9-ACB8-E72F9C0EA391}" presName="connTx" presStyleLbl="parChTrans1D4" presStyleIdx="1" presStyleCnt="2"/>
      <dgm:spPr/>
    </dgm:pt>
    <dgm:pt modelId="{05DDF093-4692-42B0-AB32-BE92D9FA0BC4}" type="pres">
      <dgm:prSet presAssocID="{9BC767E8-B66A-4DBC-A087-79E828F4EA05}" presName="root2" presStyleCnt="0"/>
      <dgm:spPr/>
    </dgm:pt>
    <dgm:pt modelId="{C1FC1DEF-3BC9-4FC0-88C1-477721A3ADD9}" type="pres">
      <dgm:prSet presAssocID="{9BC767E8-B66A-4DBC-A087-79E828F4EA05}" presName="LevelTwoTextNode" presStyleLbl="node4" presStyleIdx="1" presStyleCnt="2" custScaleX="141448" custScaleY="125449">
        <dgm:presLayoutVars>
          <dgm:chPref val="3"/>
        </dgm:presLayoutVars>
      </dgm:prSet>
      <dgm:spPr/>
    </dgm:pt>
    <dgm:pt modelId="{E0B3A939-2E07-4614-9396-EC329DE27900}" type="pres">
      <dgm:prSet presAssocID="{9BC767E8-B66A-4DBC-A087-79E828F4EA05}" presName="level3hierChild" presStyleCnt="0"/>
      <dgm:spPr/>
    </dgm:pt>
    <dgm:pt modelId="{33CD3B11-2A98-472E-B923-985DE27C9619}" type="pres">
      <dgm:prSet presAssocID="{1767ABF3-0390-4925-B85D-DD96B7DD3267}" presName="conn2-1" presStyleLbl="parChTrans1D2" presStyleIdx="1" presStyleCnt="2"/>
      <dgm:spPr/>
    </dgm:pt>
    <dgm:pt modelId="{DAD48996-A799-4BEF-A8C2-09FD601CEF1A}" type="pres">
      <dgm:prSet presAssocID="{1767ABF3-0390-4925-B85D-DD96B7DD3267}" presName="connTx" presStyleLbl="parChTrans1D2" presStyleIdx="1" presStyleCnt="2"/>
      <dgm:spPr/>
    </dgm:pt>
    <dgm:pt modelId="{222BF86C-4DD7-4385-8296-F7B9728380E1}" type="pres">
      <dgm:prSet presAssocID="{8FA249E9-9FF2-4E3D-B6CF-A57521AC4D5D}" presName="root2" presStyleCnt="0"/>
      <dgm:spPr/>
    </dgm:pt>
    <dgm:pt modelId="{1553924B-3014-4A7E-A61A-476503ECF3F1}" type="pres">
      <dgm:prSet presAssocID="{8FA249E9-9FF2-4E3D-B6CF-A57521AC4D5D}" presName="LevelTwoTextNode" presStyleLbl="asst1" presStyleIdx="2" presStyleCnt="3" custScaleX="179543" custScaleY="283123" custLinFactNeighborX="-5368" custLinFactNeighborY="-8572">
        <dgm:presLayoutVars>
          <dgm:chPref val="3"/>
        </dgm:presLayoutVars>
      </dgm:prSet>
      <dgm:spPr/>
    </dgm:pt>
    <dgm:pt modelId="{40FAC8DA-B7E2-4698-A10B-B5579EDC6A26}" type="pres">
      <dgm:prSet presAssocID="{8FA249E9-9FF2-4E3D-B6CF-A57521AC4D5D}" presName="level3hierChild" presStyleCnt="0"/>
      <dgm:spPr/>
    </dgm:pt>
  </dgm:ptLst>
  <dgm:cxnLst>
    <dgm:cxn modelId="{1D9E4208-3186-4C3F-8468-773D4A91081D}" type="presOf" srcId="{9BC767E8-B66A-4DBC-A087-79E828F4EA05}" destId="{C1FC1DEF-3BC9-4FC0-88C1-477721A3ADD9}" srcOrd="0" destOrd="0" presId="urn:microsoft.com/office/officeart/2005/8/layout/hierarchy2"/>
    <dgm:cxn modelId="{EF82FA0E-EEB6-48E9-B264-840B015642FA}" type="presOf" srcId="{C2057C7D-C7EA-4AE9-ACB8-E72F9C0EA391}" destId="{A9AACED0-C29E-4859-8EB5-4B3CA0CF1B10}" srcOrd="1" destOrd="0" presId="urn:microsoft.com/office/officeart/2005/8/layout/hierarchy2"/>
    <dgm:cxn modelId="{96459616-CAF4-4169-9609-6BAD383C0FD0}" type="presOf" srcId="{8B0A7CD6-6CCF-44EE-8FAC-958BFEE405AF}" destId="{34D19EDD-A5B1-49E7-9623-25D982B8CEEE}" srcOrd="0" destOrd="0" presId="urn:microsoft.com/office/officeart/2005/8/layout/hierarchy2"/>
    <dgm:cxn modelId="{870BC024-6233-4E8D-A64E-F60C389FE2DF}" type="presOf" srcId="{1767ABF3-0390-4925-B85D-DD96B7DD3267}" destId="{33CD3B11-2A98-472E-B923-985DE27C9619}" srcOrd="0" destOrd="0" presId="urn:microsoft.com/office/officeart/2005/8/layout/hierarchy2"/>
    <dgm:cxn modelId="{1A11E22C-8475-40E7-95FA-FE47731D5590}" srcId="{968E6C9D-2E67-49C5-8739-CD9E0BA7526F}" destId="{9BC767E8-B66A-4DBC-A087-79E828F4EA05}" srcOrd="1" destOrd="0" parTransId="{C2057C7D-C7EA-4AE9-ACB8-E72F9C0EA391}" sibTransId="{70A490CE-4E8A-4E23-B71B-A800A75BF0B3}"/>
    <dgm:cxn modelId="{85E16534-E14E-4AE4-98AF-F9D5CA99A04D}" srcId="{95E5B4A2-15F3-46FB-BAF4-0AB6A36C5E91}" destId="{DF1A9001-B733-436F-BD6B-CA8A0313B336}" srcOrd="0" destOrd="0" parTransId="{C00AB9BA-498A-4CF1-B134-7B1A45AB44C8}" sibTransId="{F686B01D-ECA4-47ED-B792-8CEF5044B57B}"/>
    <dgm:cxn modelId="{35D3E23C-1228-434B-8ECE-01E4D5FEDE42}" srcId="{B7A7EDAD-61E8-4CFA-9708-01DC3490C8A3}" destId="{968E6C9D-2E67-49C5-8739-CD9E0BA7526F}" srcOrd="0" destOrd="0" parTransId="{79339B31-1132-4C49-8175-6B33DA4A70A6}" sibTransId="{6BAE0E4A-0FD3-4761-85AF-822EC9AC9282}"/>
    <dgm:cxn modelId="{08222463-F1BD-461E-8461-B08C2B492662}" type="presOf" srcId="{79339B31-1132-4C49-8175-6B33DA4A70A6}" destId="{5465B0CF-D1A2-4A4F-92A1-0EA652C4C63A}" srcOrd="1" destOrd="0" presId="urn:microsoft.com/office/officeart/2005/8/layout/hierarchy2"/>
    <dgm:cxn modelId="{5C816764-A900-4758-9FEF-CBBD2E9A27D9}" type="presOf" srcId="{B7A7EDAD-61E8-4CFA-9708-01DC3490C8A3}" destId="{A9F58CC0-54DB-4C00-AC81-15B4484FA8E6}" srcOrd="0" destOrd="0" presId="urn:microsoft.com/office/officeart/2005/8/layout/hierarchy2"/>
    <dgm:cxn modelId="{72CA3A67-1BC1-4866-A99F-633F5D33E0B7}" type="presOf" srcId="{CD439D07-1CE3-4992-AB10-CB3E79B220F9}" destId="{F34F37B3-AC71-487E-8125-631748A0049A}" srcOrd="0" destOrd="0" presId="urn:microsoft.com/office/officeart/2005/8/layout/hierarchy2"/>
    <dgm:cxn modelId="{D18EFF4C-71B6-49E0-837F-5B3FBC9D91E5}" type="presOf" srcId="{95E5B4A2-15F3-46FB-BAF4-0AB6A36C5E91}" destId="{085E5E30-41B4-4150-ABA0-B4DF80FFE40B}" srcOrd="0" destOrd="0" presId="urn:microsoft.com/office/officeart/2005/8/layout/hierarchy2"/>
    <dgm:cxn modelId="{1ED5A155-CEB7-4A87-A1C2-7BFA9B4A8716}" srcId="{DF1A9001-B733-436F-BD6B-CA8A0313B336}" destId="{B7A7EDAD-61E8-4CFA-9708-01DC3490C8A3}" srcOrd="0" destOrd="0" parTransId="{C786313D-8484-4176-AC6C-F279053D90E7}" sibTransId="{CACCB27F-5ED7-4254-80F5-89ADC97F02E9}"/>
    <dgm:cxn modelId="{C7768281-40AA-4AAE-80BA-FDD05368ED0F}" type="presOf" srcId="{79339B31-1132-4C49-8175-6B33DA4A70A6}" destId="{20CBBC89-FF28-4B31-85DE-CDA4FDD93DFD}" srcOrd="0" destOrd="0" presId="urn:microsoft.com/office/officeart/2005/8/layout/hierarchy2"/>
    <dgm:cxn modelId="{C3C26085-982F-428E-A4E8-C41F26009B5E}" srcId="{968E6C9D-2E67-49C5-8739-CD9E0BA7526F}" destId="{8B0A7CD6-6CCF-44EE-8FAC-958BFEE405AF}" srcOrd="0" destOrd="0" parTransId="{CD439D07-1CE3-4992-AB10-CB3E79B220F9}" sibTransId="{E709482E-8DFA-4352-80EB-3A1069195DB7}"/>
    <dgm:cxn modelId="{91480089-3254-4119-8ADF-BC94AE8D8DAC}" type="presOf" srcId="{DF1A9001-B733-436F-BD6B-CA8A0313B336}" destId="{EC618C9F-5F8B-48EA-8F08-4D1935B98A9E}" srcOrd="0" destOrd="0" presId="urn:microsoft.com/office/officeart/2005/8/layout/hierarchy2"/>
    <dgm:cxn modelId="{D7831792-D030-454C-B3FC-CB26A800ABB8}" type="presOf" srcId="{CD439D07-1CE3-4992-AB10-CB3E79B220F9}" destId="{BDC79CF2-A0CB-4928-8DD7-2DF4D20A58B7}" srcOrd="1" destOrd="0" presId="urn:microsoft.com/office/officeart/2005/8/layout/hierarchy2"/>
    <dgm:cxn modelId="{8B0D91AF-B90F-40A1-98B2-FAFC67145636}" type="presOf" srcId="{C786313D-8484-4176-AC6C-F279053D90E7}" destId="{3F2FC79D-C27F-4DAF-8602-2BEE7DA85E6C}" srcOrd="0" destOrd="0" presId="urn:microsoft.com/office/officeart/2005/8/layout/hierarchy2"/>
    <dgm:cxn modelId="{368584D0-BBDF-4819-982F-52A3FFD1A7D9}" type="presOf" srcId="{C2057C7D-C7EA-4AE9-ACB8-E72F9C0EA391}" destId="{43B115CB-6D4C-4507-B74C-5FF5CDB0C014}" srcOrd="0" destOrd="0" presId="urn:microsoft.com/office/officeart/2005/8/layout/hierarchy2"/>
    <dgm:cxn modelId="{60532EE3-B873-462E-BAE5-9CB0FE2B9B1E}" type="presOf" srcId="{C786313D-8484-4176-AC6C-F279053D90E7}" destId="{395EA7C0-BE19-496B-91DD-888E96770FDF}" srcOrd="1" destOrd="0" presId="urn:microsoft.com/office/officeart/2005/8/layout/hierarchy2"/>
    <dgm:cxn modelId="{D2167FE9-EB7C-4C80-A86B-4EB144FEE0E3}" srcId="{DF1A9001-B733-436F-BD6B-CA8A0313B336}" destId="{8FA249E9-9FF2-4E3D-B6CF-A57521AC4D5D}" srcOrd="1" destOrd="0" parTransId="{1767ABF3-0390-4925-B85D-DD96B7DD3267}" sibTransId="{E48B9DE4-2CC5-45F2-A12C-7EFFD94A8785}"/>
    <dgm:cxn modelId="{6B055EF1-4EDE-4955-ABF2-C73D8B1F67E3}" type="presOf" srcId="{968E6C9D-2E67-49C5-8739-CD9E0BA7526F}" destId="{1B0F291A-CA30-4137-96FA-6F392FB43E71}" srcOrd="0" destOrd="0" presId="urn:microsoft.com/office/officeart/2005/8/layout/hierarchy2"/>
    <dgm:cxn modelId="{FA250FF9-A967-4258-BF91-7711F0CD478A}" type="presOf" srcId="{1767ABF3-0390-4925-B85D-DD96B7DD3267}" destId="{DAD48996-A799-4BEF-A8C2-09FD601CEF1A}" srcOrd="1" destOrd="0" presId="urn:microsoft.com/office/officeart/2005/8/layout/hierarchy2"/>
    <dgm:cxn modelId="{AB25E0FF-2313-4C63-9A98-74E50EA315A1}" type="presOf" srcId="{8FA249E9-9FF2-4E3D-B6CF-A57521AC4D5D}" destId="{1553924B-3014-4A7E-A61A-476503ECF3F1}" srcOrd="0" destOrd="0" presId="urn:microsoft.com/office/officeart/2005/8/layout/hierarchy2"/>
    <dgm:cxn modelId="{6FE46C82-5680-4FF8-896D-3445AD8C69CE}" type="presParOf" srcId="{085E5E30-41B4-4150-ABA0-B4DF80FFE40B}" destId="{819B9EF2-6826-419E-9175-62CA411CF21F}" srcOrd="0" destOrd="0" presId="urn:microsoft.com/office/officeart/2005/8/layout/hierarchy2"/>
    <dgm:cxn modelId="{6D9275AB-03AD-48D0-A0D9-FC30205298CA}" type="presParOf" srcId="{819B9EF2-6826-419E-9175-62CA411CF21F}" destId="{EC618C9F-5F8B-48EA-8F08-4D1935B98A9E}" srcOrd="0" destOrd="0" presId="urn:microsoft.com/office/officeart/2005/8/layout/hierarchy2"/>
    <dgm:cxn modelId="{921CAAEC-2666-4537-AF3E-271B8417AC7D}" type="presParOf" srcId="{819B9EF2-6826-419E-9175-62CA411CF21F}" destId="{2FE87B11-D26D-4ADA-B67D-0264B1D13871}" srcOrd="1" destOrd="0" presId="urn:microsoft.com/office/officeart/2005/8/layout/hierarchy2"/>
    <dgm:cxn modelId="{C39B47DF-8A67-4261-981A-C3753C5C3C93}" type="presParOf" srcId="{2FE87B11-D26D-4ADA-B67D-0264B1D13871}" destId="{3F2FC79D-C27F-4DAF-8602-2BEE7DA85E6C}" srcOrd="0" destOrd="0" presId="urn:microsoft.com/office/officeart/2005/8/layout/hierarchy2"/>
    <dgm:cxn modelId="{71886C66-F09A-40EE-A77C-70A584C34658}" type="presParOf" srcId="{3F2FC79D-C27F-4DAF-8602-2BEE7DA85E6C}" destId="{395EA7C0-BE19-496B-91DD-888E96770FDF}" srcOrd="0" destOrd="0" presId="urn:microsoft.com/office/officeart/2005/8/layout/hierarchy2"/>
    <dgm:cxn modelId="{BD590C8F-7070-43DC-AD00-792AC7FC26AF}" type="presParOf" srcId="{2FE87B11-D26D-4ADA-B67D-0264B1D13871}" destId="{7E5B388D-C625-46DA-BF6C-A6F80473BEFB}" srcOrd="1" destOrd="0" presId="urn:microsoft.com/office/officeart/2005/8/layout/hierarchy2"/>
    <dgm:cxn modelId="{FEE50C56-608D-46FC-A866-A692184E40D2}" type="presParOf" srcId="{7E5B388D-C625-46DA-BF6C-A6F80473BEFB}" destId="{A9F58CC0-54DB-4C00-AC81-15B4484FA8E6}" srcOrd="0" destOrd="0" presId="urn:microsoft.com/office/officeart/2005/8/layout/hierarchy2"/>
    <dgm:cxn modelId="{42D692A1-D7EE-4AA5-9436-351EC8390145}" type="presParOf" srcId="{7E5B388D-C625-46DA-BF6C-A6F80473BEFB}" destId="{85A83C12-E3BA-4AA2-B69C-86CF6C2F4661}" srcOrd="1" destOrd="0" presId="urn:microsoft.com/office/officeart/2005/8/layout/hierarchy2"/>
    <dgm:cxn modelId="{7FFC8B6B-DAC9-4119-ADDE-DFF0EE91F4EA}" type="presParOf" srcId="{85A83C12-E3BA-4AA2-B69C-86CF6C2F4661}" destId="{20CBBC89-FF28-4B31-85DE-CDA4FDD93DFD}" srcOrd="0" destOrd="0" presId="urn:microsoft.com/office/officeart/2005/8/layout/hierarchy2"/>
    <dgm:cxn modelId="{8C505A43-4609-4EE2-A040-578EC1018180}" type="presParOf" srcId="{20CBBC89-FF28-4B31-85DE-CDA4FDD93DFD}" destId="{5465B0CF-D1A2-4A4F-92A1-0EA652C4C63A}" srcOrd="0" destOrd="0" presId="urn:microsoft.com/office/officeart/2005/8/layout/hierarchy2"/>
    <dgm:cxn modelId="{47E971BB-22E1-4288-9A70-05F8C6DB050B}" type="presParOf" srcId="{85A83C12-E3BA-4AA2-B69C-86CF6C2F4661}" destId="{94FA2826-042F-46BD-93BE-1F99B6382C8F}" srcOrd="1" destOrd="0" presId="urn:microsoft.com/office/officeart/2005/8/layout/hierarchy2"/>
    <dgm:cxn modelId="{0FC247EF-B9DD-4F07-BA33-7B32C47B5BE5}" type="presParOf" srcId="{94FA2826-042F-46BD-93BE-1F99B6382C8F}" destId="{1B0F291A-CA30-4137-96FA-6F392FB43E71}" srcOrd="0" destOrd="0" presId="urn:microsoft.com/office/officeart/2005/8/layout/hierarchy2"/>
    <dgm:cxn modelId="{B6D3E64F-B2F4-4881-80DE-9C4D67768463}" type="presParOf" srcId="{94FA2826-042F-46BD-93BE-1F99B6382C8F}" destId="{BDD9674E-15D6-4E8C-AC86-15940044032C}" srcOrd="1" destOrd="0" presId="urn:microsoft.com/office/officeart/2005/8/layout/hierarchy2"/>
    <dgm:cxn modelId="{938F9440-2AD2-4A1E-A26F-1CF1B97005FC}" type="presParOf" srcId="{BDD9674E-15D6-4E8C-AC86-15940044032C}" destId="{F34F37B3-AC71-487E-8125-631748A0049A}" srcOrd="0" destOrd="0" presId="urn:microsoft.com/office/officeart/2005/8/layout/hierarchy2"/>
    <dgm:cxn modelId="{AEBEE3AA-61B6-4CFE-9E18-2E797A466B3E}" type="presParOf" srcId="{F34F37B3-AC71-487E-8125-631748A0049A}" destId="{BDC79CF2-A0CB-4928-8DD7-2DF4D20A58B7}" srcOrd="0" destOrd="0" presId="urn:microsoft.com/office/officeart/2005/8/layout/hierarchy2"/>
    <dgm:cxn modelId="{FC47CD46-E021-4FA6-AED0-ACDA4237EFCE}" type="presParOf" srcId="{BDD9674E-15D6-4E8C-AC86-15940044032C}" destId="{9A289382-7F10-474E-9E69-BAE56C8362D3}" srcOrd="1" destOrd="0" presId="urn:microsoft.com/office/officeart/2005/8/layout/hierarchy2"/>
    <dgm:cxn modelId="{54BE5885-7C89-41D8-B7F0-C933E768D8C9}" type="presParOf" srcId="{9A289382-7F10-474E-9E69-BAE56C8362D3}" destId="{34D19EDD-A5B1-49E7-9623-25D982B8CEEE}" srcOrd="0" destOrd="0" presId="urn:microsoft.com/office/officeart/2005/8/layout/hierarchy2"/>
    <dgm:cxn modelId="{9F0E4EB2-EA21-47C6-B42A-84F1408A098F}" type="presParOf" srcId="{9A289382-7F10-474E-9E69-BAE56C8362D3}" destId="{93578740-708E-463B-A760-01DADDCE41F2}" srcOrd="1" destOrd="0" presId="urn:microsoft.com/office/officeart/2005/8/layout/hierarchy2"/>
    <dgm:cxn modelId="{A79AA7F4-A976-4636-A366-D192A98C0EE6}" type="presParOf" srcId="{BDD9674E-15D6-4E8C-AC86-15940044032C}" destId="{43B115CB-6D4C-4507-B74C-5FF5CDB0C014}" srcOrd="2" destOrd="0" presId="urn:microsoft.com/office/officeart/2005/8/layout/hierarchy2"/>
    <dgm:cxn modelId="{F7E84C0F-B211-43E4-8241-8847D47CC004}" type="presParOf" srcId="{43B115CB-6D4C-4507-B74C-5FF5CDB0C014}" destId="{A9AACED0-C29E-4859-8EB5-4B3CA0CF1B10}" srcOrd="0" destOrd="0" presId="urn:microsoft.com/office/officeart/2005/8/layout/hierarchy2"/>
    <dgm:cxn modelId="{CCB124B0-99A8-41B7-89E9-DF265716B9A0}" type="presParOf" srcId="{BDD9674E-15D6-4E8C-AC86-15940044032C}" destId="{05DDF093-4692-42B0-AB32-BE92D9FA0BC4}" srcOrd="3" destOrd="0" presId="urn:microsoft.com/office/officeart/2005/8/layout/hierarchy2"/>
    <dgm:cxn modelId="{66D099B7-23BF-407B-8F85-66896559901D}" type="presParOf" srcId="{05DDF093-4692-42B0-AB32-BE92D9FA0BC4}" destId="{C1FC1DEF-3BC9-4FC0-88C1-477721A3ADD9}" srcOrd="0" destOrd="0" presId="urn:microsoft.com/office/officeart/2005/8/layout/hierarchy2"/>
    <dgm:cxn modelId="{790EEEAF-630D-4D40-B2D1-F902DBC8CEBA}" type="presParOf" srcId="{05DDF093-4692-42B0-AB32-BE92D9FA0BC4}" destId="{E0B3A939-2E07-4614-9396-EC329DE27900}" srcOrd="1" destOrd="0" presId="urn:microsoft.com/office/officeart/2005/8/layout/hierarchy2"/>
    <dgm:cxn modelId="{34A7E3CC-3B11-44CB-ABD1-E683277BE7E4}" type="presParOf" srcId="{2FE87B11-D26D-4ADA-B67D-0264B1D13871}" destId="{33CD3B11-2A98-472E-B923-985DE27C9619}" srcOrd="2" destOrd="0" presId="urn:microsoft.com/office/officeart/2005/8/layout/hierarchy2"/>
    <dgm:cxn modelId="{158A5A75-E107-4298-ACC1-312D4DC6B593}" type="presParOf" srcId="{33CD3B11-2A98-472E-B923-985DE27C9619}" destId="{DAD48996-A799-4BEF-A8C2-09FD601CEF1A}" srcOrd="0" destOrd="0" presId="urn:microsoft.com/office/officeart/2005/8/layout/hierarchy2"/>
    <dgm:cxn modelId="{C6F88A29-7627-4B55-99FF-A33E77B468F1}" type="presParOf" srcId="{2FE87B11-D26D-4ADA-B67D-0264B1D13871}" destId="{222BF86C-4DD7-4385-8296-F7B9728380E1}" srcOrd="3" destOrd="0" presId="urn:microsoft.com/office/officeart/2005/8/layout/hierarchy2"/>
    <dgm:cxn modelId="{27AF0946-93A3-4CA5-9A16-7E24E305A1CB}" type="presParOf" srcId="{222BF86C-4DD7-4385-8296-F7B9728380E1}" destId="{1553924B-3014-4A7E-A61A-476503ECF3F1}" srcOrd="0" destOrd="0" presId="urn:microsoft.com/office/officeart/2005/8/layout/hierarchy2"/>
    <dgm:cxn modelId="{5D83F30D-E945-475A-BA79-54CE1018EEF9}" type="presParOf" srcId="{222BF86C-4DD7-4385-8296-F7B9728380E1}" destId="{40FAC8DA-B7E2-4698-A10B-B5579EDC6A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E810E8-5AA4-44F2-8E43-EE534CE1BB4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AEC496-0106-4987-9730-E82420CABCE2}">
      <dgm:prSet phldrT="[Texte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fr-FR" dirty="0">
              <a:solidFill>
                <a:sysClr val="windowText" lastClr="000000"/>
              </a:solidFill>
            </a:rPr>
            <a:t>Farmers</a:t>
          </a:r>
        </a:p>
      </dgm:t>
    </dgm:pt>
    <dgm:pt modelId="{692F98EB-E383-490D-9091-D9F1A0A96BDC}" type="parTrans" cxnId="{BAE9E25A-3A04-4D53-BBD4-36363AAEAB85}">
      <dgm:prSet/>
      <dgm:spPr/>
      <dgm:t>
        <a:bodyPr/>
        <a:lstStyle/>
        <a:p>
          <a:endParaRPr lang="fr-FR"/>
        </a:p>
      </dgm:t>
    </dgm:pt>
    <dgm:pt modelId="{29A387B7-2A90-40C5-8939-F3CE6A0A70F8}" type="sibTrans" cxnId="{BAE9E25A-3A04-4D53-BBD4-36363AAEAB85}">
      <dgm:prSet/>
      <dgm:spPr/>
      <dgm:t>
        <a:bodyPr/>
        <a:lstStyle/>
        <a:p>
          <a:endParaRPr lang="fr-FR"/>
        </a:p>
      </dgm:t>
    </dgm:pt>
    <dgm:pt modelId="{63C20194-4E1F-4F8B-8993-C5CD33F0C593}">
      <dgm:prSet phldrT="[Texte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fr-FR" dirty="0" err="1">
              <a:solidFill>
                <a:sysClr val="windowText" lastClr="000000"/>
              </a:solidFill>
            </a:rPr>
            <a:t>Veterinary</a:t>
          </a:r>
          <a:r>
            <a:rPr lang="fr-FR" dirty="0">
              <a:solidFill>
                <a:sysClr val="windowText" lastClr="000000"/>
              </a:solidFill>
            </a:rPr>
            <a:t> </a:t>
          </a:r>
          <a:r>
            <a:rPr lang="fr-FR" dirty="0" err="1">
              <a:solidFill>
                <a:sysClr val="windowText" lastClr="000000"/>
              </a:solidFill>
            </a:rPr>
            <a:t>health</a:t>
          </a:r>
          <a:r>
            <a:rPr lang="fr-FR" dirty="0">
              <a:solidFill>
                <a:sysClr val="windowText" lastClr="000000"/>
              </a:solidFill>
            </a:rPr>
            <a:t> </a:t>
          </a:r>
          <a:r>
            <a:rPr lang="fr-FR" dirty="0" err="1">
              <a:solidFill>
                <a:sysClr val="windowText" lastClr="000000"/>
              </a:solidFill>
            </a:rPr>
            <a:t>officer</a:t>
          </a:r>
          <a:endParaRPr lang="fr-FR" dirty="0">
            <a:solidFill>
              <a:sysClr val="windowText" lastClr="000000"/>
            </a:solidFill>
          </a:endParaRPr>
        </a:p>
      </dgm:t>
    </dgm:pt>
    <dgm:pt modelId="{ABF5C643-724C-4BFB-AB98-E6BB43480BA7}" type="parTrans" cxnId="{57C454F7-7792-46AE-8E70-875938DA9501}">
      <dgm:prSet/>
      <dgm:spPr/>
      <dgm:t>
        <a:bodyPr/>
        <a:lstStyle/>
        <a:p>
          <a:endParaRPr lang="fr-FR"/>
        </a:p>
      </dgm:t>
    </dgm:pt>
    <dgm:pt modelId="{EE7FD6B1-DFAF-43BC-A20E-B74F2C8D8715}" type="sibTrans" cxnId="{57C454F7-7792-46AE-8E70-875938DA9501}">
      <dgm:prSet/>
      <dgm:spPr/>
      <dgm:t>
        <a:bodyPr/>
        <a:lstStyle/>
        <a:p>
          <a:endParaRPr lang="fr-FR"/>
        </a:p>
      </dgm:t>
    </dgm:pt>
    <dgm:pt modelId="{F5451965-C6DE-4500-A528-28A292EFF140}">
      <dgm:prSet phldrT="[Texte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fr-FR" dirty="0" err="1">
              <a:solidFill>
                <a:sysClr val="windowText" lastClr="000000"/>
              </a:solidFill>
            </a:rPr>
            <a:t>Veterinary</a:t>
          </a:r>
          <a:r>
            <a:rPr lang="fr-FR" dirty="0">
              <a:solidFill>
                <a:sysClr val="windowText" lastClr="000000"/>
              </a:solidFill>
            </a:rPr>
            <a:t> Service </a:t>
          </a:r>
          <a:r>
            <a:rPr lang="fr-FR" dirty="0" err="1">
              <a:solidFill>
                <a:sysClr val="windowText" lastClr="000000"/>
              </a:solidFill>
            </a:rPr>
            <a:t>Department</a:t>
          </a:r>
          <a:endParaRPr lang="fr-FR" dirty="0">
            <a:solidFill>
              <a:sysClr val="windowText" lastClr="000000"/>
            </a:solidFill>
          </a:endParaRPr>
        </a:p>
      </dgm:t>
    </dgm:pt>
    <dgm:pt modelId="{EF077A35-7FD3-4DEF-8F38-99FAB947D8E5}" type="parTrans" cxnId="{E59F753C-3F9F-43C0-A69D-681481C7E5C8}">
      <dgm:prSet/>
      <dgm:spPr/>
      <dgm:t>
        <a:bodyPr/>
        <a:lstStyle/>
        <a:p>
          <a:endParaRPr lang="fr-FR"/>
        </a:p>
      </dgm:t>
    </dgm:pt>
    <dgm:pt modelId="{E5662F59-6D84-49AA-9436-BFCFCD5ED853}" type="sibTrans" cxnId="{E59F753C-3F9F-43C0-A69D-681481C7E5C8}">
      <dgm:prSet/>
      <dgm:spPr/>
      <dgm:t>
        <a:bodyPr/>
        <a:lstStyle/>
        <a:p>
          <a:endParaRPr lang="fr-FR"/>
        </a:p>
      </dgm:t>
    </dgm:pt>
    <dgm:pt modelId="{9739B0D3-6FE2-4A46-A3CD-6CDE7D479EAA}" type="pres">
      <dgm:prSet presAssocID="{3AE810E8-5AA4-44F2-8E43-EE534CE1BB4F}" presName="Name0" presStyleCnt="0">
        <dgm:presLayoutVars>
          <dgm:dir/>
          <dgm:resizeHandles val="exact"/>
        </dgm:presLayoutVars>
      </dgm:prSet>
      <dgm:spPr/>
    </dgm:pt>
    <dgm:pt modelId="{0027D8EC-00C7-4C08-9DEB-AF4DBA1CAAC0}" type="pres">
      <dgm:prSet presAssocID="{A3AEC496-0106-4987-9730-E82420CABCE2}" presName="node" presStyleLbl="node1" presStyleIdx="0" presStyleCnt="3" custLinFactNeighborX="2315" custLinFactNeighborY="-1634">
        <dgm:presLayoutVars>
          <dgm:bulletEnabled val="1"/>
        </dgm:presLayoutVars>
      </dgm:prSet>
      <dgm:spPr/>
    </dgm:pt>
    <dgm:pt modelId="{F4A76B87-A32F-4310-8555-BA30F82B0FE0}" type="pres">
      <dgm:prSet presAssocID="{29A387B7-2A90-40C5-8939-F3CE6A0A70F8}" presName="sibTrans" presStyleLbl="sibTrans2D1" presStyleIdx="0" presStyleCnt="2"/>
      <dgm:spPr/>
    </dgm:pt>
    <dgm:pt modelId="{B2748657-0873-4577-B554-0ADE87961693}" type="pres">
      <dgm:prSet presAssocID="{29A387B7-2A90-40C5-8939-F3CE6A0A70F8}" presName="connectorText" presStyleLbl="sibTrans2D1" presStyleIdx="0" presStyleCnt="2"/>
      <dgm:spPr/>
    </dgm:pt>
    <dgm:pt modelId="{A3E9EADE-D01B-4EE3-9E0F-359FE7E0DA1C}" type="pres">
      <dgm:prSet presAssocID="{63C20194-4E1F-4F8B-8993-C5CD33F0C593}" presName="node" presStyleLbl="node1" presStyleIdx="1" presStyleCnt="3">
        <dgm:presLayoutVars>
          <dgm:bulletEnabled val="1"/>
        </dgm:presLayoutVars>
      </dgm:prSet>
      <dgm:spPr/>
    </dgm:pt>
    <dgm:pt modelId="{192641B9-C936-4D6F-8BC7-1D60B0AF6B99}" type="pres">
      <dgm:prSet presAssocID="{EE7FD6B1-DFAF-43BC-A20E-B74F2C8D8715}" presName="sibTrans" presStyleLbl="sibTrans2D1" presStyleIdx="1" presStyleCnt="2"/>
      <dgm:spPr/>
    </dgm:pt>
    <dgm:pt modelId="{28309DE8-6AEC-4401-9B6C-E824A6DEE4C1}" type="pres">
      <dgm:prSet presAssocID="{EE7FD6B1-DFAF-43BC-A20E-B74F2C8D8715}" presName="connectorText" presStyleLbl="sibTrans2D1" presStyleIdx="1" presStyleCnt="2"/>
      <dgm:spPr/>
    </dgm:pt>
    <dgm:pt modelId="{80159938-0871-42A5-9C46-3417EE316BFE}" type="pres">
      <dgm:prSet presAssocID="{F5451965-C6DE-4500-A528-28A292EFF140}" presName="node" presStyleLbl="node1" presStyleIdx="2" presStyleCnt="3">
        <dgm:presLayoutVars>
          <dgm:bulletEnabled val="1"/>
        </dgm:presLayoutVars>
      </dgm:prSet>
      <dgm:spPr/>
    </dgm:pt>
  </dgm:ptLst>
  <dgm:cxnLst>
    <dgm:cxn modelId="{E59F753C-3F9F-43C0-A69D-681481C7E5C8}" srcId="{3AE810E8-5AA4-44F2-8E43-EE534CE1BB4F}" destId="{F5451965-C6DE-4500-A528-28A292EFF140}" srcOrd="2" destOrd="0" parTransId="{EF077A35-7FD3-4DEF-8F38-99FAB947D8E5}" sibTransId="{E5662F59-6D84-49AA-9436-BFCFCD5ED853}"/>
    <dgm:cxn modelId="{8D6EC041-B89D-437C-A917-35B463CEFD3B}" type="presOf" srcId="{A3AEC496-0106-4987-9730-E82420CABCE2}" destId="{0027D8EC-00C7-4C08-9DEB-AF4DBA1CAAC0}" srcOrd="0" destOrd="0" presId="urn:microsoft.com/office/officeart/2005/8/layout/process1"/>
    <dgm:cxn modelId="{BAE9E25A-3A04-4D53-BBD4-36363AAEAB85}" srcId="{3AE810E8-5AA4-44F2-8E43-EE534CE1BB4F}" destId="{A3AEC496-0106-4987-9730-E82420CABCE2}" srcOrd="0" destOrd="0" parTransId="{692F98EB-E383-490D-9091-D9F1A0A96BDC}" sibTransId="{29A387B7-2A90-40C5-8939-F3CE6A0A70F8}"/>
    <dgm:cxn modelId="{64E8B57B-D1B3-42A3-81B8-C45C88B13993}" type="presOf" srcId="{EE7FD6B1-DFAF-43BC-A20E-B74F2C8D8715}" destId="{28309DE8-6AEC-4401-9B6C-E824A6DEE4C1}" srcOrd="1" destOrd="0" presId="urn:microsoft.com/office/officeart/2005/8/layout/process1"/>
    <dgm:cxn modelId="{22A02B93-8676-407C-B86F-B1C0E1F101F2}" type="presOf" srcId="{29A387B7-2A90-40C5-8939-F3CE6A0A70F8}" destId="{B2748657-0873-4577-B554-0ADE87961693}" srcOrd="1" destOrd="0" presId="urn:microsoft.com/office/officeart/2005/8/layout/process1"/>
    <dgm:cxn modelId="{2CE85997-91FB-4328-9639-C1F84535B510}" type="presOf" srcId="{F5451965-C6DE-4500-A528-28A292EFF140}" destId="{80159938-0871-42A5-9C46-3417EE316BFE}" srcOrd="0" destOrd="0" presId="urn:microsoft.com/office/officeart/2005/8/layout/process1"/>
    <dgm:cxn modelId="{BBE8C6D5-8AD5-426F-978B-C04561E14D8C}" type="presOf" srcId="{3AE810E8-5AA4-44F2-8E43-EE534CE1BB4F}" destId="{9739B0D3-6FE2-4A46-A3CD-6CDE7D479EAA}" srcOrd="0" destOrd="0" presId="urn:microsoft.com/office/officeart/2005/8/layout/process1"/>
    <dgm:cxn modelId="{596FCBDE-CAF4-4CD5-8A15-34BEADFD1830}" type="presOf" srcId="{63C20194-4E1F-4F8B-8993-C5CD33F0C593}" destId="{A3E9EADE-D01B-4EE3-9E0F-359FE7E0DA1C}" srcOrd="0" destOrd="0" presId="urn:microsoft.com/office/officeart/2005/8/layout/process1"/>
    <dgm:cxn modelId="{131101E1-8B79-4916-86CF-016E38BACF6A}" type="presOf" srcId="{29A387B7-2A90-40C5-8939-F3CE6A0A70F8}" destId="{F4A76B87-A32F-4310-8555-BA30F82B0FE0}" srcOrd="0" destOrd="0" presId="urn:microsoft.com/office/officeart/2005/8/layout/process1"/>
    <dgm:cxn modelId="{9AE7C9F6-3117-4C73-96E6-90A78BD7940D}" type="presOf" srcId="{EE7FD6B1-DFAF-43BC-A20E-B74F2C8D8715}" destId="{192641B9-C936-4D6F-8BC7-1D60B0AF6B99}" srcOrd="0" destOrd="0" presId="urn:microsoft.com/office/officeart/2005/8/layout/process1"/>
    <dgm:cxn modelId="{57C454F7-7792-46AE-8E70-875938DA9501}" srcId="{3AE810E8-5AA4-44F2-8E43-EE534CE1BB4F}" destId="{63C20194-4E1F-4F8B-8993-C5CD33F0C593}" srcOrd="1" destOrd="0" parTransId="{ABF5C643-724C-4BFB-AB98-E6BB43480BA7}" sibTransId="{EE7FD6B1-DFAF-43BC-A20E-B74F2C8D8715}"/>
    <dgm:cxn modelId="{70D93F72-B2E6-4D13-8934-6EB01D20B1F4}" type="presParOf" srcId="{9739B0D3-6FE2-4A46-A3CD-6CDE7D479EAA}" destId="{0027D8EC-00C7-4C08-9DEB-AF4DBA1CAAC0}" srcOrd="0" destOrd="0" presId="urn:microsoft.com/office/officeart/2005/8/layout/process1"/>
    <dgm:cxn modelId="{2522E8A9-5E9F-4A34-9D79-733DDD194D4F}" type="presParOf" srcId="{9739B0D3-6FE2-4A46-A3CD-6CDE7D479EAA}" destId="{F4A76B87-A32F-4310-8555-BA30F82B0FE0}" srcOrd="1" destOrd="0" presId="urn:microsoft.com/office/officeart/2005/8/layout/process1"/>
    <dgm:cxn modelId="{9A5FB439-480F-4B9E-A484-109C79A0E72D}" type="presParOf" srcId="{F4A76B87-A32F-4310-8555-BA30F82B0FE0}" destId="{B2748657-0873-4577-B554-0ADE87961693}" srcOrd="0" destOrd="0" presId="urn:microsoft.com/office/officeart/2005/8/layout/process1"/>
    <dgm:cxn modelId="{C445B254-26D8-49C7-B6B9-14498E98CC7B}" type="presParOf" srcId="{9739B0D3-6FE2-4A46-A3CD-6CDE7D479EAA}" destId="{A3E9EADE-D01B-4EE3-9E0F-359FE7E0DA1C}" srcOrd="2" destOrd="0" presId="urn:microsoft.com/office/officeart/2005/8/layout/process1"/>
    <dgm:cxn modelId="{DF419C4C-5FF0-48DB-8009-E938847EB5BF}" type="presParOf" srcId="{9739B0D3-6FE2-4A46-A3CD-6CDE7D479EAA}" destId="{192641B9-C936-4D6F-8BC7-1D60B0AF6B99}" srcOrd="3" destOrd="0" presId="urn:microsoft.com/office/officeart/2005/8/layout/process1"/>
    <dgm:cxn modelId="{330F3724-A2E7-4A33-9249-AF379A3F5DA2}" type="presParOf" srcId="{192641B9-C936-4D6F-8BC7-1D60B0AF6B99}" destId="{28309DE8-6AEC-4401-9B6C-E824A6DEE4C1}" srcOrd="0" destOrd="0" presId="urn:microsoft.com/office/officeart/2005/8/layout/process1"/>
    <dgm:cxn modelId="{C07FCBDB-6925-4AF2-A21C-1C01454B3717}" type="presParOf" srcId="{9739B0D3-6FE2-4A46-A3CD-6CDE7D479EAA}" destId="{80159938-0871-42A5-9C46-3417EE316B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FFB1-1CFD-4BAE-8A0B-57223D5F994A}">
      <dsp:nvSpPr>
        <dsp:cNvPr id="0" name=""/>
        <dsp:cNvSpPr/>
      </dsp:nvSpPr>
      <dsp:spPr>
        <a:xfrm rot="5400000">
          <a:off x="1559081" y="888967"/>
          <a:ext cx="780706" cy="888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80C9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17D37-6FF2-4B72-88B8-EE75F41CCE95}">
      <dsp:nvSpPr>
        <dsp:cNvPr id="0" name=""/>
        <dsp:cNvSpPr/>
      </dsp:nvSpPr>
      <dsp:spPr>
        <a:xfrm>
          <a:off x="1023836" y="23538"/>
          <a:ext cx="1971060" cy="919933"/>
        </a:xfrm>
        <a:prstGeom prst="roundRect">
          <a:avLst>
            <a:gd name="adj" fmla="val 1667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PCR Screening of influenza A</a:t>
          </a:r>
          <a:endParaRPr lang="fr-FR" sz="1600" b="0" kern="1200" dirty="0">
            <a:solidFill>
              <a:schemeClr val="tx1"/>
            </a:solidFill>
          </a:endParaRPr>
        </a:p>
      </dsp:txBody>
      <dsp:txXfrm>
        <a:off x="1068752" y="68454"/>
        <a:ext cx="1881228" cy="830101"/>
      </dsp:txXfrm>
    </dsp:sp>
    <dsp:sp modelId="{7E66A67F-80B8-43C3-BECF-1EADDE108689}">
      <dsp:nvSpPr>
        <dsp:cNvPr id="0" name=""/>
        <dsp:cNvSpPr/>
      </dsp:nvSpPr>
      <dsp:spPr>
        <a:xfrm>
          <a:off x="2666492" y="111275"/>
          <a:ext cx="955860" cy="743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234EB-9DDB-478B-80D1-179735D5DBDD}">
      <dsp:nvSpPr>
        <dsp:cNvPr id="0" name=""/>
        <dsp:cNvSpPr/>
      </dsp:nvSpPr>
      <dsp:spPr>
        <a:xfrm rot="5400000">
          <a:off x="2809320" y="1922356"/>
          <a:ext cx="780706" cy="888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80C9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D2415-4E30-4297-85C4-624816495BD7}">
      <dsp:nvSpPr>
        <dsp:cNvPr id="0" name=""/>
        <dsp:cNvSpPr/>
      </dsp:nvSpPr>
      <dsp:spPr>
        <a:xfrm>
          <a:off x="2422014" y="1056926"/>
          <a:ext cx="1976961" cy="919933"/>
        </a:xfrm>
        <a:prstGeom prst="roundRect">
          <a:avLst>
            <a:gd name="adj" fmla="val 1667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PCR </a:t>
          </a:r>
          <a:r>
            <a:rPr lang="fr-FR" sz="1600" b="1" kern="1200" dirty="0" err="1">
              <a:solidFill>
                <a:srgbClr val="000000"/>
              </a:solidFill>
              <a:latin typeface="Calibri"/>
              <a:ea typeface="+mn-ea"/>
              <a:cs typeface="+mn-cs"/>
            </a:rPr>
            <a:t>Subtyping</a:t>
          </a:r>
          <a:r>
            <a:rPr lang="fr-FR" sz="1600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 for </a:t>
          </a:r>
          <a:r>
            <a:rPr lang="fr-FR" sz="1600" b="1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A/H9, A/H7, A/H5</a:t>
          </a:r>
          <a:endParaRPr lang="fr-FR" sz="1600" b="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>
        <a:off x="2466930" y="1101842"/>
        <a:ext cx="1887129" cy="830101"/>
      </dsp:txXfrm>
    </dsp:sp>
    <dsp:sp modelId="{3905B810-FE32-4051-8808-EC1C86E55E65}">
      <dsp:nvSpPr>
        <dsp:cNvPr id="0" name=""/>
        <dsp:cNvSpPr/>
      </dsp:nvSpPr>
      <dsp:spPr>
        <a:xfrm>
          <a:off x="3916731" y="1144663"/>
          <a:ext cx="955860" cy="743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87C63-CA6C-425F-94C1-E971DAE7F8B8}">
      <dsp:nvSpPr>
        <dsp:cNvPr id="0" name=""/>
        <dsp:cNvSpPr/>
      </dsp:nvSpPr>
      <dsp:spPr>
        <a:xfrm rot="5400000">
          <a:off x="3879953" y="2955744"/>
          <a:ext cx="780706" cy="888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63995-506F-4692-BC8A-EC8F357A55A5}">
      <dsp:nvSpPr>
        <dsp:cNvPr id="0" name=""/>
        <dsp:cNvSpPr/>
      </dsp:nvSpPr>
      <dsp:spPr>
        <a:xfrm>
          <a:off x="3643963" y="2090315"/>
          <a:ext cx="1623651" cy="919933"/>
        </a:xfrm>
        <a:prstGeom prst="roundRect">
          <a:avLst>
            <a:gd name="adj" fmla="val 1667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>
              <a:solidFill>
                <a:srgbClr val="000000"/>
              </a:solidFill>
              <a:latin typeface="Calibri"/>
              <a:ea typeface="+mn-ea"/>
              <a:cs typeface="+mn-cs"/>
            </a:rPr>
            <a:t>Whole</a:t>
          </a:r>
          <a:r>
            <a:rPr lang="fr-FR" sz="1600" b="1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 </a:t>
          </a:r>
          <a:r>
            <a:rPr lang="fr-FR" sz="1600" b="1" kern="1200" dirty="0" err="1">
              <a:solidFill>
                <a:srgbClr val="000000"/>
              </a:solidFill>
              <a:latin typeface="Calibri"/>
              <a:ea typeface="+mn-ea"/>
              <a:cs typeface="+mn-cs"/>
            </a:rPr>
            <a:t>genome</a:t>
          </a:r>
          <a:r>
            <a:rPr lang="fr-FR" sz="1600" b="1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 </a:t>
          </a:r>
          <a:r>
            <a:rPr lang="fr-FR" sz="1600" b="1" kern="1200" dirty="0" err="1">
              <a:solidFill>
                <a:srgbClr val="000000"/>
              </a:solidFill>
              <a:latin typeface="Calibri"/>
              <a:ea typeface="+mn-ea"/>
              <a:cs typeface="+mn-cs"/>
            </a:rPr>
            <a:t>sequencing</a:t>
          </a:r>
          <a:r>
            <a:rPr lang="fr-FR" sz="1600" b="1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 </a:t>
          </a:r>
          <a:r>
            <a:rPr lang="fr-FR" sz="1600" b="0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by</a:t>
          </a:r>
          <a:r>
            <a:rPr lang="fr-FR" sz="1600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 NGS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rgbClr val="FF0000"/>
              </a:solidFill>
              <a:latin typeface="Calibri"/>
              <a:ea typeface="+mn-ea"/>
              <a:cs typeface="+mn-cs"/>
            </a:rPr>
            <a:t>Ct &lt;28</a:t>
          </a:r>
        </a:p>
      </dsp:txBody>
      <dsp:txXfrm>
        <a:off x="3688879" y="2135231"/>
        <a:ext cx="1533819" cy="830101"/>
      </dsp:txXfrm>
    </dsp:sp>
    <dsp:sp modelId="{B30572E0-C16B-42E6-8373-ED81000B8DC0}">
      <dsp:nvSpPr>
        <dsp:cNvPr id="0" name=""/>
        <dsp:cNvSpPr/>
      </dsp:nvSpPr>
      <dsp:spPr>
        <a:xfrm>
          <a:off x="4987364" y="2178051"/>
          <a:ext cx="955860" cy="743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0FD76-73AF-4F08-BC56-7116EBFA02E1}">
      <dsp:nvSpPr>
        <dsp:cNvPr id="0" name=""/>
        <dsp:cNvSpPr/>
      </dsp:nvSpPr>
      <dsp:spPr>
        <a:xfrm>
          <a:off x="4765701" y="3123703"/>
          <a:ext cx="1754262" cy="919933"/>
        </a:xfrm>
        <a:prstGeom prst="roundRect">
          <a:avLst>
            <a:gd name="adj" fmla="val 16670"/>
          </a:avLst>
        </a:prstGeom>
        <a:solidFill>
          <a:schemeClr val="bg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>
              <a:solidFill>
                <a:srgbClr val="000000"/>
              </a:solidFill>
              <a:latin typeface="Calibri"/>
              <a:ea typeface="+mn-ea"/>
              <a:cs typeface="+mn-cs"/>
            </a:rPr>
            <a:t>Genomic</a:t>
          </a:r>
          <a:r>
            <a:rPr lang="fr-FR" sz="1600" b="1" kern="1200" dirty="0">
              <a:solidFill>
                <a:srgbClr val="000000"/>
              </a:solidFill>
              <a:latin typeface="Calibri"/>
              <a:ea typeface="+mn-ea"/>
              <a:cs typeface="+mn-cs"/>
            </a:rPr>
            <a:t> </a:t>
          </a:r>
          <a:r>
            <a:rPr lang="fr-FR" sz="1600" b="1" kern="1200" dirty="0" err="1">
              <a:solidFill>
                <a:srgbClr val="000000"/>
              </a:solidFill>
              <a:latin typeface="Calibri"/>
              <a:ea typeface="+mn-ea"/>
              <a:cs typeface="+mn-cs"/>
            </a:rPr>
            <a:t>analysis</a:t>
          </a:r>
          <a:endParaRPr lang="fr-FR" sz="160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>
        <a:off x="4810617" y="3168619"/>
        <a:ext cx="1664430" cy="830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D4C3-8F7C-4687-8BA6-15190772D063}">
      <dsp:nvSpPr>
        <dsp:cNvPr id="0" name=""/>
        <dsp:cNvSpPr/>
      </dsp:nvSpPr>
      <dsp:spPr>
        <a:xfrm>
          <a:off x="0" y="2756884"/>
          <a:ext cx="7629028" cy="819524"/>
        </a:xfrm>
        <a:prstGeom prst="roundRect">
          <a:avLst>
            <a:gd name="adj" fmla="val 1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 err="1"/>
            <a:t>Species</a:t>
          </a:r>
          <a:endParaRPr lang="fr-FR" sz="2400" b="1" kern="1200" dirty="0"/>
        </a:p>
      </dsp:txBody>
      <dsp:txXfrm>
        <a:off x="0" y="2756884"/>
        <a:ext cx="2288708" cy="819524"/>
      </dsp:txXfrm>
    </dsp:sp>
    <dsp:sp modelId="{A8EDB48A-6AEA-426F-9DBA-FB9C996D5005}">
      <dsp:nvSpPr>
        <dsp:cNvPr id="0" name=""/>
        <dsp:cNvSpPr/>
      </dsp:nvSpPr>
      <dsp:spPr>
        <a:xfrm>
          <a:off x="0" y="1800772"/>
          <a:ext cx="7629028" cy="819524"/>
        </a:xfrm>
        <a:prstGeom prst="roundRect">
          <a:avLst>
            <a:gd name="adj" fmla="val 1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Collection sites</a:t>
          </a:r>
        </a:p>
      </dsp:txBody>
      <dsp:txXfrm>
        <a:off x="0" y="1800772"/>
        <a:ext cx="2288708" cy="819524"/>
      </dsp:txXfrm>
    </dsp:sp>
    <dsp:sp modelId="{0CEA3650-6491-40CC-9291-99620097AF5D}">
      <dsp:nvSpPr>
        <dsp:cNvPr id="0" name=""/>
        <dsp:cNvSpPr/>
      </dsp:nvSpPr>
      <dsp:spPr>
        <a:xfrm>
          <a:off x="0" y="844660"/>
          <a:ext cx="7629028" cy="819524"/>
        </a:xfrm>
        <a:prstGeom prst="roundRect">
          <a:avLst>
            <a:gd name="adj" fmla="val 1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Total</a:t>
          </a:r>
        </a:p>
      </dsp:txBody>
      <dsp:txXfrm>
        <a:off x="0" y="844660"/>
        <a:ext cx="2288708" cy="819524"/>
      </dsp:txXfrm>
    </dsp:sp>
    <dsp:sp modelId="{60B84688-A8DC-4D28-9E3A-12F834140A5F}">
      <dsp:nvSpPr>
        <dsp:cNvPr id="0" name=""/>
        <dsp:cNvSpPr/>
      </dsp:nvSpPr>
      <dsp:spPr>
        <a:xfrm>
          <a:off x="4850012" y="912954"/>
          <a:ext cx="1214566" cy="68293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bg1"/>
              </a:solidFill>
            </a:rPr>
            <a:t>N=11,577</a:t>
          </a:r>
          <a:endParaRPr lang="fr-FR" sz="1600" b="1" kern="1200" dirty="0">
            <a:solidFill>
              <a:schemeClr val="bg1"/>
            </a:solidFill>
          </a:endParaRPr>
        </a:p>
      </dsp:txBody>
      <dsp:txXfrm>
        <a:off x="4870015" y="932957"/>
        <a:ext cx="1174560" cy="642931"/>
      </dsp:txXfrm>
    </dsp:sp>
    <dsp:sp modelId="{39DBFD71-EB6D-4C9B-A31D-24FF4631E65C}">
      <dsp:nvSpPr>
        <dsp:cNvPr id="0" name=""/>
        <dsp:cNvSpPr/>
      </dsp:nvSpPr>
      <dsp:spPr>
        <a:xfrm>
          <a:off x="4134741" y="1595891"/>
          <a:ext cx="1322553" cy="273174"/>
        </a:xfrm>
        <a:custGeom>
          <a:avLst/>
          <a:gdLst/>
          <a:ahLst/>
          <a:cxnLst/>
          <a:rect l="0" t="0" r="0" b="0"/>
          <a:pathLst>
            <a:path>
              <a:moveTo>
                <a:pt x="1322553" y="0"/>
              </a:moveTo>
              <a:lnTo>
                <a:pt x="1322553" y="136587"/>
              </a:lnTo>
              <a:lnTo>
                <a:pt x="0" y="136587"/>
              </a:lnTo>
              <a:lnTo>
                <a:pt x="0" y="2731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443D7-CB1B-4526-9B48-E55D0F1A87A6}">
      <dsp:nvSpPr>
        <dsp:cNvPr id="0" name=""/>
        <dsp:cNvSpPr/>
      </dsp:nvSpPr>
      <dsp:spPr>
        <a:xfrm>
          <a:off x="3440245" y="1869065"/>
          <a:ext cx="1388991" cy="682937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 err="1">
              <a:solidFill>
                <a:schemeClr val="tx1"/>
              </a:solidFill>
            </a:rPr>
            <a:t>Markets</a:t>
          </a:r>
          <a:endParaRPr lang="fr-FR" sz="1500" b="1" kern="1200" dirty="0">
            <a:solidFill>
              <a:schemeClr val="tx1"/>
            </a:solidFill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N=11,363</a:t>
          </a:r>
        </a:p>
      </dsp:txBody>
      <dsp:txXfrm>
        <a:off x="3460248" y="1889068"/>
        <a:ext cx="1348985" cy="642931"/>
      </dsp:txXfrm>
    </dsp:sp>
    <dsp:sp modelId="{51EC6DBF-894B-4978-947E-A3044FF62E49}">
      <dsp:nvSpPr>
        <dsp:cNvPr id="0" name=""/>
        <dsp:cNvSpPr/>
      </dsp:nvSpPr>
      <dsp:spPr>
        <a:xfrm>
          <a:off x="2803014" y="2552003"/>
          <a:ext cx="1331727" cy="273174"/>
        </a:xfrm>
        <a:custGeom>
          <a:avLst/>
          <a:gdLst/>
          <a:ahLst/>
          <a:cxnLst/>
          <a:rect l="0" t="0" r="0" b="0"/>
          <a:pathLst>
            <a:path>
              <a:moveTo>
                <a:pt x="1331727" y="0"/>
              </a:moveTo>
              <a:lnTo>
                <a:pt x="1331727" y="136587"/>
              </a:lnTo>
              <a:lnTo>
                <a:pt x="0" y="136587"/>
              </a:lnTo>
              <a:lnTo>
                <a:pt x="0" y="2731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B92A5-0DAB-4346-AB5B-2C4BA7C6763E}">
      <dsp:nvSpPr>
        <dsp:cNvPr id="0" name=""/>
        <dsp:cNvSpPr/>
      </dsp:nvSpPr>
      <dsp:spPr>
        <a:xfrm>
          <a:off x="2290811" y="2825177"/>
          <a:ext cx="1024405" cy="682937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Chicken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n=3,289</a:t>
          </a:r>
        </a:p>
      </dsp:txBody>
      <dsp:txXfrm>
        <a:off x="2310814" y="2845180"/>
        <a:ext cx="984399" cy="642931"/>
      </dsp:txXfrm>
    </dsp:sp>
    <dsp:sp modelId="{608F7FB5-553B-4D22-95C3-08C3F3DFFE78}">
      <dsp:nvSpPr>
        <dsp:cNvPr id="0" name=""/>
        <dsp:cNvSpPr/>
      </dsp:nvSpPr>
      <dsp:spPr>
        <a:xfrm>
          <a:off x="4089021" y="2552003"/>
          <a:ext cx="91440" cy="273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1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90475-4140-4B6B-AAF0-3E2C969B27D8}">
      <dsp:nvSpPr>
        <dsp:cNvPr id="0" name=""/>
        <dsp:cNvSpPr/>
      </dsp:nvSpPr>
      <dsp:spPr>
        <a:xfrm>
          <a:off x="3622538" y="2825177"/>
          <a:ext cx="1024405" cy="68293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Duck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n=6,084</a:t>
          </a:r>
        </a:p>
      </dsp:txBody>
      <dsp:txXfrm>
        <a:off x="3642541" y="2845180"/>
        <a:ext cx="984399" cy="642931"/>
      </dsp:txXfrm>
    </dsp:sp>
    <dsp:sp modelId="{C5378F84-3BAD-4983-A03B-3885835F105D}">
      <dsp:nvSpPr>
        <dsp:cNvPr id="0" name=""/>
        <dsp:cNvSpPr/>
      </dsp:nvSpPr>
      <dsp:spPr>
        <a:xfrm>
          <a:off x="4134741" y="2552003"/>
          <a:ext cx="1331727" cy="273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87"/>
              </a:lnTo>
              <a:lnTo>
                <a:pt x="1331727" y="136587"/>
              </a:lnTo>
              <a:lnTo>
                <a:pt x="1331727" y="2731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D0106-305A-488F-B04B-DE3B452F111E}">
      <dsp:nvSpPr>
        <dsp:cNvPr id="0" name=""/>
        <dsp:cNvSpPr/>
      </dsp:nvSpPr>
      <dsp:spPr>
        <a:xfrm>
          <a:off x="4954265" y="2825177"/>
          <a:ext cx="1024405" cy="68293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Goose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n=1,810</a:t>
          </a:r>
        </a:p>
      </dsp:txBody>
      <dsp:txXfrm>
        <a:off x="4974268" y="2845180"/>
        <a:ext cx="984399" cy="642931"/>
      </dsp:txXfrm>
    </dsp:sp>
    <dsp:sp modelId="{EC6081CE-D571-48F8-BFB8-90BFAC08AB03}">
      <dsp:nvSpPr>
        <dsp:cNvPr id="0" name=""/>
        <dsp:cNvSpPr/>
      </dsp:nvSpPr>
      <dsp:spPr>
        <a:xfrm>
          <a:off x="5457295" y="1595891"/>
          <a:ext cx="1340900" cy="273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87"/>
              </a:lnTo>
              <a:lnTo>
                <a:pt x="1340900" y="136587"/>
              </a:lnTo>
              <a:lnTo>
                <a:pt x="1340900" y="2731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1C2B5-10ED-495E-B557-1C456582C214}">
      <dsp:nvSpPr>
        <dsp:cNvPr id="0" name=""/>
        <dsp:cNvSpPr/>
      </dsp:nvSpPr>
      <dsp:spPr>
        <a:xfrm>
          <a:off x="6122047" y="1869065"/>
          <a:ext cx="1352297" cy="68293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Border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N=394</a:t>
          </a:r>
        </a:p>
      </dsp:txBody>
      <dsp:txXfrm>
        <a:off x="6142050" y="1889068"/>
        <a:ext cx="1312291" cy="642931"/>
      </dsp:txXfrm>
    </dsp:sp>
    <dsp:sp modelId="{BC56353C-4577-426C-AE21-E92A8DEFF484}">
      <dsp:nvSpPr>
        <dsp:cNvPr id="0" name=""/>
        <dsp:cNvSpPr/>
      </dsp:nvSpPr>
      <dsp:spPr>
        <a:xfrm>
          <a:off x="6752475" y="2552003"/>
          <a:ext cx="91440" cy="2731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17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881A4-4F57-4D5D-ABF9-389F4D03438C}">
      <dsp:nvSpPr>
        <dsp:cNvPr id="0" name=""/>
        <dsp:cNvSpPr/>
      </dsp:nvSpPr>
      <dsp:spPr>
        <a:xfrm>
          <a:off x="6285993" y="2825177"/>
          <a:ext cx="1024405" cy="682937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Chicken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n=394</a:t>
          </a:r>
        </a:p>
      </dsp:txBody>
      <dsp:txXfrm>
        <a:off x="6305996" y="2845180"/>
        <a:ext cx="984399" cy="642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6C771-5F3D-4B74-AD4D-CF05692B149E}">
      <dsp:nvSpPr>
        <dsp:cNvPr id="0" name=""/>
        <dsp:cNvSpPr/>
      </dsp:nvSpPr>
      <dsp:spPr>
        <a:xfrm>
          <a:off x="5487231" y="396375"/>
          <a:ext cx="1174016" cy="782677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</a:rPr>
            <a:t>Total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</a:rPr>
            <a:t>N=11,577</a:t>
          </a:r>
        </a:p>
      </dsp:txBody>
      <dsp:txXfrm>
        <a:off x="5510155" y="419299"/>
        <a:ext cx="1128168" cy="736829"/>
      </dsp:txXfrm>
    </dsp:sp>
    <dsp:sp modelId="{2BA634C2-5548-4C78-A24C-B25FC8BF5F53}">
      <dsp:nvSpPr>
        <dsp:cNvPr id="0" name=""/>
        <dsp:cNvSpPr/>
      </dsp:nvSpPr>
      <dsp:spPr>
        <a:xfrm>
          <a:off x="5166748" y="1179053"/>
          <a:ext cx="907491" cy="313071"/>
        </a:xfrm>
        <a:custGeom>
          <a:avLst/>
          <a:gdLst/>
          <a:ahLst/>
          <a:cxnLst/>
          <a:rect l="0" t="0" r="0" b="0"/>
          <a:pathLst>
            <a:path>
              <a:moveTo>
                <a:pt x="907491" y="0"/>
              </a:moveTo>
              <a:lnTo>
                <a:pt x="907491" y="156535"/>
              </a:lnTo>
              <a:lnTo>
                <a:pt x="0" y="156535"/>
              </a:lnTo>
              <a:lnTo>
                <a:pt x="0" y="3130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08F12-6BC0-40D8-9453-ECAB0FBD486A}">
      <dsp:nvSpPr>
        <dsp:cNvPr id="0" name=""/>
        <dsp:cNvSpPr/>
      </dsp:nvSpPr>
      <dsp:spPr>
        <a:xfrm>
          <a:off x="4403637" y="1492124"/>
          <a:ext cx="1526221" cy="78267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Positive for </a:t>
          </a:r>
          <a:r>
            <a:rPr lang="fr-FR" sz="1300" b="1" kern="1200" dirty="0" err="1">
              <a:solidFill>
                <a:schemeClr val="tx1"/>
              </a:solidFill>
            </a:rPr>
            <a:t>Flu</a:t>
          </a:r>
          <a:r>
            <a:rPr lang="fr-FR" sz="1300" b="1" kern="1200" dirty="0">
              <a:solidFill>
                <a:schemeClr val="tx1"/>
              </a:solidFill>
            </a:rPr>
            <a:t> 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N=1014 (8.8%)</a:t>
          </a:r>
        </a:p>
      </dsp:txBody>
      <dsp:txXfrm>
        <a:off x="4426561" y="1515048"/>
        <a:ext cx="1480373" cy="736829"/>
      </dsp:txXfrm>
    </dsp:sp>
    <dsp:sp modelId="{4D4BAFF8-3259-4ECC-9927-50F640B87618}">
      <dsp:nvSpPr>
        <dsp:cNvPr id="0" name=""/>
        <dsp:cNvSpPr/>
      </dsp:nvSpPr>
      <dsp:spPr>
        <a:xfrm>
          <a:off x="2114305" y="2274801"/>
          <a:ext cx="3052443" cy="313071"/>
        </a:xfrm>
        <a:custGeom>
          <a:avLst/>
          <a:gdLst/>
          <a:ahLst/>
          <a:cxnLst/>
          <a:rect l="0" t="0" r="0" b="0"/>
          <a:pathLst>
            <a:path>
              <a:moveTo>
                <a:pt x="3052443" y="0"/>
              </a:moveTo>
              <a:lnTo>
                <a:pt x="3052443" y="156535"/>
              </a:lnTo>
              <a:lnTo>
                <a:pt x="0" y="156535"/>
              </a:lnTo>
              <a:lnTo>
                <a:pt x="0" y="3130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B309B-8B25-4E22-A887-94957A698366}">
      <dsp:nvSpPr>
        <dsp:cNvPr id="0" name=""/>
        <dsp:cNvSpPr/>
      </dsp:nvSpPr>
      <dsp:spPr>
        <a:xfrm>
          <a:off x="1527296" y="2587873"/>
          <a:ext cx="1174016" cy="782677"/>
        </a:xfrm>
        <a:prstGeom prst="roundRect">
          <a:avLst>
            <a:gd name="adj" fmla="val 10000"/>
          </a:avLst>
        </a:prstGeom>
        <a:solidFill>
          <a:srgbClr val="FF993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 err="1">
              <a:solidFill>
                <a:schemeClr val="tx1"/>
              </a:solidFill>
            </a:rPr>
            <a:t>Flu</a:t>
          </a:r>
          <a:r>
            <a:rPr lang="fr-FR" sz="1300" b="1" kern="1200" dirty="0">
              <a:solidFill>
                <a:schemeClr val="tx1"/>
              </a:solidFill>
            </a:rPr>
            <a:t> A/H9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N= 96 (9.5%)</a:t>
          </a:r>
        </a:p>
      </dsp:txBody>
      <dsp:txXfrm>
        <a:off x="1550220" y="2610797"/>
        <a:ext cx="1128168" cy="736829"/>
      </dsp:txXfrm>
    </dsp:sp>
    <dsp:sp modelId="{37D70BC1-9DBF-475D-85B2-660E2F7963C5}">
      <dsp:nvSpPr>
        <dsp:cNvPr id="0" name=""/>
        <dsp:cNvSpPr/>
      </dsp:nvSpPr>
      <dsp:spPr>
        <a:xfrm>
          <a:off x="588083" y="3370550"/>
          <a:ext cx="1526221" cy="313071"/>
        </a:xfrm>
        <a:custGeom>
          <a:avLst/>
          <a:gdLst/>
          <a:ahLst/>
          <a:cxnLst/>
          <a:rect l="0" t="0" r="0" b="0"/>
          <a:pathLst>
            <a:path>
              <a:moveTo>
                <a:pt x="1526221" y="0"/>
              </a:moveTo>
              <a:lnTo>
                <a:pt x="1526221" y="156535"/>
              </a:lnTo>
              <a:lnTo>
                <a:pt x="0" y="156535"/>
              </a:lnTo>
              <a:lnTo>
                <a:pt x="0" y="3130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89213-BBCE-4871-A640-AB152AE1B370}">
      <dsp:nvSpPr>
        <dsp:cNvPr id="0" name=""/>
        <dsp:cNvSpPr/>
      </dsp:nvSpPr>
      <dsp:spPr>
        <a:xfrm>
          <a:off x="1075" y="3683621"/>
          <a:ext cx="1174016" cy="782677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Chicken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n=7 (7.3%)</a:t>
          </a:r>
        </a:p>
      </dsp:txBody>
      <dsp:txXfrm>
        <a:off x="23999" y="3706545"/>
        <a:ext cx="1128168" cy="736829"/>
      </dsp:txXfrm>
    </dsp:sp>
    <dsp:sp modelId="{60F6E679-781F-4FC8-B8E2-E7A52E65A086}">
      <dsp:nvSpPr>
        <dsp:cNvPr id="0" name=""/>
        <dsp:cNvSpPr/>
      </dsp:nvSpPr>
      <dsp:spPr>
        <a:xfrm>
          <a:off x="2068585" y="3370550"/>
          <a:ext cx="91440" cy="3130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0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FE15D-32C4-45F8-AE12-034786215F7E}">
      <dsp:nvSpPr>
        <dsp:cNvPr id="0" name=""/>
        <dsp:cNvSpPr/>
      </dsp:nvSpPr>
      <dsp:spPr>
        <a:xfrm>
          <a:off x="1527296" y="3683621"/>
          <a:ext cx="1174016" cy="782677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Ducks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n=88 (91.7%)</a:t>
          </a:r>
        </a:p>
      </dsp:txBody>
      <dsp:txXfrm>
        <a:off x="1550220" y="3706545"/>
        <a:ext cx="1128168" cy="736829"/>
      </dsp:txXfrm>
    </dsp:sp>
    <dsp:sp modelId="{45B9904B-FF3A-4E16-B2E0-A054D674B5D1}">
      <dsp:nvSpPr>
        <dsp:cNvPr id="0" name=""/>
        <dsp:cNvSpPr/>
      </dsp:nvSpPr>
      <dsp:spPr>
        <a:xfrm>
          <a:off x="2114305" y="3370550"/>
          <a:ext cx="1526221" cy="313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5"/>
              </a:lnTo>
              <a:lnTo>
                <a:pt x="1526221" y="156535"/>
              </a:lnTo>
              <a:lnTo>
                <a:pt x="1526221" y="3130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308C1-021C-44C1-A1AC-B8B61F1F087F}">
      <dsp:nvSpPr>
        <dsp:cNvPr id="0" name=""/>
        <dsp:cNvSpPr/>
      </dsp:nvSpPr>
      <dsp:spPr>
        <a:xfrm>
          <a:off x="3053518" y="3683621"/>
          <a:ext cx="1174016" cy="782677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Goose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n=1 (1%)</a:t>
          </a:r>
        </a:p>
      </dsp:txBody>
      <dsp:txXfrm>
        <a:off x="3076442" y="3706545"/>
        <a:ext cx="1128168" cy="736829"/>
      </dsp:txXfrm>
    </dsp:sp>
    <dsp:sp modelId="{DF19D68A-786D-432C-87F5-B24DB08C32CF}">
      <dsp:nvSpPr>
        <dsp:cNvPr id="0" name=""/>
        <dsp:cNvSpPr/>
      </dsp:nvSpPr>
      <dsp:spPr>
        <a:xfrm>
          <a:off x="5121028" y="2274801"/>
          <a:ext cx="91440" cy="3130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0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C8CEB-337C-4177-A080-554C0E129F6A}">
      <dsp:nvSpPr>
        <dsp:cNvPr id="0" name=""/>
        <dsp:cNvSpPr/>
      </dsp:nvSpPr>
      <dsp:spPr>
        <a:xfrm>
          <a:off x="4579739" y="2587873"/>
          <a:ext cx="1174016" cy="782677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 err="1">
              <a:solidFill>
                <a:schemeClr val="tx1"/>
              </a:solidFill>
            </a:rPr>
            <a:t>Flu</a:t>
          </a:r>
          <a:r>
            <a:rPr lang="fr-FR" sz="1300" b="1" kern="1200" dirty="0">
              <a:solidFill>
                <a:schemeClr val="tx1"/>
              </a:solidFill>
            </a:rPr>
            <a:t> A/H7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N=7 (0.7%)</a:t>
          </a:r>
        </a:p>
      </dsp:txBody>
      <dsp:txXfrm>
        <a:off x="4602663" y="2610797"/>
        <a:ext cx="1128168" cy="736829"/>
      </dsp:txXfrm>
    </dsp:sp>
    <dsp:sp modelId="{F9AED91D-7723-47AA-8D45-F948A5D8B8DB}">
      <dsp:nvSpPr>
        <dsp:cNvPr id="0" name=""/>
        <dsp:cNvSpPr/>
      </dsp:nvSpPr>
      <dsp:spPr>
        <a:xfrm>
          <a:off x="5121028" y="3370550"/>
          <a:ext cx="91440" cy="3130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0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A6CA6-2063-4AD1-A06D-B6C1ABC12CB6}">
      <dsp:nvSpPr>
        <dsp:cNvPr id="0" name=""/>
        <dsp:cNvSpPr/>
      </dsp:nvSpPr>
      <dsp:spPr>
        <a:xfrm>
          <a:off x="4579739" y="3683621"/>
          <a:ext cx="1174016" cy="782677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Ducks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N=7 (100%)</a:t>
          </a:r>
        </a:p>
      </dsp:txBody>
      <dsp:txXfrm>
        <a:off x="4602663" y="3706545"/>
        <a:ext cx="1128168" cy="736829"/>
      </dsp:txXfrm>
    </dsp:sp>
    <dsp:sp modelId="{A7DF986F-341A-42A7-B12C-9D781CF1902F}">
      <dsp:nvSpPr>
        <dsp:cNvPr id="0" name=""/>
        <dsp:cNvSpPr/>
      </dsp:nvSpPr>
      <dsp:spPr>
        <a:xfrm>
          <a:off x="5166748" y="2274801"/>
          <a:ext cx="1526221" cy="313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5"/>
              </a:lnTo>
              <a:lnTo>
                <a:pt x="1526221" y="156535"/>
              </a:lnTo>
              <a:lnTo>
                <a:pt x="1526221" y="3130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59156-9E55-4312-B8D0-C471097DC924}">
      <dsp:nvSpPr>
        <dsp:cNvPr id="0" name=""/>
        <dsp:cNvSpPr/>
      </dsp:nvSpPr>
      <dsp:spPr>
        <a:xfrm>
          <a:off x="6105961" y="2587873"/>
          <a:ext cx="1174016" cy="782677"/>
        </a:xfrm>
        <a:prstGeom prst="roundRect">
          <a:avLst>
            <a:gd name="adj" fmla="val 10000"/>
          </a:avLst>
        </a:prstGeom>
        <a:solidFill>
          <a:srgbClr val="FFCC6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 err="1">
              <a:solidFill>
                <a:schemeClr val="tx1"/>
              </a:solidFill>
            </a:rPr>
            <a:t>Flu</a:t>
          </a:r>
          <a:r>
            <a:rPr lang="fr-FR" sz="1300" b="1" kern="1200" dirty="0">
              <a:solidFill>
                <a:schemeClr val="tx1"/>
              </a:solidFill>
            </a:rPr>
            <a:t> A/H5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N=0</a:t>
          </a:r>
        </a:p>
      </dsp:txBody>
      <dsp:txXfrm>
        <a:off x="6128885" y="2610797"/>
        <a:ext cx="1128168" cy="736829"/>
      </dsp:txXfrm>
    </dsp:sp>
    <dsp:sp modelId="{BBC4F3AB-71E8-459F-AF1A-75A564109A73}">
      <dsp:nvSpPr>
        <dsp:cNvPr id="0" name=""/>
        <dsp:cNvSpPr/>
      </dsp:nvSpPr>
      <dsp:spPr>
        <a:xfrm>
          <a:off x="5166748" y="2274801"/>
          <a:ext cx="3052443" cy="313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5"/>
              </a:lnTo>
              <a:lnTo>
                <a:pt x="3052443" y="156535"/>
              </a:lnTo>
              <a:lnTo>
                <a:pt x="3052443" y="3130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642F4-80CF-48A8-9711-DD76EC9A6F24}">
      <dsp:nvSpPr>
        <dsp:cNvPr id="0" name=""/>
        <dsp:cNvSpPr/>
      </dsp:nvSpPr>
      <dsp:spPr>
        <a:xfrm>
          <a:off x="7632183" y="2587873"/>
          <a:ext cx="1174016" cy="78267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 err="1">
              <a:solidFill>
                <a:schemeClr val="tx1"/>
              </a:solidFill>
            </a:rPr>
            <a:t>Unsubtypable</a:t>
          </a:r>
          <a:endParaRPr lang="fr-FR" sz="1300" b="1" kern="1200" dirty="0">
            <a:solidFill>
              <a:schemeClr val="tx1"/>
            </a:solidFill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N=911 (89.8%)</a:t>
          </a:r>
        </a:p>
      </dsp:txBody>
      <dsp:txXfrm>
        <a:off x="7655107" y="2610797"/>
        <a:ext cx="1128168" cy="736829"/>
      </dsp:txXfrm>
    </dsp:sp>
    <dsp:sp modelId="{F50D90F1-0B2C-4941-BA66-1EBECE349119}">
      <dsp:nvSpPr>
        <dsp:cNvPr id="0" name=""/>
        <dsp:cNvSpPr/>
      </dsp:nvSpPr>
      <dsp:spPr>
        <a:xfrm>
          <a:off x="6074239" y="1179053"/>
          <a:ext cx="939213" cy="313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35"/>
              </a:lnTo>
              <a:lnTo>
                <a:pt x="939213" y="156535"/>
              </a:lnTo>
              <a:lnTo>
                <a:pt x="939213" y="3130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F98AB-8BE8-4B1A-A92C-7E0BD207295D}">
      <dsp:nvSpPr>
        <dsp:cNvPr id="0" name=""/>
        <dsp:cNvSpPr/>
      </dsp:nvSpPr>
      <dsp:spPr>
        <a:xfrm>
          <a:off x="6282064" y="1492124"/>
          <a:ext cx="1462777" cy="78267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 err="1">
              <a:solidFill>
                <a:schemeClr val="tx1"/>
              </a:solidFill>
            </a:rPr>
            <a:t>Negative</a:t>
          </a:r>
          <a:r>
            <a:rPr lang="fr-FR" sz="1300" b="1" kern="1200" dirty="0">
              <a:solidFill>
                <a:schemeClr val="tx1"/>
              </a:solidFill>
            </a:rPr>
            <a:t> for </a:t>
          </a:r>
          <a:r>
            <a:rPr lang="fr-FR" sz="1300" b="1" kern="1200" dirty="0" err="1">
              <a:solidFill>
                <a:schemeClr val="tx1"/>
              </a:solidFill>
            </a:rPr>
            <a:t>Flu</a:t>
          </a:r>
          <a:r>
            <a:rPr lang="fr-FR" sz="1300" b="1" kern="1200" dirty="0">
              <a:solidFill>
                <a:schemeClr val="tx1"/>
              </a:solidFill>
            </a:rPr>
            <a:t> 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chemeClr val="tx1"/>
              </a:solidFill>
            </a:rPr>
            <a:t>N=10,563 (91.2%)</a:t>
          </a:r>
        </a:p>
      </dsp:txBody>
      <dsp:txXfrm>
        <a:off x="6304988" y="1515048"/>
        <a:ext cx="1416929" cy="7368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8C9F-5F8B-48EA-8F08-4D1935B98A9E}">
      <dsp:nvSpPr>
        <dsp:cNvPr id="0" name=""/>
        <dsp:cNvSpPr/>
      </dsp:nvSpPr>
      <dsp:spPr>
        <a:xfrm>
          <a:off x="7267" y="2097728"/>
          <a:ext cx="1132292" cy="1216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Positive for </a:t>
          </a:r>
          <a:r>
            <a:rPr lang="fr-FR" sz="1600" b="1" kern="1200" dirty="0" err="1"/>
            <a:t>Flu</a:t>
          </a:r>
          <a:r>
            <a:rPr lang="fr-FR" sz="1600" b="1" kern="1200" dirty="0"/>
            <a:t>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N=1112</a:t>
          </a:r>
          <a:endParaRPr lang="fr-FR" sz="1000" b="1" kern="1200" dirty="0"/>
        </a:p>
      </dsp:txBody>
      <dsp:txXfrm>
        <a:off x="40431" y="2130892"/>
        <a:ext cx="1065964" cy="1149759"/>
      </dsp:txXfrm>
    </dsp:sp>
    <dsp:sp modelId="{3F2FC79D-C27F-4DAF-8602-2BEE7DA85E6C}">
      <dsp:nvSpPr>
        <dsp:cNvPr id="0" name=""/>
        <dsp:cNvSpPr/>
      </dsp:nvSpPr>
      <dsp:spPr>
        <a:xfrm rot="17893324">
          <a:off x="887136" y="2274402"/>
          <a:ext cx="957763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957763" y="94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342074" y="2259875"/>
        <a:ext cx="47888" cy="47888"/>
      </dsp:txXfrm>
    </dsp:sp>
    <dsp:sp modelId="{A9F58CC0-54DB-4C00-AC81-15B4484FA8E6}">
      <dsp:nvSpPr>
        <dsp:cNvPr id="0" name=""/>
        <dsp:cNvSpPr/>
      </dsp:nvSpPr>
      <dsp:spPr>
        <a:xfrm>
          <a:off x="1592476" y="1046423"/>
          <a:ext cx="1934952" cy="1630886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/>
            <a:t>Sequenced</a:t>
          </a:r>
          <a:r>
            <a:rPr lang="fr-FR" sz="1600" b="1" kern="1200" dirty="0"/>
            <a:t> </a:t>
          </a:r>
          <a:r>
            <a:rPr lang="fr-FR" sz="1600" b="1" kern="1200" dirty="0" err="1"/>
            <a:t>samples</a:t>
          </a:r>
          <a:r>
            <a:rPr lang="fr-FR" sz="1600" b="1" kern="1200" dirty="0"/>
            <a:t> (n=288)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- </a:t>
          </a:r>
          <a:r>
            <a:rPr lang="fr-FR" sz="1600" b="1" kern="1200" dirty="0"/>
            <a:t>A/H9=119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</a:t>
          </a:r>
          <a:r>
            <a:rPr lang="fr-FR" sz="1600" b="1" kern="1200" dirty="0"/>
            <a:t>A/H7=3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- </a:t>
          </a:r>
          <a:r>
            <a:rPr lang="fr-FR" sz="1600" b="1" kern="1200" dirty="0" err="1"/>
            <a:t>Unsubtypables</a:t>
          </a:r>
          <a:r>
            <a:rPr lang="fr-FR" sz="1600" b="1" kern="1200" dirty="0"/>
            <a:t>=166</a:t>
          </a:r>
          <a:endParaRPr lang="fr-FR" sz="1000" b="1" kern="1200" dirty="0"/>
        </a:p>
      </dsp:txBody>
      <dsp:txXfrm>
        <a:off x="1640243" y="1094190"/>
        <a:ext cx="1839418" cy="1535352"/>
      </dsp:txXfrm>
    </dsp:sp>
    <dsp:sp modelId="{20CBBC89-FF28-4B31-85DE-CDA4FDD93DFD}">
      <dsp:nvSpPr>
        <dsp:cNvPr id="0" name=""/>
        <dsp:cNvSpPr/>
      </dsp:nvSpPr>
      <dsp:spPr>
        <a:xfrm>
          <a:off x="3527428" y="1852449"/>
          <a:ext cx="452917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452917" y="94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742564" y="1850543"/>
        <a:ext cx="22645" cy="22645"/>
      </dsp:txXfrm>
    </dsp:sp>
    <dsp:sp modelId="{1B0F291A-CA30-4137-96FA-6F392FB43E71}">
      <dsp:nvSpPr>
        <dsp:cNvPr id="0" name=""/>
        <dsp:cNvSpPr/>
      </dsp:nvSpPr>
      <dsp:spPr>
        <a:xfrm>
          <a:off x="3980345" y="1361761"/>
          <a:ext cx="1588481" cy="1000210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flat" cmpd="sng" algn="ctr">
          <a:solidFill>
            <a:srgbClr val="92D050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>
              <a:solidFill>
                <a:schemeClr val="tx1"/>
              </a:solidFill>
            </a:rPr>
            <a:t>Sequenced</a:t>
          </a:r>
          <a:r>
            <a:rPr lang="fr-FR" sz="1600" b="1" kern="1200" dirty="0">
              <a:solidFill>
                <a:schemeClr val="tx1"/>
              </a:solidFill>
            </a:rPr>
            <a:t> </a:t>
          </a:r>
          <a:r>
            <a:rPr lang="fr-FR" sz="1600" b="1" kern="1200" dirty="0" err="1">
              <a:solidFill>
                <a:schemeClr val="tx1"/>
              </a:solidFill>
            </a:rPr>
            <a:t>generated</a:t>
          </a:r>
          <a:endParaRPr lang="fr-FR" sz="1600" b="1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n=184</a:t>
          </a:r>
        </a:p>
      </dsp:txBody>
      <dsp:txXfrm>
        <a:off x="4009640" y="1391056"/>
        <a:ext cx="1529891" cy="941620"/>
      </dsp:txXfrm>
    </dsp:sp>
    <dsp:sp modelId="{F34F37B3-AC71-487E-8125-631748A0049A}">
      <dsp:nvSpPr>
        <dsp:cNvPr id="0" name=""/>
        <dsp:cNvSpPr/>
      </dsp:nvSpPr>
      <dsp:spPr>
        <a:xfrm rot="19123388">
          <a:off x="5493956" y="1653662"/>
          <a:ext cx="602659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602659" y="94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80219" y="1648013"/>
        <a:ext cx="30132" cy="30132"/>
      </dsp:txXfrm>
    </dsp:sp>
    <dsp:sp modelId="{34D19EDD-A5B1-49E7-9623-25D982B8CEEE}">
      <dsp:nvSpPr>
        <dsp:cNvPr id="0" name=""/>
        <dsp:cNvSpPr/>
      </dsp:nvSpPr>
      <dsp:spPr>
        <a:xfrm>
          <a:off x="6021744" y="1045605"/>
          <a:ext cx="1603835" cy="837375"/>
        </a:xfrm>
        <a:prstGeom prst="roundRect">
          <a:avLst>
            <a:gd name="adj" fmla="val 10000"/>
          </a:avLst>
        </a:prstGeom>
        <a:solidFill>
          <a:srgbClr val="FFFF00"/>
        </a:solidFill>
        <a:ln w="15875" cap="flat" cmpd="sng" algn="ctr">
          <a:solidFill>
            <a:srgbClr val="FFFF00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Partial </a:t>
          </a:r>
          <a:r>
            <a:rPr lang="fr-FR" sz="1600" b="1" kern="1200" dirty="0" err="1">
              <a:solidFill>
                <a:schemeClr val="tx1"/>
              </a:solidFill>
            </a:rPr>
            <a:t>genome</a:t>
          </a:r>
          <a:endParaRPr lang="fr-FR" sz="1600" b="1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n=33</a:t>
          </a:r>
          <a:endParaRPr lang="fr-FR" sz="1200" b="1" kern="1200" dirty="0">
            <a:solidFill>
              <a:schemeClr val="tx1"/>
            </a:solidFill>
          </a:endParaRPr>
        </a:p>
      </dsp:txBody>
      <dsp:txXfrm>
        <a:off x="6046270" y="1070131"/>
        <a:ext cx="1554783" cy="788323"/>
      </dsp:txXfrm>
    </dsp:sp>
    <dsp:sp modelId="{43B115CB-6D4C-4507-B74C-5FF5CDB0C014}">
      <dsp:nvSpPr>
        <dsp:cNvPr id="0" name=""/>
        <dsp:cNvSpPr/>
      </dsp:nvSpPr>
      <dsp:spPr>
        <a:xfrm rot="2730958">
          <a:off x="5472102" y="2083023"/>
          <a:ext cx="646368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646368" y="94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79127" y="2076281"/>
        <a:ext cx="32318" cy="32318"/>
      </dsp:txXfrm>
    </dsp:sp>
    <dsp:sp modelId="{C1FC1DEF-3BC9-4FC0-88C1-477721A3ADD9}">
      <dsp:nvSpPr>
        <dsp:cNvPr id="0" name=""/>
        <dsp:cNvSpPr/>
      </dsp:nvSpPr>
      <dsp:spPr>
        <a:xfrm>
          <a:off x="6021744" y="1967902"/>
          <a:ext cx="1601605" cy="710224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Complete </a:t>
          </a:r>
          <a:r>
            <a:rPr lang="fr-FR" sz="1600" b="1" kern="1200" dirty="0" err="1">
              <a:solidFill>
                <a:schemeClr val="tx1"/>
              </a:solidFill>
            </a:rPr>
            <a:t>genome</a:t>
          </a:r>
          <a:endParaRPr lang="fr-FR" sz="1600" b="1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n=151</a:t>
          </a:r>
        </a:p>
      </dsp:txBody>
      <dsp:txXfrm>
        <a:off x="6042546" y="1988704"/>
        <a:ext cx="1560001" cy="668620"/>
      </dsp:txXfrm>
    </dsp:sp>
    <dsp:sp modelId="{33CD3B11-2A98-472E-B923-985DE27C9619}">
      <dsp:nvSpPr>
        <dsp:cNvPr id="0" name=""/>
        <dsp:cNvSpPr/>
      </dsp:nvSpPr>
      <dsp:spPr>
        <a:xfrm rot="3849010">
          <a:off x="885945" y="3101042"/>
          <a:ext cx="899364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899364" y="94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313143" y="3087975"/>
        <a:ext cx="44968" cy="44968"/>
      </dsp:txXfrm>
    </dsp:sp>
    <dsp:sp modelId="{1553924B-3014-4A7E-A61A-476503ECF3F1}">
      <dsp:nvSpPr>
        <dsp:cNvPr id="0" name=""/>
        <dsp:cNvSpPr/>
      </dsp:nvSpPr>
      <dsp:spPr>
        <a:xfrm>
          <a:off x="1531695" y="2713701"/>
          <a:ext cx="2032951" cy="1602890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5875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Unsequenced</a:t>
          </a:r>
          <a:r>
            <a:rPr lang="fr-FR" sz="16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 </a:t>
          </a:r>
          <a:r>
            <a:rPr lang="fr-FR" sz="1600" b="1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samples</a:t>
          </a:r>
          <a:endParaRPr lang="fr-FR" sz="1600" b="1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n=824</a:t>
          </a:r>
        </a:p>
      </dsp:txBody>
      <dsp:txXfrm>
        <a:off x="1578642" y="2760648"/>
        <a:ext cx="1939057" cy="1508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7D8EC-00C7-4C08-9DEB-AF4DBA1CAAC0}">
      <dsp:nvSpPr>
        <dsp:cNvPr id="0" name=""/>
        <dsp:cNvSpPr/>
      </dsp:nvSpPr>
      <dsp:spPr>
        <a:xfrm>
          <a:off x="12785" y="402500"/>
          <a:ext cx="1014276" cy="694145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solidFill>
                <a:sysClr val="windowText" lastClr="000000"/>
              </a:solidFill>
            </a:rPr>
            <a:t>Farmers</a:t>
          </a:r>
        </a:p>
      </dsp:txBody>
      <dsp:txXfrm>
        <a:off x="33116" y="422831"/>
        <a:ext cx="973614" cy="653483"/>
      </dsp:txXfrm>
    </dsp:sp>
    <dsp:sp modelId="{F4A76B87-A32F-4310-8555-BA30F82B0FE0}">
      <dsp:nvSpPr>
        <dsp:cNvPr id="0" name=""/>
        <dsp:cNvSpPr/>
      </dsp:nvSpPr>
      <dsp:spPr>
        <a:xfrm rot="27642">
          <a:off x="1126138" y="629521"/>
          <a:ext cx="210055" cy="251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126139" y="679576"/>
        <a:ext cx="147039" cy="150924"/>
      </dsp:txXfrm>
    </dsp:sp>
    <dsp:sp modelId="{A3E9EADE-D01B-4EE3-9E0F-359FE7E0DA1C}">
      <dsp:nvSpPr>
        <dsp:cNvPr id="0" name=""/>
        <dsp:cNvSpPr/>
      </dsp:nvSpPr>
      <dsp:spPr>
        <a:xfrm>
          <a:off x="1423380" y="413842"/>
          <a:ext cx="1014276" cy="694145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>
              <a:solidFill>
                <a:sysClr val="windowText" lastClr="000000"/>
              </a:solidFill>
            </a:rPr>
            <a:t>Veterinary</a:t>
          </a:r>
          <a:r>
            <a:rPr lang="fr-FR" sz="1300" kern="1200" dirty="0">
              <a:solidFill>
                <a:sysClr val="windowText" lastClr="000000"/>
              </a:solidFill>
            </a:rPr>
            <a:t> </a:t>
          </a:r>
          <a:r>
            <a:rPr lang="fr-FR" sz="1300" kern="1200" dirty="0" err="1">
              <a:solidFill>
                <a:sysClr val="windowText" lastClr="000000"/>
              </a:solidFill>
            </a:rPr>
            <a:t>health</a:t>
          </a:r>
          <a:r>
            <a:rPr lang="fr-FR" sz="1300" kern="1200" dirty="0">
              <a:solidFill>
                <a:sysClr val="windowText" lastClr="000000"/>
              </a:solidFill>
            </a:rPr>
            <a:t> </a:t>
          </a:r>
          <a:r>
            <a:rPr lang="fr-FR" sz="1300" kern="1200" dirty="0" err="1">
              <a:solidFill>
                <a:sysClr val="windowText" lastClr="000000"/>
              </a:solidFill>
            </a:rPr>
            <a:t>officer</a:t>
          </a:r>
          <a:endParaRPr lang="fr-FR" sz="1300" kern="1200" dirty="0">
            <a:solidFill>
              <a:sysClr val="windowText" lastClr="000000"/>
            </a:solidFill>
          </a:endParaRPr>
        </a:p>
      </dsp:txBody>
      <dsp:txXfrm>
        <a:off x="1443711" y="434173"/>
        <a:ext cx="973614" cy="653483"/>
      </dsp:txXfrm>
    </dsp:sp>
    <dsp:sp modelId="{192641B9-C936-4D6F-8BC7-1D60B0AF6B99}">
      <dsp:nvSpPr>
        <dsp:cNvPr id="0" name=""/>
        <dsp:cNvSpPr/>
      </dsp:nvSpPr>
      <dsp:spPr>
        <a:xfrm>
          <a:off x="2539084" y="635145"/>
          <a:ext cx="215026" cy="251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2539084" y="685453"/>
        <a:ext cx="150518" cy="150924"/>
      </dsp:txXfrm>
    </dsp:sp>
    <dsp:sp modelId="{80159938-0871-42A5-9C46-3417EE316BFE}">
      <dsp:nvSpPr>
        <dsp:cNvPr id="0" name=""/>
        <dsp:cNvSpPr/>
      </dsp:nvSpPr>
      <dsp:spPr>
        <a:xfrm>
          <a:off x="2843367" y="413842"/>
          <a:ext cx="1014276" cy="694145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>
              <a:solidFill>
                <a:sysClr val="windowText" lastClr="000000"/>
              </a:solidFill>
            </a:rPr>
            <a:t>Veterinary</a:t>
          </a:r>
          <a:r>
            <a:rPr lang="fr-FR" sz="1300" kern="1200" dirty="0">
              <a:solidFill>
                <a:sysClr val="windowText" lastClr="000000"/>
              </a:solidFill>
            </a:rPr>
            <a:t> Service </a:t>
          </a:r>
          <a:r>
            <a:rPr lang="fr-FR" sz="1300" kern="1200" dirty="0" err="1">
              <a:solidFill>
                <a:sysClr val="windowText" lastClr="000000"/>
              </a:solidFill>
            </a:rPr>
            <a:t>Department</a:t>
          </a:r>
          <a:endParaRPr lang="fr-FR" sz="1300" kern="1200" dirty="0">
            <a:solidFill>
              <a:sysClr val="windowText" lastClr="000000"/>
            </a:solidFill>
          </a:endParaRPr>
        </a:p>
      </dsp:txBody>
      <dsp:txXfrm>
        <a:off x="2863698" y="434173"/>
        <a:ext cx="973614" cy="653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BD6B1-727C-4FDA-8B2E-9354236E70A2}" type="datetimeFigureOut">
              <a:rPr lang="fr-FR" smtClean="0"/>
              <a:t>09/09/2025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03F1-2883-430C-9694-7AC88948D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301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6A9-46EC-4E90-8BBE-9E81EF88A0C3}" type="datetimeFigureOut">
              <a:rPr lang="fr-FR" smtClean="0"/>
              <a:t>09/09/2025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479AF-FAE9-49BF-B672-B8459B22C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06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28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64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44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706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840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1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379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65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219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25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67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71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205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126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980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1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31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14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40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34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766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02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1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8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493556"/>
            <a:ext cx="3617103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409382"/>
            <a:ext cx="984019" cy="30427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05744" y="3817607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65211"/>
            <a:ext cx="1829880" cy="11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0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2764640" y="5493556"/>
            <a:ext cx="3617103" cy="304271"/>
          </a:xfrm>
        </p:spPr>
        <p:txBody>
          <a:bodyPr/>
          <a:lstStyle/>
          <a:p>
            <a:pPr defTabSz="457200"/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0" y="5410729"/>
            <a:ext cx="984019" cy="30427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5C51CFDF-7546-4119-8296-183FA3A19CF9}" type="slidenum">
              <a:rPr lang="fr-FR" smtClean="0"/>
              <a:pPr defTabSz="45720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66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7"/>
            <a:ext cx="7543800" cy="1208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538112"/>
            <a:ext cx="3703320" cy="3352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4"/>
            <a:ext cx="3703320" cy="33527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40" y="5493556"/>
            <a:ext cx="3617103" cy="30427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397413"/>
            <a:ext cx="984019" cy="30427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C51CFDF-7546-4119-8296-183FA3A19CF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3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7"/>
            <a:ext cx="7543800" cy="1208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5"/>
            <a:ext cx="3703320" cy="273896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73896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40" y="5493556"/>
            <a:ext cx="3617103" cy="30427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" y="5410729"/>
            <a:ext cx="984019" cy="30427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C51CFDF-7546-4119-8296-183FA3A19CF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06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22960" y="238837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22959" y="1538112"/>
            <a:ext cx="7543801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764640" y="5552000"/>
            <a:ext cx="3617103" cy="1354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0" y="5484287"/>
            <a:ext cx="984019" cy="1354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5C51CFDF-7546-4119-8296-183FA3A19CF9}" type="slidenum">
              <a:rPr lang="fr-FR" smtClean="0"/>
              <a:pPr defTabSz="457200"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79" y="5100451"/>
            <a:ext cx="859626" cy="519262"/>
          </a:xfrm>
          <a:prstGeom prst="rect">
            <a:avLst/>
          </a:prstGeom>
        </p:spPr>
      </p:pic>
      <p:cxnSp>
        <p:nvCxnSpPr>
          <p:cNvPr id="7" name="Straight Connector 8"/>
          <p:cNvCxnSpPr>
            <a:cxnSpLocks/>
          </p:cNvCxnSpPr>
          <p:nvPr userDrawn="1"/>
        </p:nvCxnSpPr>
        <p:spPr>
          <a:xfrm>
            <a:off x="2699792" y="5377780"/>
            <a:ext cx="518457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3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27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096" y="2125980"/>
            <a:ext cx="7543800" cy="73152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1D1D1B"/>
                </a:solidFill>
                <a:latin typeface="+mn-lt"/>
              </a:rPr>
              <a:t>Surveillance of avian influenza in poultry in Madagascar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9592" y="3108364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C9"/>
                </a:solidFill>
              </a:rPr>
              <a:t>Henintsoa RAVOLOLONA, Veterinarian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rgbClr val="1D1D1B"/>
                </a:solidFill>
              </a:rPr>
              <a:t>Coordinating doctor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1D1D1B"/>
                </a:solidFill>
              </a:rPr>
              <a:t>Respiratory Virus Genomics Workshop </a:t>
            </a:r>
            <a:br>
              <a:rPr lang="en-US" b="1" dirty="0">
                <a:solidFill>
                  <a:srgbClr val="1D1D1B"/>
                </a:solidFill>
              </a:rPr>
            </a:br>
            <a:r>
              <a:rPr lang="en-US" b="1" dirty="0">
                <a:solidFill>
                  <a:srgbClr val="1D1D1B"/>
                </a:solidFill>
              </a:rPr>
              <a:t>Tuesday 09 September 2025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DE1C9B-8900-4B1C-9977-31D2967959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37220"/>
            <a:ext cx="1625116" cy="10418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567339-F0F2-42C4-8ED8-010465D03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7221"/>
            <a:ext cx="127902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6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-61074" y="5377780"/>
            <a:ext cx="984019" cy="174645"/>
          </a:xfrm>
        </p:spPr>
        <p:txBody>
          <a:bodyPr/>
          <a:lstStyle/>
          <a:p>
            <a:pPr algn="ctr"/>
            <a:fld id="{5C51CFDF-7546-4119-8296-183FA3A19CF9}" type="slidenum">
              <a:rPr lang="fr-FR" smtClean="0"/>
              <a:pPr algn="ctr"/>
              <a:t>10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6440195-1838-42CB-88D4-8D6E170543AA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E7F38AF-D223-4572-B3FD-A66ABC390A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162845"/>
              </p:ext>
            </p:extLst>
          </p:nvPr>
        </p:nvGraphicFramePr>
        <p:xfrm>
          <a:off x="757486" y="1075001"/>
          <a:ext cx="7629028" cy="4421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59C2D39-39CB-4690-B32E-48E512459B98}"/>
              </a:ext>
            </a:extLst>
          </p:cNvPr>
          <p:cNvSpPr txBox="1"/>
          <p:nvPr/>
        </p:nvSpPr>
        <p:spPr>
          <a:xfrm>
            <a:off x="2754052" y="1075001"/>
            <a:ext cx="36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2">
                    <a:lumMod val="50000"/>
                  </a:schemeClr>
                </a:solidFill>
              </a:rPr>
              <a:t>October</a:t>
            </a: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 2021 to August 2025</a:t>
            </a: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FF36B922-FEEE-4E50-9A54-A75A3533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89" y="131941"/>
            <a:ext cx="7543800" cy="94305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D1D1B"/>
                </a:solidFill>
                <a:latin typeface="Calibri"/>
              </a:rPr>
              <a:t>Results (1) : Sample description</a:t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2705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5FA3B9A-08ED-4E12-B2EF-21E2A3B9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25" y="184018"/>
            <a:ext cx="7543800" cy="585250"/>
          </a:xfrm>
        </p:spPr>
        <p:txBody>
          <a:bodyPr>
            <a:normAutofit/>
          </a:bodyPr>
          <a:lstStyle/>
          <a:p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Results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(2) : Screening of influenza 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327451-F9CC-46D4-82D6-6EB4DECF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11</a:t>
            </a:fld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947A06A-D10B-476D-8885-6C89E722EDA2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8A1601A2-1A42-4617-8CB4-4BD8AB44D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326649"/>
              </p:ext>
            </p:extLst>
          </p:nvPr>
        </p:nvGraphicFramePr>
        <p:xfrm>
          <a:off x="168362" y="564069"/>
          <a:ext cx="8807275" cy="486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AAEBFA7-B582-42D6-B50E-C8EB0F8A963A}"/>
              </a:ext>
            </a:extLst>
          </p:cNvPr>
          <p:cNvSpPr txBox="1"/>
          <p:nvPr/>
        </p:nvSpPr>
        <p:spPr>
          <a:xfrm>
            <a:off x="5148064" y="5098382"/>
            <a:ext cx="3029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002060"/>
                </a:solidFill>
              </a:rPr>
              <a:t>Genome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sequencing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40C720E0-5A0C-47A2-8022-EBAC611C1F00}"/>
              </a:ext>
            </a:extLst>
          </p:cNvPr>
          <p:cNvSpPr/>
          <p:nvPr/>
        </p:nvSpPr>
        <p:spPr>
          <a:xfrm>
            <a:off x="4380322" y="5174074"/>
            <a:ext cx="1199790" cy="3042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E6C075-61D4-461B-B50D-66E215202277}"/>
              </a:ext>
            </a:extLst>
          </p:cNvPr>
          <p:cNvSpPr txBox="1"/>
          <p:nvPr/>
        </p:nvSpPr>
        <p:spPr>
          <a:xfrm>
            <a:off x="168362" y="1359516"/>
            <a:ext cx="36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2">
                    <a:lumMod val="50000"/>
                  </a:schemeClr>
                </a:solidFill>
              </a:rPr>
              <a:t>October</a:t>
            </a: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 2021 to August 2025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BB80FC-565F-43D2-A6E5-ECD7409B0C09}"/>
              </a:ext>
            </a:extLst>
          </p:cNvPr>
          <p:cNvSpPr txBox="1"/>
          <p:nvPr/>
        </p:nvSpPr>
        <p:spPr>
          <a:xfrm>
            <a:off x="913172" y="5141543"/>
            <a:ext cx="329878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288 </a:t>
            </a:r>
            <a:r>
              <a:rPr lang="fr-FR" dirty="0" err="1"/>
              <a:t>Flu</a:t>
            </a:r>
            <a:r>
              <a:rPr lang="fr-FR" dirty="0"/>
              <a:t> A positive </a:t>
            </a:r>
            <a:r>
              <a:rPr lang="fr-FR" dirty="0" err="1"/>
              <a:t>samples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87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F9E629-16E0-4A2F-8B84-43BAEF77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12</a:t>
            </a:fld>
            <a:endParaRPr lang="fr-FR" dirty="0"/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08B7E4FE-A260-4A94-925B-87EC48B0F7C2}"/>
              </a:ext>
            </a:extLst>
          </p:cNvPr>
          <p:cNvSpPr txBox="1">
            <a:spLocks/>
          </p:cNvSpPr>
          <p:nvPr/>
        </p:nvSpPr>
        <p:spPr>
          <a:xfrm>
            <a:off x="467544" y="184018"/>
            <a:ext cx="7543800" cy="585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Results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(3) : Distribution of positive cases by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origin</a:t>
            </a:r>
            <a:endParaRPr lang="fr-FR" sz="2800" b="1" dirty="0">
              <a:solidFill>
                <a:srgbClr val="1D1D1B"/>
              </a:solidFill>
              <a:latin typeface="Calibri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4916DD4-0592-41FB-9EFB-4AF2C8CC4056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5B99E7C-5ACE-407A-8945-42B73C2C2D2C}"/>
              </a:ext>
            </a:extLst>
          </p:cNvPr>
          <p:cNvSpPr txBox="1"/>
          <p:nvPr/>
        </p:nvSpPr>
        <p:spPr>
          <a:xfrm>
            <a:off x="2411760" y="89626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Influenza A </a:t>
            </a:r>
            <a:r>
              <a:rPr lang="fr-FR" b="1" dirty="0" err="1"/>
              <a:t>positivity</a:t>
            </a:r>
            <a:r>
              <a:rPr lang="fr-FR" b="1" dirty="0"/>
              <a:t> rate by </a:t>
            </a:r>
            <a:r>
              <a:rPr lang="fr-FR" b="1" dirty="0" err="1"/>
              <a:t>origin</a:t>
            </a:r>
            <a:endParaRPr lang="fr-FR" b="1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0B348BA-017A-4FD4-919B-49F023CBF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75464"/>
              </p:ext>
            </p:extLst>
          </p:nvPr>
        </p:nvGraphicFramePr>
        <p:xfrm>
          <a:off x="492010" y="1387995"/>
          <a:ext cx="5736175" cy="3705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393">
                  <a:extLst>
                    <a:ext uri="{9D8B030D-6E8A-4147-A177-3AD203B41FA5}">
                      <a16:colId xmlns:a16="http://schemas.microsoft.com/office/drawing/2014/main" val="298903091"/>
                    </a:ext>
                  </a:extLst>
                </a:gridCol>
                <a:gridCol w="2057393">
                  <a:extLst>
                    <a:ext uri="{9D8B030D-6E8A-4147-A177-3AD203B41FA5}">
                      <a16:colId xmlns:a16="http://schemas.microsoft.com/office/drawing/2014/main" val="826464348"/>
                    </a:ext>
                  </a:extLst>
                </a:gridCol>
                <a:gridCol w="1621389">
                  <a:extLst>
                    <a:ext uri="{9D8B030D-6E8A-4147-A177-3AD203B41FA5}">
                      <a16:colId xmlns:a16="http://schemas.microsoft.com/office/drawing/2014/main" val="418042108"/>
                    </a:ext>
                  </a:extLst>
                </a:gridCol>
              </a:tblGrid>
              <a:tr h="315809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 err="1">
                          <a:effectLst/>
                        </a:rPr>
                        <a:t>Region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>
                          <a:effectLst/>
                        </a:rPr>
                        <a:t>Total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u="none" strike="noStrike" dirty="0" err="1">
                          <a:effectLst/>
                        </a:rPr>
                        <a:t>Flu</a:t>
                      </a:r>
                      <a:r>
                        <a:rPr lang="fr-FR" sz="1800" b="1" u="none" strike="noStrike" dirty="0">
                          <a:effectLst/>
                        </a:rPr>
                        <a:t> A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586992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err="1">
                          <a:effectLst/>
                        </a:rPr>
                        <a:t>Alaotra</a:t>
                      </a:r>
                      <a:r>
                        <a:rPr lang="fr-FR" sz="1600" u="none" strike="noStrike" dirty="0">
                          <a:effectLst/>
                        </a:rPr>
                        <a:t> </a:t>
                      </a:r>
                      <a:r>
                        <a:rPr lang="fr-FR" sz="1600" u="none" strike="noStrike" dirty="0" err="1">
                          <a:effectLst/>
                        </a:rPr>
                        <a:t>Mangoro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1123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</a:t>
                      </a:r>
                      <a:r>
                        <a:rPr lang="fr-FR" sz="1100" u="none" strike="noStrike">
                          <a:effectLst/>
                        </a:rPr>
                        <a:t> (77/1123)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0285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err="1">
                          <a:effectLst/>
                        </a:rPr>
                        <a:t>Amoron'i</a:t>
                      </a:r>
                      <a:r>
                        <a:rPr lang="fr-FR" sz="1600" u="none" strike="noStrike" dirty="0">
                          <a:effectLst/>
                        </a:rPr>
                        <a:t> Mania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14.3</a:t>
                      </a:r>
                      <a:r>
                        <a:rPr lang="fr-FR" sz="1100" u="none" strike="noStrike" dirty="0">
                          <a:effectLst/>
                        </a:rPr>
                        <a:t> (20/140)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27204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Analamanga</a:t>
                      </a:r>
                      <a:endParaRPr lang="fr-F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</a:t>
                      </a:r>
                      <a:r>
                        <a:rPr lang="fr-FR" sz="1100" u="none" strike="noStrike" dirty="0">
                          <a:effectLst/>
                        </a:rPr>
                        <a:t> (132/1845)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056795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err="1">
                          <a:effectLst/>
                        </a:rPr>
                        <a:t>Atsimo</a:t>
                      </a:r>
                      <a:r>
                        <a:rPr lang="fr-FR" sz="1600" u="none" strike="noStrike" dirty="0">
                          <a:effectLst/>
                        </a:rPr>
                        <a:t> </a:t>
                      </a:r>
                      <a:r>
                        <a:rPr lang="fr-FR" sz="1600" u="none" strike="noStrike" dirty="0" err="1">
                          <a:effectLst/>
                        </a:rPr>
                        <a:t>Atsinanana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772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  <a:r>
                        <a:rPr lang="fr-FR" sz="1100" u="none" strike="noStrike">
                          <a:effectLst/>
                        </a:rPr>
                        <a:t> (12/772)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534019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err="1">
                          <a:effectLst/>
                        </a:rPr>
                        <a:t>Boeny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573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fr-FR" sz="1100" u="none" strike="noStrike">
                          <a:effectLst/>
                        </a:rPr>
                        <a:t> (17/573)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340102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err="1">
                          <a:effectLst/>
                        </a:rPr>
                        <a:t>Bongolava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683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  <a:r>
                        <a:rPr lang="fr-FR" sz="1100" u="none" strike="noStrike">
                          <a:effectLst/>
                        </a:rPr>
                        <a:t> (6/683)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333722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Haute </a:t>
                      </a:r>
                      <a:r>
                        <a:rPr lang="fr-FR" sz="1600" b="1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Matsiatra</a:t>
                      </a:r>
                      <a:endParaRPr lang="fr-FR" sz="16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fr-FR" sz="1100" u="none" strike="noStrike" dirty="0">
                          <a:effectLst/>
                        </a:rPr>
                        <a:t> (169/1869)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36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err="1">
                          <a:effectLst/>
                        </a:rPr>
                        <a:t>Itasy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88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</a:t>
                      </a:r>
                      <a:r>
                        <a:rPr lang="fr-FR" sz="1100" u="none" strike="noStrike">
                          <a:effectLst/>
                        </a:rPr>
                        <a:t> </a:t>
                      </a:r>
                      <a:r>
                        <a:rPr lang="fr-FR" sz="1100" u="none" strike="noStrike" dirty="0">
                          <a:effectLst/>
                        </a:rPr>
                        <a:t>(19/88)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83762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 err="1">
                          <a:effectLst/>
                        </a:rPr>
                        <a:t>Menabe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55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 </a:t>
                      </a:r>
                      <a:r>
                        <a:rPr lang="fr-FR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100" u="none" strike="noStrike" dirty="0">
                          <a:effectLst/>
                        </a:rPr>
                        <a:t>12/55)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904458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Sofia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267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r>
                        <a:rPr lang="fr-FR" sz="1100" u="none" strike="noStrike">
                          <a:effectLst/>
                        </a:rPr>
                        <a:t> (11/267)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763687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Vakinankaratra</a:t>
                      </a:r>
                      <a:endParaRPr lang="fr-F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3162</a:t>
                      </a:r>
                      <a:endParaRPr lang="fr-F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fr-FR" sz="1100" u="none" strike="noStrike" dirty="0">
                          <a:effectLst/>
                        </a:rPr>
                        <a:t> (538/3162)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424035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71C3D362-FF3A-4C07-B61F-34E0B7799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1" r="18448"/>
          <a:stretch/>
        </p:blipFill>
        <p:spPr>
          <a:xfrm>
            <a:off x="6372200" y="1080932"/>
            <a:ext cx="2160240" cy="426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6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A6ED5D-AB50-4AEB-9267-39E27683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13</a:t>
            </a:fld>
            <a:endParaRPr lang="fr-FR" dirty="0"/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4DAB9DA5-137E-4786-AE16-3D1051996647}"/>
              </a:ext>
            </a:extLst>
          </p:cNvPr>
          <p:cNvSpPr txBox="1">
            <a:spLocks/>
          </p:cNvSpPr>
          <p:nvPr/>
        </p:nvSpPr>
        <p:spPr>
          <a:xfrm>
            <a:off x="442464" y="162717"/>
            <a:ext cx="7543800" cy="585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Results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(4) : NGS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sequencing</a:t>
            </a:r>
            <a:endParaRPr lang="fr-FR" sz="2800" b="1" dirty="0">
              <a:solidFill>
                <a:srgbClr val="1D1D1B"/>
              </a:solidFill>
              <a:latin typeface="Calibri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60142B6-F44F-4D99-9036-E388A41EC11F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DF2ECCE7-72DA-47D6-8527-08F727AD7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599116"/>
              </p:ext>
            </p:extLst>
          </p:nvPr>
        </p:nvGraphicFramePr>
        <p:xfrm>
          <a:off x="108230" y="0"/>
          <a:ext cx="7632848" cy="5410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BA47925-C0E6-4ADF-8267-0858F0D8ED6E}"/>
              </a:ext>
            </a:extLst>
          </p:cNvPr>
          <p:cNvSpPr txBox="1"/>
          <p:nvPr/>
        </p:nvSpPr>
        <p:spPr>
          <a:xfrm>
            <a:off x="179512" y="4705579"/>
            <a:ext cx="7025533" cy="50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err="1"/>
              <a:t>Sequences</a:t>
            </a:r>
            <a:r>
              <a:rPr lang="fr-FR" sz="2000" dirty="0"/>
              <a:t> </a:t>
            </a:r>
            <a:r>
              <a:rPr lang="fr-FR" sz="2000" dirty="0" err="1"/>
              <a:t>submitted</a:t>
            </a:r>
            <a:r>
              <a:rPr lang="fr-FR" sz="2000" dirty="0"/>
              <a:t> to GISAID : 73 </a:t>
            </a:r>
            <a:r>
              <a:rPr lang="fr-FR" sz="2000" dirty="0" err="1"/>
              <a:t>samples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</a:t>
            </a:r>
            <a:r>
              <a:rPr lang="fr-FR" sz="2000" b="1" dirty="0">
                <a:sym typeface="Wingdings" panose="05000000000000000000" pitchFamily="2" charset="2"/>
              </a:rPr>
              <a:t>466 </a:t>
            </a:r>
            <a:r>
              <a:rPr lang="fr-FR" sz="2000" b="1" dirty="0" err="1">
                <a:sym typeface="Wingdings" panose="05000000000000000000" pitchFamily="2" charset="2"/>
              </a:rPr>
              <a:t>sequences</a:t>
            </a:r>
            <a:endParaRPr lang="fr-FR" sz="2000" b="1" dirty="0"/>
          </a:p>
        </p:txBody>
      </p:sp>
      <p:sp>
        <p:nvSpPr>
          <p:cNvPr id="10" name="Flèche : angle droit 9">
            <a:extLst>
              <a:ext uri="{FF2B5EF4-FFF2-40B4-BE49-F238E27FC236}">
                <a16:creationId xmlns:a16="http://schemas.microsoft.com/office/drawing/2014/main" id="{A9664529-63A9-45BD-8443-CA9732053382}"/>
              </a:ext>
            </a:extLst>
          </p:cNvPr>
          <p:cNvSpPr/>
          <p:nvPr/>
        </p:nvSpPr>
        <p:spPr>
          <a:xfrm rot="5400000">
            <a:off x="6303984" y="3353741"/>
            <a:ext cx="1444184" cy="443654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8B5EC4E8-8706-4B3C-A54D-0EAD2CD756A0}"/>
              </a:ext>
            </a:extLst>
          </p:cNvPr>
          <p:cNvSpPr/>
          <p:nvPr/>
        </p:nvSpPr>
        <p:spPr>
          <a:xfrm>
            <a:off x="7333290" y="2884949"/>
            <a:ext cx="216024" cy="254543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7A579695-411F-42E8-9B84-10FBC9AF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36492"/>
              </p:ext>
            </p:extLst>
          </p:nvPr>
        </p:nvGraphicFramePr>
        <p:xfrm>
          <a:off x="7630667" y="2713484"/>
          <a:ext cx="1405829" cy="287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29">
                  <a:extLst>
                    <a:ext uri="{9D8B030D-6E8A-4147-A177-3AD203B41FA5}">
                      <a16:colId xmlns:a16="http://schemas.microsoft.com/office/drawing/2014/main" val="2995499557"/>
                    </a:ext>
                  </a:extLst>
                </a:gridCol>
              </a:tblGrid>
              <a:tr h="319390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A/H9N2 (n=59)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51033"/>
                  </a:ext>
                </a:extLst>
              </a:tr>
              <a:tr h="319390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A/H6N1 (n=24)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92580"/>
                  </a:ext>
                </a:extLst>
              </a:tr>
              <a:tr h="319390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A/H4N6 (n=23)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111297"/>
                  </a:ext>
                </a:extLst>
              </a:tr>
              <a:tr h="319390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A/H6N2 (n=19)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00841"/>
                  </a:ext>
                </a:extLst>
              </a:tr>
              <a:tr h="319390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A/H11N2 (n=10)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7262"/>
                  </a:ext>
                </a:extLst>
              </a:tr>
              <a:tr h="319390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A/H1N2 (n=7)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25669"/>
                  </a:ext>
                </a:extLst>
              </a:tr>
              <a:tr h="319390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A/H7N7 (n=3)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124902"/>
                  </a:ext>
                </a:extLst>
              </a:tr>
              <a:tr h="319390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A/H6N8 (n=3)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38319"/>
                  </a:ext>
                </a:extLst>
              </a:tr>
              <a:tr h="319390"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A/H9N6 (n=3)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60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C296C2-408A-4509-8E26-528EFC4A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14</a:t>
            </a:fld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50DB28F-9DCA-4B4B-9F2B-BA65DE191AA6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2">
            <a:extLst>
              <a:ext uri="{FF2B5EF4-FFF2-40B4-BE49-F238E27FC236}">
                <a16:creationId xmlns:a16="http://schemas.microsoft.com/office/drawing/2014/main" id="{37703541-020F-4234-AE58-7BE3803EC1EA}"/>
              </a:ext>
            </a:extLst>
          </p:cNvPr>
          <p:cNvSpPr txBox="1">
            <a:spLocks/>
          </p:cNvSpPr>
          <p:nvPr/>
        </p:nvSpPr>
        <p:spPr>
          <a:xfrm>
            <a:off x="460792" y="174153"/>
            <a:ext cx="7543800" cy="585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Results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(5) :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Subtype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distribution by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species</a:t>
            </a:r>
            <a:endParaRPr lang="fr-FR" sz="2800" b="1" dirty="0">
              <a:solidFill>
                <a:srgbClr val="1D1D1B"/>
              </a:solidFill>
              <a:latin typeface="Calibri"/>
            </a:endParaRPr>
          </a:p>
        </p:txBody>
      </p:sp>
      <p:graphicFrame>
        <p:nvGraphicFramePr>
          <p:cNvPr id="3" name="Tableau 6">
            <a:extLst>
              <a:ext uri="{FF2B5EF4-FFF2-40B4-BE49-F238E27FC236}">
                <a16:creationId xmlns:a16="http://schemas.microsoft.com/office/drawing/2014/main" id="{3A172724-5A30-4746-84DC-C6F1A4475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51637"/>
              </p:ext>
            </p:extLst>
          </p:nvPr>
        </p:nvGraphicFramePr>
        <p:xfrm>
          <a:off x="1619672" y="882046"/>
          <a:ext cx="5448438" cy="414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146">
                  <a:extLst>
                    <a:ext uri="{9D8B030D-6E8A-4147-A177-3AD203B41FA5}">
                      <a16:colId xmlns:a16="http://schemas.microsoft.com/office/drawing/2014/main" val="1896416602"/>
                    </a:ext>
                  </a:extLst>
                </a:gridCol>
                <a:gridCol w="1816146">
                  <a:extLst>
                    <a:ext uri="{9D8B030D-6E8A-4147-A177-3AD203B41FA5}">
                      <a16:colId xmlns:a16="http://schemas.microsoft.com/office/drawing/2014/main" val="83267470"/>
                    </a:ext>
                  </a:extLst>
                </a:gridCol>
                <a:gridCol w="1816146">
                  <a:extLst>
                    <a:ext uri="{9D8B030D-6E8A-4147-A177-3AD203B41FA5}">
                      <a16:colId xmlns:a16="http://schemas.microsoft.com/office/drawing/2014/main" val="1697313715"/>
                    </a:ext>
                  </a:extLst>
                </a:gridCol>
              </a:tblGrid>
              <a:tr h="31026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ysClr val="windowText" lastClr="000000"/>
                          </a:solidFill>
                        </a:rPr>
                        <a:t>Species</a:t>
                      </a:r>
                      <a:endParaRPr lang="fr-F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ysClr val="windowText" lastClr="000000"/>
                          </a:solidFill>
                        </a:rPr>
                        <a:t>Subtypes</a:t>
                      </a:r>
                      <a:endParaRPr lang="fr-F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  <a:endParaRPr lang="fr-F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26005"/>
                  </a:ext>
                </a:extLst>
              </a:tr>
              <a:tr h="2071501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ysClr val="windowText" lastClr="000000"/>
                          </a:solidFill>
                        </a:rPr>
                        <a:t>Ducks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A/H9N2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A/H6N1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A/H4N6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A/H6N2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A/H11N2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A/H1N2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A/H9N6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A/H7N7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A/H6N8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51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38553"/>
                  </a:ext>
                </a:extLst>
              </a:tr>
              <a:tr h="7457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ysClr val="windowText" lastClr="000000"/>
                          </a:solidFill>
                        </a:rPr>
                        <a:t>Chicken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A/H9N2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A/H6N2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A/H4N6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61509"/>
                  </a:ext>
                </a:extLst>
              </a:tr>
              <a:tr h="966701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ysClr val="windowText" lastClr="000000"/>
                          </a:solidFill>
                        </a:rPr>
                        <a:t>Goose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A/H9N2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A/H6N2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A/H6N1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A/H4N6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6965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84399EC4-84D2-4A3C-8BC9-675605CB5991}"/>
              </a:ext>
            </a:extLst>
          </p:cNvPr>
          <p:cNvSpPr txBox="1"/>
          <p:nvPr/>
        </p:nvSpPr>
        <p:spPr>
          <a:xfrm>
            <a:off x="1619672" y="5063429"/>
            <a:ext cx="62680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One (1) </a:t>
            </a:r>
            <a:r>
              <a:rPr lang="fr-FR" sz="1600" dirty="0" err="1"/>
              <a:t>duck</a:t>
            </a:r>
            <a:r>
              <a:rPr lang="fr-FR" sz="1600" dirty="0"/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co-infected</a:t>
            </a:r>
            <a:r>
              <a:rPr lang="fr-FR" sz="1600" dirty="0"/>
              <a:t> by </a:t>
            </a:r>
            <a:r>
              <a:rPr lang="fr-FR" sz="1600" b="1" dirty="0">
                <a:solidFill>
                  <a:schemeClr val="accent1"/>
                </a:solidFill>
              </a:rPr>
              <a:t>A/H1N2 </a:t>
            </a:r>
            <a:r>
              <a:rPr lang="fr-FR" sz="1600" dirty="0"/>
              <a:t>and </a:t>
            </a:r>
            <a:r>
              <a:rPr lang="fr-FR" sz="1600" b="1" dirty="0">
                <a:solidFill>
                  <a:schemeClr val="accent1"/>
                </a:solidFill>
              </a:rPr>
              <a:t>A/H4N6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One (1) </a:t>
            </a:r>
            <a:r>
              <a:rPr lang="en-US" sz="1600" dirty="0"/>
              <a:t>chick from </a:t>
            </a:r>
            <a:r>
              <a:rPr lang="en-US" sz="1600" b="1" dirty="0">
                <a:solidFill>
                  <a:srgbClr val="FF0000"/>
                </a:solidFill>
              </a:rPr>
              <a:t>Brazil</a:t>
            </a:r>
            <a:r>
              <a:rPr lang="en-US" sz="1600" dirty="0"/>
              <a:t> infected by </a:t>
            </a:r>
            <a:r>
              <a:rPr lang="en-US" sz="1600" b="1" dirty="0">
                <a:solidFill>
                  <a:schemeClr val="accent1"/>
                </a:solidFill>
              </a:rPr>
              <a:t>A/H4N6</a:t>
            </a:r>
            <a:endParaRPr lang="fr-FR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3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7238EF-DB3B-46C3-B227-B7202D13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15</a:t>
            </a:fld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1D9FE30-AC5C-48FA-8496-2DAD8EC6CC26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2">
            <a:extLst>
              <a:ext uri="{FF2B5EF4-FFF2-40B4-BE49-F238E27FC236}">
                <a16:creationId xmlns:a16="http://schemas.microsoft.com/office/drawing/2014/main" id="{A0488D1D-E332-42DF-8C1C-A705C969E5AF}"/>
              </a:ext>
            </a:extLst>
          </p:cNvPr>
          <p:cNvSpPr txBox="1">
            <a:spLocks/>
          </p:cNvSpPr>
          <p:nvPr/>
        </p:nvSpPr>
        <p:spPr>
          <a:xfrm>
            <a:off x="467544" y="148472"/>
            <a:ext cx="8676456" cy="585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Results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(6) : Temporal distribution of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avian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influenza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viruses</a:t>
            </a:r>
            <a:endParaRPr lang="fr-FR" sz="2800" b="1" dirty="0">
              <a:solidFill>
                <a:srgbClr val="1D1D1B"/>
              </a:solidFill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7AD91D-F58E-4FDF-AC08-A4BC250AE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92515"/>
            <a:ext cx="7852883" cy="21237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86D88F3-2057-461A-87B4-3A7DD4C35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36288"/>
            <a:ext cx="8532440" cy="23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C96A5E-76CF-4E37-B4F4-233510FD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16</a:t>
            </a:fld>
            <a:endParaRPr lang="fr-FR" dirty="0"/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1C9A1694-63B1-4428-B683-15D9E41CA225}"/>
              </a:ext>
            </a:extLst>
          </p:cNvPr>
          <p:cNvSpPr txBox="1">
            <a:spLocks/>
          </p:cNvSpPr>
          <p:nvPr/>
        </p:nvSpPr>
        <p:spPr>
          <a:xfrm>
            <a:off x="467544" y="265212"/>
            <a:ext cx="8676456" cy="585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Results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(7) :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Geographical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distribution of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avian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influenza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viruses</a:t>
            </a:r>
            <a:endParaRPr lang="fr-FR" sz="2800" b="1" dirty="0">
              <a:solidFill>
                <a:srgbClr val="1D1D1B"/>
              </a:solidFill>
              <a:latin typeface="Calibri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8DE86F9-0C9D-49D5-BA47-24CEDB8057BD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40183EC7-FFA8-4B66-B1D8-E9661BF22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0" t="10940" r="8000" b="10940"/>
          <a:stretch/>
        </p:blipFill>
        <p:spPr>
          <a:xfrm>
            <a:off x="5308897" y="1053919"/>
            <a:ext cx="2050078" cy="343526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4D52C94-ABCB-4FB7-8FA7-6D8805BB255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5355" r="10556" b="14096"/>
          <a:stretch/>
        </p:blipFill>
        <p:spPr bwMode="auto">
          <a:xfrm>
            <a:off x="13591" y="1135278"/>
            <a:ext cx="1771434" cy="3300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AEDB26-F511-44CC-BB59-1598546B4057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6" t="8140" r="11985" b="17952"/>
          <a:stretch/>
        </p:blipFill>
        <p:spPr bwMode="auto">
          <a:xfrm>
            <a:off x="1691680" y="1228472"/>
            <a:ext cx="1771434" cy="3224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A95718-C5F2-4CD6-AB94-5EA713027490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6" t="5355" r="9843" b="17523"/>
          <a:stretch/>
        </p:blipFill>
        <p:spPr bwMode="auto">
          <a:xfrm>
            <a:off x="3435008" y="1135279"/>
            <a:ext cx="1907066" cy="3351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05C5003-9A76-47FC-AFB1-24829DE94A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0" t="10940" r="8000" b="7161"/>
          <a:stretch/>
        </p:blipFill>
        <p:spPr>
          <a:xfrm>
            <a:off x="7187857" y="1121093"/>
            <a:ext cx="1909255" cy="336543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12A8FFC-B3D4-4F09-A68D-3284D4188361}"/>
              </a:ext>
            </a:extLst>
          </p:cNvPr>
          <p:cNvSpPr txBox="1"/>
          <p:nvPr/>
        </p:nvSpPr>
        <p:spPr>
          <a:xfrm>
            <a:off x="374679" y="4422012"/>
            <a:ext cx="98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2021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F732E9B-D4A2-48EE-8BB6-2673A7916155}"/>
              </a:ext>
            </a:extLst>
          </p:cNvPr>
          <p:cNvSpPr txBox="1"/>
          <p:nvPr/>
        </p:nvSpPr>
        <p:spPr>
          <a:xfrm>
            <a:off x="2004884" y="4453223"/>
            <a:ext cx="98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2022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405FBD-F87F-482C-A626-5742483A1747}"/>
              </a:ext>
            </a:extLst>
          </p:cNvPr>
          <p:cNvSpPr txBox="1"/>
          <p:nvPr/>
        </p:nvSpPr>
        <p:spPr>
          <a:xfrm>
            <a:off x="3767083" y="4432083"/>
            <a:ext cx="98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2023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5FF57F2-0A63-49DF-859B-F3DA6DF45803}"/>
              </a:ext>
            </a:extLst>
          </p:cNvPr>
          <p:cNvSpPr txBox="1"/>
          <p:nvPr/>
        </p:nvSpPr>
        <p:spPr>
          <a:xfrm>
            <a:off x="5756368" y="4436194"/>
            <a:ext cx="98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2024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FEF9CB4-FD28-451C-8B77-E8F092547A79}"/>
              </a:ext>
            </a:extLst>
          </p:cNvPr>
          <p:cNvSpPr txBox="1"/>
          <p:nvPr/>
        </p:nvSpPr>
        <p:spPr>
          <a:xfrm>
            <a:off x="7454249" y="4453223"/>
            <a:ext cx="98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79728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95D0C6-0683-4ED9-B92B-420994E3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17</a:t>
            </a:fld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3439AE1-5239-4DF2-BA81-09D58A9B2AEA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2">
            <a:extLst>
              <a:ext uri="{FF2B5EF4-FFF2-40B4-BE49-F238E27FC236}">
                <a16:creationId xmlns:a16="http://schemas.microsoft.com/office/drawing/2014/main" id="{1BBEDC3E-D8A8-4F4C-8BE2-55B87623E1FC}"/>
              </a:ext>
            </a:extLst>
          </p:cNvPr>
          <p:cNvSpPr txBox="1">
            <a:spLocks/>
          </p:cNvSpPr>
          <p:nvPr/>
        </p:nvSpPr>
        <p:spPr>
          <a:xfrm>
            <a:off x="438695" y="172018"/>
            <a:ext cx="7543800" cy="585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Results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(8) :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Phylogenetic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analysis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4CF935-BD41-4E03-B59A-BA7E13D87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5201" r="30631" b="20600"/>
          <a:stretch/>
        </p:blipFill>
        <p:spPr>
          <a:xfrm>
            <a:off x="1747518" y="769268"/>
            <a:ext cx="5416769" cy="45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169B243-CB04-4FC9-818E-DDC33C02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019" y="1921396"/>
            <a:ext cx="7543801" cy="110336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r-FR" sz="4300" b="1" spc="-50" dirty="0">
                <a:solidFill>
                  <a:srgbClr val="1D1D1B"/>
                </a:solidFill>
                <a:latin typeface="Calibri"/>
                <a:ea typeface="+mj-ea"/>
                <a:cs typeface="+mj-cs"/>
              </a:rPr>
              <a:t>Challenges and suggestions to </a:t>
            </a:r>
            <a:r>
              <a:rPr lang="fr-FR" sz="4300" b="1" spc="-50" dirty="0" err="1">
                <a:solidFill>
                  <a:srgbClr val="1D1D1B"/>
                </a:solidFill>
                <a:latin typeface="Calibri"/>
                <a:ea typeface="+mj-ea"/>
                <a:cs typeface="+mj-cs"/>
              </a:rPr>
              <a:t>improve</a:t>
            </a:r>
            <a:r>
              <a:rPr lang="fr-FR" sz="4300" b="1" spc="-50" dirty="0">
                <a:solidFill>
                  <a:srgbClr val="1D1D1B"/>
                </a:solidFill>
                <a:latin typeface="Calibri"/>
                <a:ea typeface="+mj-ea"/>
                <a:cs typeface="+mj-cs"/>
              </a:rPr>
              <a:t> coordination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EEBEA3-3A31-4408-AC08-F0F2608B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757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89BA08-23F2-4FA7-A4C9-E8BFCC59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13284"/>
            <a:ext cx="7543801" cy="36724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b="1" dirty="0"/>
              <a:t>Surveillance of </a:t>
            </a:r>
            <a:r>
              <a:rPr lang="fr-FR" b="1" dirty="0" err="1"/>
              <a:t>avian</a:t>
            </a:r>
            <a:r>
              <a:rPr lang="fr-FR" b="1" dirty="0"/>
              <a:t> influenza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Lack</a:t>
            </a:r>
            <a:r>
              <a:rPr lang="fr-FR" dirty="0">
                <a:solidFill>
                  <a:schemeClr val="tx1"/>
                </a:solidFill>
              </a:rPr>
              <a:t> of real coordination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Ministries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Health</a:t>
            </a:r>
            <a:r>
              <a:rPr lang="fr-FR" dirty="0">
                <a:solidFill>
                  <a:schemeClr val="tx1"/>
                </a:solidFill>
              </a:rPr>
              <a:t>; Animal and </a:t>
            </a:r>
            <a:r>
              <a:rPr lang="fr-FR" dirty="0" err="1">
                <a:solidFill>
                  <a:schemeClr val="tx1"/>
                </a:solidFill>
              </a:rPr>
              <a:t>Environment</a:t>
            </a:r>
            <a:r>
              <a:rPr lang="fr-FR" dirty="0">
                <a:solidFill>
                  <a:schemeClr val="tx1"/>
                </a:solidFill>
              </a:rPr>
              <a:t>) and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laboratories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Difficulty</a:t>
            </a:r>
            <a:r>
              <a:rPr lang="fr-FR" dirty="0">
                <a:solidFill>
                  <a:schemeClr val="tx1"/>
                </a:solidFill>
              </a:rPr>
              <a:t> of local </a:t>
            </a:r>
            <a:r>
              <a:rPr lang="fr-FR" dirty="0" err="1">
                <a:solidFill>
                  <a:schemeClr val="tx1"/>
                </a:solidFill>
              </a:rPr>
              <a:t>procedures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Sustainable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funding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Lack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knowledge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regarding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epidemiological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ecological</a:t>
            </a:r>
            <a:r>
              <a:rPr lang="fr-FR" dirty="0">
                <a:solidFill>
                  <a:schemeClr val="tx1"/>
                </a:solidFill>
              </a:rPr>
              <a:t> profile of </a:t>
            </a:r>
            <a:r>
              <a:rPr lang="fr-FR" dirty="0" err="1">
                <a:solidFill>
                  <a:schemeClr val="tx1"/>
                </a:solidFill>
              </a:rPr>
              <a:t>avian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flu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capacity</a:t>
            </a:r>
            <a:r>
              <a:rPr lang="fr-FR" dirty="0">
                <a:solidFill>
                  <a:schemeClr val="tx1"/>
                </a:solidFill>
              </a:rPr>
              <a:t> buildings)</a:t>
            </a:r>
          </a:p>
          <a:p>
            <a:pPr marL="201168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EBEAA-BE35-4C5A-A2FD-5AC03802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19</a:t>
            </a:fld>
            <a:endParaRPr lang="fr-FR" dirty="0"/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20E1F908-611C-4BA3-8528-0B2D89CC1C97}"/>
              </a:ext>
            </a:extLst>
          </p:cNvPr>
          <p:cNvSpPr txBox="1">
            <a:spLocks/>
          </p:cNvSpPr>
          <p:nvPr/>
        </p:nvSpPr>
        <p:spPr>
          <a:xfrm>
            <a:off x="492008" y="176018"/>
            <a:ext cx="8651991" cy="648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solidFill>
                  <a:srgbClr val="1D1D1B"/>
                </a:solidFill>
                <a:latin typeface="Calibri"/>
              </a:rPr>
              <a:t>Challenges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479DC8A-3AAF-4DFE-902B-F03C7A587F31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9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094A874-0197-49B4-88B1-156AF5A9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72017"/>
            <a:ext cx="7543800" cy="585251"/>
          </a:xfrm>
        </p:spPr>
        <p:txBody>
          <a:bodyPr/>
          <a:lstStyle/>
          <a:p>
            <a:r>
              <a:rPr lang="en-GB" sz="2800" b="1" dirty="0">
                <a:solidFill>
                  <a:srgbClr val="1D1D1B"/>
                </a:solidFill>
                <a:latin typeface="Calibri"/>
              </a:rPr>
              <a:t>One Health collaborations </a:t>
            </a:r>
            <a:endParaRPr lang="fr-FR" sz="2800" b="1" dirty="0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2EF1C5-59E4-4685-90B5-38A1D9D5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2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B847DD-884F-4830-8D31-109E4B0A2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57" y="913284"/>
            <a:ext cx="2455753" cy="2756927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850050C-B8A5-42C3-B566-EE8D7E4F39AF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éographie de Madagascar — Wikipédia">
            <a:extLst>
              <a:ext uri="{FF2B5EF4-FFF2-40B4-BE49-F238E27FC236}">
                <a16:creationId xmlns:a16="http://schemas.microsoft.com/office/drawing/2014/main" id="{B255946B-1888-4302-A4BB-14C03D04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984" y="1057300"/>
            <a:ext cx="2232248" cy="417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384653-D7F9-4DFA-8615-22BB571C34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9680" r="61812" b="36140"/>
          <a:stretch/>
        </p:blipFill>
        <p:spPr>
          <a:xfrm>
            <a:off x="676087" y="3773581"/>
            <a:ext cx="2103316" cy="190354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A291438-76C8-4EF4-8E70-012476D2E076}"/>
              </a:ext>
            </a:extLst>
          </p:cNvPr>
          <p:cNvSpPr txBox="1"/>
          <p:nvPr/>
        </p:nvSpPr>
        <p:spPr>
          <a:xfrm>
            <a:off x="6012160" y="2759467"/>
            <a:ext cx="1224136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MADSUR network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078A739-00AF-4E81-A7B5-674ECB48D7C5}"/>
              </a:ext>
            </a:extLst>
          </p:cNvPr>
          <p:cNvSpPr/>
          <p:nvPr/>
        </p:nvSpPr>
        <p:spPr>
          <a:xfrm>
            <a:off x="3995936" y="2857500"/>
            <a:ext cx="1296144" cy="6098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539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4C7D31A-9C8F-4DB6-B994-620BEA22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67" y="930404"/>
            <a:ext cx="7543801" cy="504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/>
              <a:t>Communication issue : </a:t>
            </a:r>
            <a:r>
              <a:rPr lang="fr-FR" b="1" dirty="0" err="1"/>
              <a:t>funding</a:t>
            </a:r>
            <a:r>
              <a:rPr lang="fr-FR" b="1" dirty="0"/>
              <a:t> gap </a:t>
            </a:r>
            <a:r>
              <a:rPr lang="fr-FR" b="1" dirty="0">
                <a:sym typeface="Wingdings" panose="05000000000000000000" pitchFamily="2" charset="2"/>
              </a:rPr>
              <a:t></a:t>
            </a:r>
            <a:r>
              <a:rPr lang="fr-FR" b="1" dirty="0" err="1">
                <a:sym typeface="Wingdings" panose="05000000000000000000" pitchFamily="2" charset="2"/>
              </a:rPr>
              <a:t>lack</a:t>
            </a:r>
            <a:r>
              <a:rPr lang="fr-FR" b="1" dirty="0">
                <a:sym typeface="Wingdings" panose="05000000000000000000" pitchFamily="2" charset="2"/>
              </a:rPr>
              <a:t> of communications </a:t>
            </a:r>
            <a:r>
              <a:rPr lang="fr-FR" b="1" dirty="0" err="1">
                <a:sym typeface="Wingdings" panose="05000000000000000000" pitchFamily="2" charset="2"/>
              </a:rPr>
              <a:t>equipment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dirty="0" err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31B64A-8230-4A34-81CD-673E9EAC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20</a:t>
            </a:fld>
            <a:endParaRPr lang="fr-FR" dirty="0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312DB098-CF2A-4EBC-8465-B6D744F8D56D}"/>
              </a:ext>
            </a:extLst>
          </p:cNvPr>
          <p:cNvSpPr txBox="1">
            <a:spLocks/>
          </p:cNvSpPr>
          <p:nvPr/>
        </p:nvSpPr>
        <p:spPr>
          <a:xfrm>
            <a:off x="449401" y="184018"/>
            <a:ext cx="7543800" cy="585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1D1D1B"/>
                </a:solidFill>
                <a:latin typeface="Calibri"/>
              </a:rPr>
              <a:t>Barriers to timely information sharing </a:t>
            </a:r>
            <a:endParaRPr lang="fr-FR" sz="2800" b="1" dirty="0">
              <a:solidFill>
                <a:srgbClr val="1D1D1B"/>
              </a:solidFill>
              <a:latin typeface="Calibri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6E9FBBB-4372-45B9-B634-7AD5973481B5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7B907D1-F9D2-44AC-A1B6-343AE7BD8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237446"/>
              </p:ext>
            </p:extLst>
          </p:nvPr>
        </p:nvGraphicFramePr>
        <p:xfrm>
          <a:off x="119439" y="1993435"/>
          <a:ext cx="3861037" cy="1521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Madagascar: les éleveurs de zébus plaident pour une meilleure valorisation  de leur travail">
            <a:extLst>
              <a:ext uri="{FF2B5EF4-FFF2-40B4-BE49-F238E27FC236}">
                <a16:creationId xmlns:a16="http://schemas.microsoft.com/office/drawing/2014/main" id="{C4C74104-3DEF-40DD-A628-EEC16C74A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10"/>
          <a:stretch/>
        </p:blipFill>
        <p:spPr bwMode="auto">
          <a:xfrm>
            <a:off x="155438" y="3251087"/>
            <a:ext cx="1023702" cy="7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binet vétérinaire de Château-Chinon (Château-Chinon (Ville)) | Office de  tourisme d'Autun et du Grand Autunois Morvan">
            <a:extLst>
              <a:ext uri="{FF2B5EF4-FFF2-40B4-BE49-F238E27FC236}">
                <a16:creationId xmlns:a16="http://schemas.microsoft.com/office/drawing/2014/main" id="{CDFD0700-D619-4B9B-925D-836A02FAF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97" y="3162158"/>
            <a:ext cx="901154" cy="90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nistère de l'Agriculture et de l'Elevage">
            <a:extLst>
              <a:ext uri="{FF2B5EF4-FFF2-40B4-BE49-F238E27FC236}">
                <a16:creationId xmlns:a16="http://schemas.microsoft.com/office/drawing/2014/main" id="{F8E33025-672F-44F1-A2C3-83AF4C0DE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90" y="3237296"/>
            <a:ext cx="814972" cy="7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dex of /ministere-sante-publique/wp-content/uploads/2019/08">
            <a:extLst>
              <a:ext uri="{FF2B5EF4-FFF2-40B4-BE49-F238E27FC236}">
                <a16:creationId xmlns:a16="http://schemas.microsoft.com/office/drawing/2014/main" id="{A3CF8579-E27A-4425-AE03-2A50ED87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40" y="2656659"/>
            <a:ext cx="950946" cy="95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enthèse fermante 4">
            <a:extLst>
              <a:ext uri="{FF2B5EF4-FFF2-40B4-BE49-F238E27FC236}">
                <a16:creationId xmlns:a16="http://schemas.microsoft.com/office/drawing/2014/main" id="{2F8DD5BD-6191-44E6-969E-A795DBBD30C0}"/>
              </a:ext>
            </a:extLst>
          </p:cNvPr>
          <p:cNvSpPr/>
          <p:nvPr/>
        </p:nvSpPr>
        <p:spPr>
          <a:xfrm rot="5400000">
            <a:off x="2028691" y="2096068"/>
            <a:ext cx="73452" cy="3861037"/>
          </a:xfrm>
          <a:prstGeom prst="rightBracket">
            <a:avLst/>
          </a:prstGeom>
          <a:ln w="19050">
            <a:solidFill>
              <a:srgbClr val="008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FC93E5-149E-4B83-8E28-F8CA4B1D5419}"/>
              </a:ext>
            </a:extLst>
          </p:cNvPr>
          <p:cNvSpPr txBox="1"/>
          <p:nvPr/>
        </p:nvSpPr>
        <p:spPr>
          <a:xfrm>
            <a:off x="819988" y="4078701"/>
            <a:ext cx="2383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Animal </a:t>
            </a:r>
            <a:r>
              <a:rPr lang="fr-FR" sz="1600" b="1" dirty="0" err="1"/>
              <a:t>health</a:t>
            </a:r>
            <a:endParaRPr lang="fr-FR" sz="16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149A81-0F92-4E4B-B72A-79571E518FD1}"/>
              </a:ext>
            </a:extLst>
          </p:cNvPr>
          <p:cNvSpPr txBox="1"/>
          <p:nvPr/>
        </p:nvSpPr>
        <p:spPr>
          <a:xfrm>
            <a:off x="5721208" y="3111355"/>
            <a:ext cx="2383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Human </a:t>
            </a:r>
            <a:r>
              <a:rPr lang="fr-FR" sz="1600" b="1" dirty="0" err="1"/>
              <a:t>health</a:t>
            </a:r>
            <a:endParaRPr lang="fr-FR" sz="1600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A8A05F9-F566-4EDB-8A05-D4F7F63AD9C4}"/>
              </a:ext>
            </a:extLst>
          </p:cNvPr>
          <p:cNvSpPr txBox="1"/>
          <p:nvPr/>
        </p:nvSpPr>
        <p:spPr>
          <a:xfrm>
            <a:off x="5868144" y="4453442"/>
            <a:ext cx="2383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Environment</a:t>
            </a:r>
            <a:r>
              <a:rPr lang="fr-FR" sz="1600" b="1" dirty="0"/>
              <a:t> </a:t>
            </a:r>
            <a:r>
              <a:rPr lang="fr-FR" sz="1600" b="1" dirty="0" err="1"/>
              <a:t>health</a:t>
            </a:r>
            <a:endParaRPr lang="fr-FR" sz="1600" b="1" dirty="0"/>
          </a:p>
        </p:txBody>
      </p:sp>
      <p:pic>
        <p:nvPicPr>
          <p:cNvPr id="1034" name="Picture 10" descr="Système d'Information de Gestion de l'environnement de Madagascar | Accueil">
            <a:extLst>
              <a:ext uri="{FF2B5EF4-FFF2-40B4-BE49-F238E27FC236}">
                <a16:creationId xmlns:a16="http://schemas.microsoft.com/office/drawing/2014/main" id="{5D67D7A0-376B-476E-A56E-21CA57E2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04" y="4077816"/>
            <a:ext cx="958000" cy="9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F5DE1B1E-9F45-4A46-BC51-6623C95AA209}"/>
              </a:ext>
            </a:extLst>
          </p:cNvPr>
          <p:cNvSpPr/>
          <p:nvPr/>
        </p:nvSpPr>
        <p:spPr>
          <a:xfrm rot="14130616">
            <a:off x="4500403" y="1965407"/>
            <a:ext cx="350699" cy="4044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36AF8C6-E4C7-4905-822E-4D1EBBB6FD85}"/>
              </a:ext>
            </a:extLst>
          </p:cNvPr>
          <p:cNvSpPr txBox="1"/>
          <p:nvPr/>
        </p:nvSpPr>
        <p:spPr>
          <a:xfrm>
            <a:off x="5580112" y="1654850"/>
            <a:ext cx="2383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Laboratories</a:t>
            </a:r>
            <a:endParaRPr lang="fr-FR" sz="1600" b="1" dirty="0"/>
          </a:p>
        </p:txBody>
      </p:sp>
      <p:pic>
        <p:nvPicPr>
          <p:cNvPr id="3074" name="Picture 2" descr="Institut Pasteur de Madagascar | LinkedIn">
            <a:extLst>
              <a:ext uri="{FF2B5EF4-FFF2-40B4-BE49-F238E27FC236}">
                <a16:creationId xmlns:a16="http://schemas.microsoft.com/office/drawing/2014/main" id="{BDA1E36C-2A13-49A6-B27F-F7E8F50E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736" y="1379500"/>
            <a:ext cx="901936" cy="90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5FEF7A27-0E07-40B6-AF2D-928550FC31E4}"/>
              </a:ext>
            </a:extLst>
          </p:cNvPr>
          <p:cNvSpPr/>
          <p:nvPr/>
        </p:nvSpPr>
        <p:spPr>
          <a:xfrm rot="19219118">
            <a:off x="4373673" y="3902952"/>
            <a:ext cx="350699" cy="4044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C134FCFD-AA64-4034-BA67-CF718CF923E7}"/>
              </a:ext>
            </a:extLst>
          </p:cNvPr>
          <p:cNvSpPr/>
          <p:nvPr/>
        </p:nvSpPr>
        <p:spPr>
          <a:xfrm rot="16200000">
            <a:off x="4660890" y="2929900"/>
            <a:ext cx="350699" cy="4044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58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DCF278-7D9B-4A84-A408-2CA3271F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769268"/>
            <a:ext cx="8208912" cy="46054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>
                <a:solidFill>
                  <a:schemeClr val="tx1"/>
                </a:solidFill>
              </a:rPr>
              <a:t>Avian influenza surveillance :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Detection of influenza A virus circulation à Mada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Establish a national network for surveillance of avian influenza 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Simulation exercise on the implementation of responses in the event of avian influenza detection in Madagascar (June 2023)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Implementation Sequencing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Include national partners working in biological conservation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1"/>
                </a:solidFill>
              </a:rPr>
              <a:t>Next step :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Update of the contingency plan for highly pathogenic avian influenza in Madagascar (September 2025)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Site extension (Wild bird lakes - soon)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FC5D00-A802-4246-B69C-87515573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21</a:t>
            </a:fld>
            <a:endParaRPr lang="fr-FR" dirty="0"/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DA5FB77A-70C4-4253-B41D-62D7C843872B}"/>
              </a:ext>
            </a:extLst>
          </p:cNvPr>
          <p:cNvSpPr txBox="1">
            <a:spLocks/>
          </p:cNvSpPr>
          <p:nvPr/>
        </p:nvSpPr>
        <p:spPr>
          <a:xfrm>
            <a:off x="504103" y="124021"/>
            <a:ext cx="7543800" cy="585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1D1D1B"/>
                </a:solidFill>
                <a:latin typeface="Calibri"/>
              </a:rPr>
              <a:t>Success stories</a:t>
            </a:r>
            <a:endParaRPr lang="fr-FR" sz="2800" b="1" dirty="0">
              <a:solidFill>
                <a:srgbClr val="1D1D1B"/>
              </a:solidFill>
              <a:latin typeface="Calibri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59E3D4-A625-441A-B15D-5FE49C68D894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85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DCF278-7D9B-4A84-A408-2CA3271F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9268"/>
            <a:ext cx="7862657" cy="4605460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Importance implication DSV (Ministry of Agriculture and Livestock)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Involvement of Regional veterinaries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Importance of collaborating with bird biologists and ecologists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Importance of communication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FC5D00-A802-4246-B69C-87515573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22</a:t>
            </a:fld>
            <a:endParaRPr lang="fr-FR" dirty="0"/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DA5FB77A-70C4-4253-B41D-62D7C843872B}"/>
              </a:ext>
            </a:extLst>
          </p:cNvPr>
          <p:cNvSpPr txBox="1">
            <a:spLocks/>
          </p:cNvSpPr>
          <p:nvPr/>
        </p:nvSpPr>
        <p:spPr>
          <a:xfrm>
            <a:off x="504103" y="124021"/>
            <a:ext cx="7543800" cy="585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1D1D1B"/>
                </a:solidFill>
                <a:latin typeface="Calibri"/>
              </a:rPr>
              <a:t>Lesson learnt</a:t>
            </a:r>
            <a:endParaRPr lang="fr-FR" sz="2800" b="1" dirty="0">
              <a:solidFill>
                <a:srgbClr val="1D1D1B"/>
              </a:solidFill>
              <a:latin typeface="Calibri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59E3D4-A625-441A-B15D-5FE49C68D894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3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22FDB7C-62D4-46C7-8988-D9F45395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56" y="1096295"/>
            <a:ext cx="4960864" cy="397762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 err="1"/>
              <a:t>Integration</a:t>
            </a:r>
            <a:r>
              <a:rPr lang="fr-FR" sz="1800" dirty="0"/>
              <a:t> of </a:t>
            </a:r>
            <a:r>
              <a:rPr lang="fr-FR" sz="1800" dirty="0" err="1"/>
              <a:t>other</a:t>
            </a:r>
            <a:r>
              <a:rPr lang="fr-FR" sz="1800" dirty="0"/>
              <a:t> </a:t>
            </a:r>
            <a:r>
              <a:rPr lang="en-US" sz="1800" dirty="0"/>
              <a:t>diseases to be monitored in the SEGA ONE health Madagascar network (all priority diseases)</a:t>
            </a:r>
            <a:r>
              <a:rPr lang="en-US" sz="1800" dirty="0">
                <a:sym typeface="Wingdings" panose="05000000000000000000" pitchFamily="2" charset="2"/>
              </a:rPr>
              <a:t> funding  continuous surveillance</a:t>
            </a:r>
            <a:endParaRPr lang="en-US" sz="18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Contribution from all entities in the network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Improved communication between all relevant entities</a:t>
            </a:r>
          </a:p>
          <a:p>
            <a:endParaRPr lang="fr-FR" dirty="0"/>
          </a:p>
        </p:txBody>
      </p:sp>
      <p:pic>
        <p:nvPicPr>
          <p:cNvPr id="1026" name="Picture 2" descr="One Health et la résistance aux antimicrobiens">
            <a:extLst>
              <a:ext uri="{FF2B5EF4-FFF2-40B4-BE49-F238E27FC236}">
                <a16:creationId xmlns:a16="http://schemas.microsoft.com/office/drawing/2014/main" id="{ECD580D6-6E7E-4C96-A8B2-042D60DFE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3" r="23489"/>
          <a:stretch/>
        </p:blipFill>
        <p:spPr bwMode="auto">
          <a:xfrm>
            <a:off x="5652120" y="2160999"/>
            <a:ext cx="2832745" cy="291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861D7B-A959-4A38-9E66-1C02ED64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23</a:t>
            </a:fld>
            <a:endParaRPr lang="fr-FR" dirty="0"/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E5675DB4-D007-4ACA-AF0F-C287483D6071}"/>
              </a:ext>
            </a:extLst>
          </p:cNvPr>
          <p:cNvSpPr txBox="1">
            <a:spLocks/>
          </p:cNvSpPr>
          <p:nvPr/>
        </p:nvSpPr>
        <p:spPr>
          <a:xfrm>
            <a:off x="467544" y="-34128"/>
            <a:ext cx="8424936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2800" b="1" dirty="0">
                <a:solidFill>
                  <a:srgbClr val="1D1D1B"/>
                </a:solidFill>
                <a:latin typeface="Calibri"/>
              </a:rPr>
              <a:t>Suggestions to improve One Health collaborations</a:t>
            </a:r>
            <a:endParaRPr lang="fr-FR" sz="2800" b="1" dirty="0">
              <a:solidFill>
                <a:srgbClr val="1D1D1B"/>
              </a:solidFill>
              <a:latin typeface="Calibri"/>
            </a:endParaRPr>
          </a:p>
          <a:p>
            <a:r>
              <a:rPr lang="en-ZA" sz="2800" b="1" dirty="0">
                <a:solidFill>
                  <a:srgbClr val="1D1D1B"/>
                </a:solidFill>
                <a:latin typeface="Calibri"/>
              </a:rPr>
              <a:t> </a:t>
            </a:r>
            <a:endParaRPr lang="fr-FR" sz="2800" b="1" dirty="0">
              <a:solidFill>
                <a:srgbClr val="1D1D1B"/>
              </a:solidFill>
              <a:latin typeface="Calibri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2CF1138-08EC-46E8-869A-CE8DCC4575C3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19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822960" y="3130853"/>
            <a:ext cx="7543800" cy="62674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Thank you for your attention</a:t>
            </a:r>
            <a:endParaRPr lang="fr-FR" sz="3200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5410729"/>
            <a:ext cx="984019" cy="304271"/>
          </a:xfrm>
        </p:spPr>
        <p:txBody>
          <a:bodyPr/>
          <a:lstStyle/>
          <a:p>
            <a:pPr algn="ctr" defTabSz="457200"/>
            <a:fld id="{5C51CFDF-7546-4119-8296-183FA3A19CF9}" type="slidenum">
              <a:rPr lang="fr-FR" smtClean="0"/>
              <a:pPr algn="ctr" defTabSz="45720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489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38838"/>
            <a:ext cx="7543800" cy="518430"/>
          </a:xfrm>
        </p:spPr>
        <p:txBody>
          <a:bodyPr>
            <a:noAutofit/>
          </a:bodyPr>
          <a:lstStyle/>
          <a:p>
            <a:r>
              <a:rPr lang="fr-FR" sz="2800" b="1" dirty="0">
                <a:solidFill>
                  <a:srgbClr val="1D1D1B"/>
                </a:solidFill>
                <a:latin typeface="Calibri"/>
              </a:rPr>
              <a:t>Background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0937" y="913284"/>
            <a:ext cx="6301304" cy="401363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Why do we need avian flu surveillance 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Development of poultry industry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Frequency of movement of live poultry across the island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Significant importation of chicks and hatching eggs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Serological studies in some regions of Madagascar </a:t>
            </a:r>
            <a:r>
              <a:rPr lang="en-US" sz="1800" dirty="0">
                <a:sym typeface="Wingdings" panose="05000000000000000000" pitchFamily="2" charset="2"/>
              </a:rPr>
              <a:t>presence of antibodies of avian flu in chickens and ducks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Pilot study detection of low pathogenic avian influenza viruses in chickens, ducks and geese</a:t>
            </a:r>
            <a:endParaRPr lang="en-US" sz="180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-15291" y="5449788"/>
            <a:ext cx="984019" cy="174645"/>
          </a:xfrm>
        </p:spPr>
        <p:txBody>
          <a:bodyPr/>
          <a:lstStyle/>
          <a:p>
            <a:pPr algn="ctr"/>
            <a:r>
              <a:rPr lang="fr-FR" dirty="0"/>
              <a:t>2</a:t>
            </a:r>
          </a:p>
        </p:txBody>
      </p:sp>
      <p:pic>
        <p:nvPicPr>
          <p:cNvPr id="2052" name="Picture 4" descr="Poulet madagascar Banque de photographies et d'images à haute résolution -  Alamy">
            <a:extLst>
              <a:ext uri="{FF2B5EF4-FFF2-40B4-BE49-F238E27FC236}">
                <a16:creationId xmlns:a16="http://schemas.microsoft.com/office/drawing/2014/main" id="{9617C5A7-6F16-4739-94A7-238642C59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112" y="1286407"/>
            <a:ext cx="1510353" cy="129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er des familles à l'élevage de pondeuses - Madagascar - Espoirs  d'Enfants">
            <a:extLst>
              <a:ext uri="{FF2B5EF4-FFF2-40B4-BE49-F238E27FC236}">
                <a16:creationId xmlns:a16="http://schemas.microsoft.com/office/drawing/2014/main" id="{F1C6008B-BEF8-40B8-9EF3-942C917B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9" y="3289548"/>
            <a:ext cx="1510354" cy="10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6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E014665-38A2-4811-A22E-A6C251F2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946287"/>
            <a:ext cx="7543801" cy="4143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Avian influenza surveillance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b="1" dirty="0"/>
              <a:t>Lead by the Ministry of Agriculture and Livestock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Four Involved entities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Two national laboratories </a:t>
            </a:r>
            <a:r>
              <a:rPr lang="en-US" dirty="0"/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National Veterinary Diagnostic Laboratory (LNDV)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Department of Zootechnical and Veterinary Research (DRZV/FOFIFA)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Department of Veterinary Service (DSV)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Institut</a:t>
            </a:r>
            <a:r>
              <a:rPr lang="en-US" b="1" dirty="0"/>
              <a:t> Pasteur de Madagascar (IPM)</a:t>
            </a:r>
          </a:p>
          <a:p>
            <a:pPr marL="0" indent="0">
              <a:buNone/>
            </a:pPr>
            <a:endParaRPr lang="en-US" sz="1800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9004DC9-8628-4E8E-9955-5EE6F250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59" y="-10190"/>
            <a:ext cx="7543800" cy="779458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rgbClr val="1D1D1B"/>
                </a:solidFill>
                <a:latin typeface="Calibri"/>
              </a:rPr>
              <a:t>Animal and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zoonotic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surveillance in Madagascar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E47AE0-C766-40B6-9CAD-8DA5AD6A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4</a:t>
            </a:fld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C4EA607-5CA3-491B-9C30-42313EA28892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2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61DF67E-5385-4B76-AAA2-8D6FB7A0D1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39" y="614451"/>
            <a:ext cx="3126075" cy="467361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38838"/>
            <a:ext cx="7543800" cy="518430"/>
          </a:xfrm>
        </p:spPr>
        <p:txBody>
          <a:bodyPr>
            <a:noAutofit/>
          </a:bodyPr>
          <a:lstStyle/>
          <a:p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Epidemiology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of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avian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influenza in Madagascar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7345" y="866435"/>
            <a:ext cx="5265034" cy="41696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2021</a:t>
            </a:r>
            <a:r>
              <a:rPr lang="en-US" dirty="0"/>
              <a:t> : Pilot study on the circulation of avian influenza in Madagascar conducted by the IPM and the DSV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Influenza A positivity rate = 11.6 % </a:t>
            </a:r>
            <a:r>
              <a:rPr lang="en-US" dirty="0"/>
              <a:t>(98/842) (chicken and ducks)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A/H9 positivity rate = 39.8 % </a:t>
            </a:r>
            <a:r>
              <a:rPr lang="en-US" dirty="0"/>
              <a:t>(39/98) (ducks)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Circulation of influenza A virus in domestic poultries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-15291" y="5449788"/>
            <a:ext cx="984019" cy="174645"/>
          </a:xfrm>
        </p:spPr>
        <p:txBody>
          <a:bodyPr/>
          <a:lstStyle/>
          <a:p>
            <a:pPr algn="ctr"/>
            <a:fld id="{5C51CFDF-7546-4119-8296-183FA3A19CF9}" type="slidenum">
              <a:rPr lang="fr-FR" smtClean="0"/>
              <a:pPr algn="ctr"/>
              <a:t>5</a:t>
            </a:fld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808ECD4-159B-4B9A-93EC-A6E4FFA4362C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DCC2DE51-A422-4AB4-8E14-ED9CAD093BBB}"/>
              </a:ext>
            </a:extLst>
          </p:cNvPr>
          <p:cNvSpPr/>
          <p:nvPr/>
        </p:nvSpPr>
        <p:spPr>
          <a:xfrm>
            <a:off x="2921830" y="2169521"/>
            <a:ext cx="288032" cy="6226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50812E96-772B-4E73-87FB-01D857A2265B}"/>
              </a:ext>
            </a:extLst>
          </p:cNvPr>
          <p:cNvSpPr/>
          <p:nvPr/>
        </p:nvSpPr>
        <p:spPr>
          <a:xfrm>
            <a:off x="2921830" y="3937620"/>
            <a:ext cx="288032" cy="6226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41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-15291" y="5449788"/>
            <a:ext cx="984019" cy="174645"/>
          </a:xfrm>
        </p:spPr>
        <p:txBody>
          <a:bodyPr/>
          <a:lstStyle/>
          <a:p>
            <a:pPr algn="ctr"/>
            <a:fld id="{5C51CFDF-7546-4119-8296-183FA3A19CF9}" type="slidenum">
              <a:rPr lang="fr-FR" smtClean="0"/>
              <a:pPr algn="ctr"/>
              <a:t>6</a:t>
            </a:fld>
            <a:endParaRPr lang="fr-FR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A0B45983-153A-4F08-AB6A-A7D7993C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921396"/>
            <a:ext cx="7543800" cy="120896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b="1" dirty="0">
                <a:solidFill>
                  <a:srgbClr val="1D1D1B"/>
                </a:solidFill>
                <a:latin typeface="Calibri"/>
              </a:rPr>
              <a:t>Surveillance of </a:t>
            </a:r>
            <a:r>
              <a:rPr lang="fr-FR" sz="4800" b="1" dirty="0" err="1">
                <a:solidFill>
                  <a:srgbClr val="1D1D1B"/>
                </a:solidFill>
                <a:latin typeface="Calibri"/>
              </a:rPr>
              <a:t>avian</a:t>
            </a:r>
            <a:r>
              <a:rPr lang="fr-FR" sz="4800" b="1" dirty="0">
                <a:solidFill>
                  <a:srgbClr val="1D1D1B"/>
                </a:solidFill>
                <a:latin typeface="Calibri"/>
              </a:rPr>
              <a:t> influenza in Madagascar</a:t>
            </a:r>
            <a:endParaRPr lang="fr-MG" dirty="0"/>
          </a:p>
        </p:txBody>
      </p:sp>
    </p:spTree>
    <p:extLst>
      <p:ext uri="{BB962C8B-B14F-4D97-AF65-F5344CB8AC3E}">
        <p14:creationId xmlns:p14="http://schemas.microsoft.com/office/powerpoint/2010/main" val="119769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4C4CDF-CDB2-4239-B7F2-FF0A4608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09" y="985292"/>
            <a:ext cx="6888303" cy="42484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In </a:t>
            </a:r>
            <a:r>
              <a:rPr lang="fr-FR" sz="1800" dirty="0" err="1">
                <a:solidFill>
                  <a:schemeClr val="tx1"/>
                </a:solidFill>
              </a:rPr>
              <a:t>collaborating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with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b="1" dirty="0" err="1">
                <a:solidFill>
                  <a:schemeClr val="tx1"/>
                </a:solidFill>
              </a:rPr>
              <a:t>Department</a:t>
            </a:r>
            <a:r>
              <a:rPr lang="fr-FR" sz="1800" b="1" dirty="0">
                <a:solidFill>
                  <a:schemeClr val="tx1"/>
                </a:solidFill>
              </a:rPr>
              <a:t> of </a:t>
            </a:r>
            <a:r>
              <a:rPr lang="fr-FR" sz="1800" b="1" dirty="0" err="1">
                <a:solidFill>
                  <a:schemeClr val="tx1"/>
                </a:solidFill>
              </a:rPr>
              <a:t>Veterinary</a:t>
            </a:r>
            <a:r>
              <a:rPr lang="fr-FR" sz="1800" b="1" dirty="0">
                <a:solidFill>
                  <a:schemeClr val="tx1"/>
                </a:solidFill>
              </a:rPr>
              <a:t> Service (Ministry of Agriculture and </a:t>
            </a:r>
            <a:r>
              <a:rPr lang="fr-FR" sz="1800" b="1" dirty="0" err="1">
                <a:solidFill>
                  <a:schemeClr val="tx1"/>
                </a:solidFill>
              </a:rPr>
              <a:t>Livestock</a:t>
            </a:r>
            <a:r>
              <a:rPr lang="fr-FR" sz="1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1"/>
                </a:solidFill>
              </a:rPr>
              <a:t>General objective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dirty="0"/>
              <a:t>To </a:t>
            </a:r>
            <a:r>
              <a:rPr lang="fr-FR" sz="1600" dirty="0" err="1"/>
              <a:t>establish</a:t>
            </a:r>
            <a:r>
              <a:rPr lang="fr-FR" sz="1600" dirty="0"/>
              <a:t> long-</a:t>
            </a:r>
            <a:r>
              <a:rPr lang="fr-FR" sz="1600" dirty="0" err="1"/>
              <a:t>term</a:t>
            </a:r>
            <a:r>
              <a:rPr lang="fr-FR" sz="1600" dirty="0"/>
              <a:t> surveillance of </a:t>
            </a:r>
            <a:r>
              <a:rPr lang="fr-FR" sz="1600" dirty="0" err="1"/>
              <a:t>avian</a:t>
            </a:r>
            <a:r>
              <a:rPr lang="fr-FR" sz="1600" dirty="0"/>
              <a:t> influenza in Madagascar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dirty="0" err="1">
                <a:solidFill>
                  <a:schemeClr val="accent1"/>
                </a:solidFill>
              </a:rPr>
              <a:t>Specific</a:t>
            </a:r>
            <a:r>
              <a:rPr lang="fr-FR" sz="1800" b="1" dirty="0">
                <a:solidFill>
                  <a:schemeClr val="accent1"/>
                </a:solidFill>
              </a:rPr>
              <a:t> objectives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To characterize circulating strains and track their genetic evolution</a:t>
            </a:r>
            <a:endParaRPr lang="fr-F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1600" dirty="0"/>
              <a:t>To </a:t>
            </a:r>
            <a:r>
              <a:rPr lang="fr-FR" sz="1600" dirty="0" err="1"/>
              <a:t>identify</a:t>
            </a:r>
            <a:r>
              <a:rPr lang="fr-FR" sz="1600" dirty="0"/>
              <a:t> </a:t>
            </a:r>
            <a:r>
              <a:rPr lang="fr-FR" sz="1600" dirty="0" err="1"/>
              <a:t>potential</a:t>
            </a:r>
            <a:r>
              <a:rPr lang="fr-FR" sz="1600" dirty="0"/>
              <a:t> </a:t>
            </a:r>
            <a:r>
              <a:rPr lang="fr-FR" sz="1600" dirty="0" err="1"/>
              <a:t>seasonality</a:t>
            </a:r>
            <a:endParaRPr lang="fr-F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To identify the source(s) of introduction of circulating viruses</a:t>
            </a:r>
            <a:endParaRPr lang="fr-F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To establish the level of risk for animal and human health</a:t>
            </a:r>
            <a:endParaRPr lang="fr-FR" sz="16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8E7909-D665-4D0C-A40E-F0054AE8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7</a:t>
            </a:fld>
            <a:endParaRPr lang="fr-FR" dirty="0"/>
          </a:p>
        </p:txBody>
      </p:sp>
      <p:sp>
        <p:nvSpPr>
          <p:cNvPr id="5" name="Titre 8">
            <a:extLst>
              <a:ext uri="{FF2B5EF4-FFF2-40B4-BE49-F238E27FC236}">
                <a16:creationId xmlns:a16="http://schemas.microsoft.com/office/drawing/2014/main" id="{79217718-4CE6-4154-9FDF-F56960FA5A64}"/>
              </a:ext>
            </a:extLst>
          </p:cNvPr>
          <p:cNvSpPr txBox="1">
            <a:spLocks/>
          </p:cNvSpPr>
          <p:nvPr/>
        </p:nvSpPr>
        <p:spPr>
          <a:xfrm>
            <a:off x="492009" y="-47950"/>
            <a:ext cx="7543800" cy="824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1D1D1B"/>
                </a:solidFill>
                <a:latin typeface="Calibri"/>
              </a:rPr>
              <a:t>Surveillance of avian influenza in Madagascar </a:t>
            </a:r>
            <a:endParaRPr lang="fr-FR" sz="2800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D62BB2A-6737-4D9D-B157-CEFA26FBEAA8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641EF2D7-01D1-4347-A452-520B0181C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917" y="2304415"/>
            <a:ext cx="1914122" cy="20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6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B5CA3A5-F558-4638-8808-2C5724AC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913286"/>
            <a:ext cx="5837273" cy="44974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1600" dirty="0"/>
              <a:t>1</a:t>
            </a:r>
            <a:r>
              <a:rPr lang="fr-FR" sz="1700" dirty="0"/>
              <a:t>.</a:t>
            </a:r>
            <a:r>
              <a:rPr lang="fr-FR" sz="2200" dirty="0"/>
              <a:t> </a:t>
            </a:r>
            <a:r>
              <a:rPr lang="fr-FR" sz="1700" b="1" dirty="0"/>
              <a:t>Sampling </a:t>
            </a:r>
            <a:r>
              <a:rPr lang="fr-FR" sz="1700" b="1" dirty="0" err="1"/>
              <a:t>period</a:t>
            </a:r>
            <a:r>
              <a:rPr lang="fr-FR" sz="1700" b="1" dirty="0"/>
              <a:t> </a:t>
            </a:r>
            <a:r>
              <a:rPr lang="fr-FR" sz="1700" dirty="0"/>
              <a:t>: </a:t>
            </a:r>
            <a:r>
              <a:rPr lang="fr-FR" sz="1700" dirty="0" err="1"/>
              <a:t>October</a:t>
            </a:r>
            <a:r>
              <a:rPr lang="fr-FR" sz="1700" dirty="0"/>
              <a:t> 2021 to August 2025</a:t>
            </a:r>
          </a:p>
          <a:p>
            <a:pPr>
              <a:lnSpc>
                <a:spcPct val="120000"/>
              </a:lnSpc>
            </a:pPr>
            <a:r>
              <a:rPr lang="fr-FR" sz="1700" dirty="0"/>
              <a:t>2. </a:t>
            </a:r>
            <a:r>
              <a:rPr lang="fr-FR" sz="1700" b="1" dirty="0"/>
              <a:t>Collection sites :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1500" dirty="0" err="1"/>
              <a:t>Markets</a:t>
            </a:r>
            <a:r>
              <a:rPr lang="fr-FR" sz="1500" dirty="0"/>
              <a:t> : </a:t>
            </a:r>
            <a:r>
              <a:rPr lang="fr-FR" sz="1500" dirty="0" err="1"/>
              <a:t>Anosibe</a:t>
            </a:r>
            <a:r>
              <a:rPr lang="fr-FR" sz="1500" dirty="0"/>
              <a:t>, </a:t>
            </a:r>
            <a:r>
              <a:rPr lang="fr-FR" sz="1500" dirty="0" err="1"/>
              <a:t>Ambodinisotry</a:t>
            </a:r>
            <a:r>
              <a:rPr lang="fr-FR" sz="1500" dirty="0"/>
              <a:t>, </a:t>
            </a:r>
            <a:r>
              <a:rPr lang="fr-FR" sz="1500" dirty="0" err="1"/>
              <a:t>Andravoahangy</a:t>
            </a:r>
            <a:endParaRPr lang="fr-FR" sz="15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Border : Ivato International </a:t>
            </a:r>
            <a:r>
              <a:rPr lang="fr-FR" sz="1500" dirty="0" err="1"/>
              <a:t>airport</a:t>
            </a:r>
            <a:r>
              <a:rPr lang="fr-FR" sz="1500" dirty="0"/>
              <a:t> (</a:t>
            </a:r>
            <a:r>
              <a:rPr lang="fr-FR" sz="1500" dirty="0" err="1"/>
              <a:t>imported</a:t>
            </a:r>
            <a:r>
              <a:rPr lang="fr-FR" sz="1500" dirty="0"/>
              <a:t> </a:t>
            </a:r>
            <a:r>
              <a:rPr lang="fr-FR" sz="1500" dirty="0" err="1"/>
              <a:t>chicks</a:t>
            </a:r>
            <a:r>
              <a:rPr lang="fr-FR" sz="1500" dirty="0"/>
              <a:t>) </a:t>
            </a:r>
          </a:p>
          <a:p>
            <a:pPr marL="0">
              <a:lnSpc>
                <a:spcPct val="120000"/>
              </a:lnSpc>
              <a:buNone/>
            </a:pPr>
            <a:r>
              <a:rPr lang="fr-FR" sz="1700" dirty="0"/>
              <a:t> 3. </a:t>
            </a:r>
            <a:r>
              <a:rPr lang="fr-FR" sz="1700" b="1" dirty="0"/>
              <a:t>Types of </a:t>
            </a:r>
            <a:r>
              <a:rPr lang="fr-FR" sz="1700" b="1" dirty="0" err="1"/>
              <a:t>swabbing</a:t>
            </a:r>
            <a:r>
              <a:rPr lang="fr-FR" sz="1700" b="1" dirty="0"/>
              <a:t> </a:t>
            </a:r>
            <a:r>
              <a:rPr lang="fr-FR" sz="1700" dirty="0"/>
              <a:t>:</a:t>
            </a:r>
          </a:p>
          <a:p>
            <a:pPr marL="54406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1500" dirty="0" err="1"/>
              <a:t>Tracheal</a:t>
            </a:r>
            <a:endParaRPr lang="fr-FR" sz="1500" dirty="0"/>
          </a:p>
          <a:p>
            <a:pPr marL="54406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Cloacal </a:t>
            </a:r>
          </a:p>
          <a:p>
            <a:pPr marL="0">
              <a:lnSpc>
                <a:spcPct val="120000"/>
              </a:lnSpc>
              <a:buNone/>
            </a:pPr>
            <a:r>
              <a:rPr lang="fr-FR" sz="1700" dirty="0"/>
              <a:t> 4. </a:t>
            </a:r>
            <a:r>
              <a:rPr lang="fr-FR" sz="1700" b="1" dirty="0" err="1"/>
              <a:t>Spieces</a:t>
            </a:r>
            <a:r>
              <a:rPr lang="fr-FR" sz="1700" b="1" dirty="0"/>
              <a:t> </a:t>
            </a:r>
            <a:r>
              <a:rPr lang="fr-FR" sz="1700" b="1" dirty="0" err="1"/>
              <a:t>sampled</a:t>
            </a:r>
            <a:r>
              <a:rPr lang="fr-FR" sz="1700" b="1" dirty="0"/>
              <a:t> </a:t>
            </a:r>
            <a:r>
              <a:rPr lang="fr-FR" sz="1700" dirty="0"/>
              <a:t>:</a:t>
            </a:r>
          </a:p>
          <a:p>
            <a:pPr marL="54406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Chicken</a:t>
            </a:r>
          </a:p>
          <a:p>
            <a:pPr marL="54406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Duck</a:t>
            </a:r>
          </a:p>
          <a:p>
            <a:pPr marL="544068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sz="1500" dirty="0"/>
              <a:t>Goose</a:t>
            </a:r>
          </a:p>
          <a:p>
            <a:pPr marL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509F1E7-E00B-4164-91DC-CB90C311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09" y="250837"/>
            <a:ext cx="7543800" cy="518431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rgbClr val="1D1D1B"/>
                </a:solidFill>
                <a:latin typeface="Calibri"/>
              </a:rPr>
              <a:t>Methods (1) : Sampling  collection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FFB98-374C-4C3F-BDFC-F575D8CA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8</a:t>
            </a:fld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9AF725-B468-44C9-8EF7-FF8D9D6F7D46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26ABE45B-296E-4413-81BA-D35457F666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90" y="2826115"/>
            <a:ext cx="3245966" cy="21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7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3CBACFF-1D9D-4507-8EF8-CDE63EB0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40" y="177397"/>
            <a:ext cx="7543800" cy="585248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rgbClr val="1D1D1B"/>
                </a:solidFill>
                <a:latin typeface="Calibri"/>
              </a:rPr>
              <a:t>Methods (2) :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Laboratory</a:t>
            </a:r>
            <a:r>
              <a:rPr lang="fr-FR" sz="2800" b="1" dirty="0">
                <a:solidFill>
                  <a:srgbClr val="1D1D1B"/>
                </a:solidFill>
                <a:latin typeface="Calibri"/>
              </a:rPr>
              <a:t> </a:t>
            </a:r>
            <a:r>
              <a:rPr lang="fr-FR" sz="2800" b="1" dirty="0" err="1">
                <a:solidFill>
                  <a:srgbClr val="1D1D1B"/>
                </a:solidFill>
                <a:latin typeface="Calibri"/>
              </a:rPr>
              <a:t>analysis</a:t>
            </a:r>
            <a:endParaRPr lang="fr-FR" sz="2800" b="1" dirty="0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FA0D7E-CE41-444D-BAF8-CCDAF776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9</a:t>
            </a:fld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A6AEF8B-2206-4AE2-BD81-9B399DA1BD8C}"/>
              </a:ext>
            </a:extLst>
          </p:cNvPr>
          <p:cNvCxnSpPr/>
          <p:nvPr/>
        </p:nvCxnSpPr>
        <p:spPr>
          <a:xfrm>
            <a:off x="467544" y="757268"/>
            <a:ext cx="820891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DE20C03-9003-46AE-9510-843BB0928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496449"/>
              </p:ext>
            </p:extLst>
          </p:nvPr>
        </p:nvGraphicFramePr>
        <p:xfrm>
          <a:off x="822325" y="823913"/>
          <a:ext cx="7543800" cy="406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8CD43CAB-E4AB-4F3B-B8B7-1A8CC40DA9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31" y="3757610"/>
            <a:ext cx="1600141" cy="120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BBFBCBC-7224-46B1-80DF-A31D0EB21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946450"/>
            <a:ext cx="1721440" cy="1161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80007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80C9"/>
      </a:accent1>
      <a:accent2>
        <a:srgbClr val="90909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tx1">
            <a:lumMod val="95000"/>
            <a:lumOff val="5000"/>
          </a:schemeClr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nalisé 1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0080C9"/>
    </a:accent1>
    <a:accent2>
      <a:srgbClr val="909090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1183</Words>
  <Application>Microsoft Office PowerPoint</Application>
  <PresentationFormat>Affichage à l'écran (16:10)</PresentationFormat>
  <Paragraphs>301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Rétrospective</vt:lpstr>
      <vt:lpstr>Surveillance of avian influenza in poultry in Madagascar</vt:lpstr>
      <vt:lpstr>One Health collaborations </vt:lpstr>
      <vt:lpstr>Background</vt:lpstr>
      <vt:lpstr>Animal and zoonotic surveillance in Madagascar</vt:lpstr>
      <vt:lpstr>Epidemiology of avian influenza in Madagascar</vt:lpstr>
      <vt:lpstr>Surveillance of avian influenza in Madagascar</vt:lpstr>
      <vt:lpstr>Présentation PowerPoint</vt:lpstr>
      <vt:lpstr>Methods (1) : Sampling  collection</vt:lpstr>
      <vt:lpstr>Methods (2) : Laboratory analysis</vt:lpstr>
      <vt:lpstr>Results (1) : Sample description </vt:lpstr>
      <vt:lpstr>Results (2) : Screening of influenza 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 you for your attention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Mamy Tiana Iriantsoa ANDRIAMANANDRAIBE</dc:creator>
  <cp:lastModifiedBy>Henintsoa RAVOLOLONA</cp:lastModifiedBy>
  <cp:revision>399</cp:revision>
  <dcterms:created xsi:type="dcterms:W3CDTF">2022-10-19T12:51:10Z</dcterms:created>
  <dcterms:modified xsi:type="dcterms:W3CDTF">2025-09-09T09:56:33Z</dcterms:modified>
</cp:coreProperties>
</file>