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4"/>
  </p:notesMasterIdLst>
  <p:sldIdLst>
    <p:sldId id="276" r:id="rId2"/>
    <p:sldId id="258" r:id="rId3"/>
    <p:sldId id="259" r:id="rId4"/>
    <p:sldId id="260" r:id="rId5"/>
    <p:sldId id="261" r:id="rId6"/>
    <p:sldId id="262" r:id="rId7"/>
    <p:sldId id="278" r:id="rId8"/>
    <p:sldId id="263" r:id="rId9"/>
    <p:sldId id="264" r:id="rId10"/>
    <p:sldId id="280" r:id="rId11"/>
    <p:sldId id="265" r:id="rId12"/>
    <p:sldId id="267" r:id="rId13"/>
    <p:sldId id="268" r:id="rId14"/>
    <p:sldId id="269" r:id="rId15"/>
    <p:sldId id="270" r:id="rId16"/>
    <p:sldId id="271" r:id="rId17"/>
    <p:sldId id="272" r:id="rId18"/>
    <p:sldId id="279" r:id="rId19"/>
    <p:sldId id="273" r:id="rId20"/>
    <p:sldId id="266" r:id="rId21"/>
    <p:sldId id="274"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E47"/>
    <a:srgbClr val="DADA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4" d="100"/>
          <a:sy n="124" d="100"/>
        </p:scale>
        <p:origin x="222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14E38B-CA1C-47AF-A960-DA83A520C16C}" type="doc">
      <dgm:prSet loTypeId="urn:microsoft.com/office/officeart/2005/8/layout/chevron2" loCatId="list" qsTypeId="urn:microsoft.com/office/officeart/2005/8/quickstyle/simple1" qsCatId="simple" csTypeId="urn:microsoft.com/office/officeart/2005/8/colors/accent3_2" csCatId="accent3" phldr="1"/>
      <dgm:spPr/>
      <dgm:t>
        <a:bodyPr/>
        <a:lstStyle/>
        <a:p>
          <a:endParaRPr lang="en-US"/>
        </a:p>
      </dgm:t>
    </dgm:pt>
    <dgm:pt modelId="{F6DDBA71-F9A6-4392-9287-DB87474021F4}">
      <dgm:prSet phldrT="[Text]" custT="1"/>
      <dgm:spPr>
        <a:solidFill>
          <a:schemeClr val="accent3">
            <a:lumMod val="50000"/>
          </a:schemeClr>
        </a:solidFill>
        <a:ln>
          <a:solidFill>
            <a:schemeClr val="accent3">
              <a:lumMod val="50000"/>
            </a:schemeClr>
          </a:solidFill>
        </a:ln>
      </dgm:spPr>
      <dgm:t>
        <a:bodyPr/>
        <a:lstStyle/>
        <a:p>
          <a:r>
            <a:rPr lang="en-US" sz="3600" dirty="0" smtClean="0"/>
            <a:t>Why?</a:t>
          </a:r>
          <a:endParaRPr lang="en-US" sz="3600" dirty="0"/>
        </a:p>
      </dgm:t>
    </dgm:pt>
    <dgm:pt modelId="{A63A39A3-F7A1-4E98-94BD-98D2F3B6BDAB}" type="parTrans" cxnId="{2D6595DD-F3A4-4B90-82EE-6345B36D2429}">
      <dgm:prSet/>
      <dgm:spPr/>
      <dgm:t>
        <a:bodyPr/>
        <a:lstStyle/>
        <a:p>
          <a:endParaRPr lang="en-US" sz="2400"/>
        </a:p>
      </dgm:t>
    </dgm:pt>
    <dgm:pt modelId="{7767746D-061A-4B38-A549-0E0356A3CDB9}" type="sibTrans" cxnId="{2D6595DD-F3A4-4B90-82EE-6345B36D2429}">
      <dgm:prSet/>
      <dgm:spPr/>
      <dgm:t>
        <a:bodyPr/>
        <a:lstStyle/>
        <a:p>
          <a:endParaRPr lang="en-US" sz="2400"/>
        </a:p>
      </dgm:t>
    </dgm:pt>
    <dgm:pt modelId="{9E0E6F69-FCC2-428F-80C1-0EDCF76ED9EA}">
      <dgm:prSet phldrT="[Text]" custT="1"/>
      <dgm:spPr>
        <a:ln>
          <a:solidFill>
            <a:schemeClr val="accent3">
              <a:lumMod val="50000"/>
            </a:schemeClr>
          </a:solidFill>
        </a:ln>
      </dgm:spPr>
      <dgm:t>
        <a:bodyPr/>
        <a:lstStyle/>
        <a:p>
          <a:r>
            <a:rPr lang="en-ZA" sz="2000" b="1" u="sng" dirty="0" smtClean="0"/>
            <a:t>Metadata</a:t>
          </a:r>
          <a:r>
            <a:rPr lang="en-ZA" sz="2000" dirty="0" smtClean="0"/>
            <a:t> needed to interpret results</a:t>
          </a:r>
          <a:endParaRPr lang="en-US" sz="2000" dirty="0"/>
        </a:p>
      </dgm:t>
    </dgm:pt>
    <dgm:pt modelId="{3AC6A934-A4EE-4682-8F29-E8A9D713000E}" type="parTrans" cxnId="{4EC0EFDF-F4A9-4874-844F-830C4520B537}">
      <dgm:prSet/>
      <dgm:spPr/>
      <dgm:t>
        <a:bodyPr/>
        <a:lstStyle/>
        <a:p>
          <a:endParaRPr lang="en-US" sz="2400"/>
        </a:p>
      </dgm:t>
    </dgm:pt>
    <dgm:pt modelId="{4EDB7038-88B5-4856-A05D-18107CF9890C}" type="sibTrans" cxnId="{4EC0EFDF-F4A9-4874-844F-830C4520B537}">
      <dgm:prSet/>
      <dgm:spPr/>
      <dgm:t>
        <a:bodyPr/>
        <a:lstStyle/>
        <a:p>
          <a:endParaRPr lang="en-US" sz="2400"/>
        </a:p>
      </dgm:t>
    </dgm:pt>
    <dgm:pt modelId="{2920D12F-B6A1-46BA-8E72-E54F32A257DB}">
      <dgm:prSet phldrT="[Text]" custT="1"/>
      <dgm:spPr>
        <a:solidFill>
          <a:schemeClr val="accent3">
            <a:lumMod val="50000"/>
          </a:schemeClr>
        </a:solidFill>
        <a:ln>
          <a:solidFill>
            <a:schemeClr val="accent3">
              <a:lumMod val="50000"/>
            </a:schemeClr>
          </a:solidFill>
        </a:ln>
      </dgm:spPr>
      <dgm:t>
        <a:bodyPr/>
        <a:lstStyle/>
        <a:p>
          <a:r>
            <a:rPr lang="en-US" sz="3600" dirty="0" smtClean="0"/>
            <a:t>What</a:t>
          </a:r>
          <a:r>
            <a:rPr lang="en-US" sz="4400" dirty="0" smtClean="0"/>
            <a:t>?</a:t>
          </a:r>
          <a:endParaRPr lang="en-US" sz="4400" dirty="0"/>
        </a:p>
      </dgm:t>
    </dgm:pt>
    <dgm:pt modelId="{2FD5FD26-7C64-46B2-B5F8-E74200AD3119}" type="parTrans" cxnId="{B8315942-A33B-4148-87D8-2C5873653591}">
      <dgm:prSet/>
      <dgm:spPr/>
      <dgm:t>
        <a:bodyPr/>
        <a:lstStyle/>
        <a:p>
          <a:endParaRPr lang="en-US" sz="2400"/>
        </a:p>
      </dgm:t>
    </dgm:pt>
    <dgm:pt modelId="{D1FE43E9-4A79-4F1C-AB74-62C7F861F93C}" type="sibTrans" cxnId="{B8315942-A33B-4148-87D8-2C5873653591}">
      <dgm:prSet/>
      <dgm:spPr/>
      <dgm:t>
        <a:bodyPr/>
        <a:lstStyle/>
        <a:p>
          <a:endParaRPr lang="en-US" sz="2400"/>
        </a:p>
      </dgm:t>
    </dgm:pt>
    <dgm:pt modelId="{73C42038-EDAD-42AD-9BEC-D355C1F50F65}">
      <dgm:prSet phldrT="[Text]" custT="1"/>
      <dgm:spPr>
        <a:ln>
          <a:solidFill>
            <a:schemeClr val="accent3">
              <a:lumMod val="50000"/>
            </a:schemeClr>
          </a:solidFill>
        </a:ln>
      </dgm:spPr>
      <dgm:t>
        <a:bodyPr/>
        <a:lstStyle/>
        <a:p>
          <a:r>
            <a:rPr lang="en-ZA" sz="2000" dirty="0" smtClean="0"/>
            <a:t>Only collect relevant information that will be used</a:t>
          </a:r>
          <a:endParaRPr lang="en-US" sz="2000" dirty="0"/>
        </a:p>
      </dgm:t>
    </dgm:pt>
    <dgm:pt modelId="{AB0F7890-7C2B-4C4D-A3EA-D0D1C485E0D2}" type="parTrans" cxnId="{1DDF5E6B-9731-4DC3-BBAF-77F3CD260CB8}">
      <dgm:prSet/>
      <dgm:spPr/>
      <dgm:t>
        <a:bodyPr/>
        <a:lstStyle/>
        <a:p>
          <a:endParaRPr lang="en-US" sz="2400"/>
        </a:p>
      </dgm:t>
    </dgm:pt>
    <dgm:pt modelId="{486C0C4A-781F-4089-9DAC-5DD6B1666F4E}" type="sibTrans" cxnId="{1DDF5E6B-9731-4DC3-BBAF-77F3CD260CB8}">
      <dgm:prSet/>
      <dgm:spPr/>
      <dgm:t>
        <a:bodyPr/>
        <a:lstStyle/>
        <a:p>
          <a:endParaRPr lang="en-US" sz="2400"/>
        </a:p>
      </dgm:t>
    </dgm:pt>
    <dgm:pt modelId="{C1A5E133-D62E-4B91-8C24-97CFC9ADF121}">
      <dgm:prSet phldrT="[Text]" custT="1"/>
      <dgm:spPr>
        <a:ln>
          <a:solidFill>
            <a:schemeClr val="accent3">
              <a:lumMod val="50000"/>
            </a:schemeClr>
          </a:solidFill>
        </a:ln>
      </dgm:spPr>
      <dgm:t>
        <a:bodyPr/>
        <a:lstStyle/>
        <a:p>
          <a:r>
            <a:rPr lang="en-US" sz="2000" dirty="0" smtClean="0"/>
            <a:t>Demographics: age, sex, location</a:t>
          </a:r>
          <a:endParaRPr lang="en-US" sz="2000" dirty="0"/>
        </a:p>
      </dgm:t>
    </dgm:pt>
    <dgm:pt modelId="{27DC5F08-6AF1-45B3-BBF5-00537CCF3915}" type="parTrans" cxnId="{3BFE24CB-40F6-4D74-853F-339A1082EEB9}">
      <dgm:prSet/>
      <dgm:spPr/>
      <dgm:t>
        <a:bodyPr/>
        <a:lstStyle/>
        <a:p>
          <a:endParaRPr lang="en-US" sz="2400"/>
        </a:p>
      </dgm:t>
    </dgm:pt>
    <dgm:pt modelId="{DD219758-64B1-4F9F-BD1C-9E3A28D6A4A1}" type="sibTrans" cxnId="{3BFE24CB-40F6-4D74-853F-339A1082EEB9}">
      <dgm:prSet/>
      <dgm:spPr/>
      <dgm:t>
        <a:bodyPr/>
        <a:lstStyle/>
        <a:p>
          <a:endParaRPr lang="en-US" sz="2400"/>
        </a:p>
      </dgm:t>
    </dgm:pt>
    <dgm:pt modelId="{F3A6C4FB-FA49-459F-9D37-982291B2F7E4}">
      <dgm:prSet phldrT="[Text]" custT="1"/>
      <dgm:spPr>
        <a:solidFill>
          <a:schemeClr val="accent3">
            <a:lumMod val="50000"/>
          </a:schemeClr>
        </a:solidFill>
        <a:ln>
          <a:solidFill>
            <a:schemeClr val="accent3">
              <a:lumMod val="50000"/>
            </a:schemeClr>
          </a:solidFill>
        </a:ln>
      </dgm:spPr>
      <dgm:t>
        <a:bodyPr/>
        <a:lstStyle/>
        <a:p>
          <a:r>
            <a:rPr lang="en-US" sz="3600" dirty="0" smtClean="0"/>
            <a:t>How?</a:t>
          </a:r>
          <a:endParaRPr lang="en-US" sz="3600" dirty="0"/>
        </a:p>
      </dgm:t>
    </dgm:pt>
    <dgm:pt modelId="{6F868268-ED4D-4F7C-928A-5E1650713D8C}" type="parTrans" cxnId="{2525CFFE-6565-40A4-A7AB-AA6FE877BA40}">
      <dgm:prSet/>
      <dgm:spPr/>
      <dgm:t>
        <a:bodyPr/>
        <a:lstStyle/>
        <a:p>
          <a:endParaRPr lang="en-US" sz="2400"/>
        </a:p>
      </dgm:t>
    </dgm:pt>
    <dgm:pt modelId="{5BCEB97E-C232-45E6-BAA4-D107CD525C21}" type="sibTrans" cxnId="{2525CFFE-6565-40A4-A7AB-AA6FE877BA40}">
      <dgm:prSet/>
      <dgm:spPr/>
      <dgm:t>
        <a:bodyPr/>
        <a:lstStyle/>
        <a:p>
          <a:endParaRPr lang="en-US" sz="2400"/>
        </a:p>
      </dgm:t>
    </dgm:pt>
    <dgm:pt modelId="{66DEED86-9673-48E9-8D1F-44233014CBAB}">
      <dgm:prSet phldrT="[Text]" custT="1"/>
      <dgm:spPr>
        <a:ln>
          <a:solidFill>
            <a:schemeClr val="accent3">
              <a:lumMod val="50000"/>
            </a:schemeClr>
          </a:solidFill>
        </a:ln>
      </dgm:spPr>
      <dgm:t>
        <a:bodyPr/>
        <a:lstStyle/>
        <a:p>
          <a:r>
            <a:rPr lang="en-US" sz="2000" dirty="0" smtClean="0"/>
            <a:t>Paper-based or electronic</a:t>
          </a:r>
          <a:endParaRPr lang="en-US" sz="2000" dirty="0"/>
        </a:p>
      </dgm:t>
    </dgm:pt>
    <dgm:pt modelId="{1262F7BE-C824-4280-98E7-2F316D7B4DC5}" type="parTrans" cxnId="{0BAC65F5-97D8-4B59-8C64-FB7F9AEAB545}">
      <dgm:prSet/>
      <dgm:spPr/>
      <dgm:t>
        <a:bodyPr/>
        <a:lstStyle/>
        <a:p>
          <a:endParaRPr lang="en-US" sz="2400"/>
        </a:p>
      </dgm:t>
    </dgm:pt>
    <dgm:pt modelId="{668BC025-15F2-4731-9C33-9C67C888441F}" type="sibTrans" cxnId="{0BAC65F5-97D8-4B59-8C64-FB7F9AEAB545}">
      <dgm:prSet/>
      <dgm:spPr/>
      <dgm:t>
        <a:bodyPr/>
        <a:lstStyle/>
        <a:p>
          <a:endParaRPr lang="en-US" sz="2400"/>
        </a:p>
      </dgm:t>
    </dgm:pt>
    <dgm:pt modelId="{EA871E33-FDF7-4EE5-9703-3AD72020AFD3}">
      <dgm:prSet phldrT="[Text]" custT="1"/>
      <dgm:spPr>
        <a:ln>
          <a:solidFill>
            <a:schemeClr val="accent3">
              <a:lumMod val="50000"/>
            </a:schemeClr>
          </a:solidFill>
        </a:ln>
      </dgm:spPr>
      <dgm:t>
        <a:bodyPr/>
        <a:lstStyle/>
        <a:p>
          <a:r>
            <a:rPr lang="en-US" sz="2000" dirty="0" smtClean="0"/>
            <a:t>Self-completed or interview</a:t>
          </a:r>
          <a:endParaRPr lang="en-US" sz="2000" dirty="0"/>
        </a:p>
      </dgm:t>
    </dgm:pt>
    <dgm:pt modelId="{FD6866AE-AE89-48D2-8C84-EBAEB01719BE}" type="parTrans" cxnId="{210305D0-EE6C-4B41-B73C-628A1FF155DD}">
      <dgm:prSet/>
      <dgm:spPr/>
      <dgm:t>
        <a:bodyPr/>
        <a:lstStyle/>
        <a:p>
          <a:endParaRPr lang="en-US" sz="2400"/>
        </a:p>
      </dgm:t>
    </dgm:pt>
    <dgm:pt modelId="{2FC985BE-215C-4C41-896A-E77CF93EC649}" type="sibTrans" cxnId="{210305D0-EE6C-4B41-B73C-628A1FF155DD}">
      <dgm:prSet/>
      <dgm:spPr/>
      <dgm:t>
        <a:bodyPr/>
        <a:lstStyle/>
        <a:p>
          <a:endParaRPr lang="en-US" sz="2400"/>
        </a:p>
      </dgm:t>
    </dgm:pt>
    <dgm:pt modelId="{B3060F3E-AE3D-4C7B-A674-F00C902328A7}">
      <dgm:prSet custT="1"/>
      <dgm:spPr>
        <a:ln>
          <a:solidFill>
            <a:schemeClr val="accent3">
              <a:lumMod val="50000"/>
            </a:schemeClr>
          </a:solidFill>
        </a:ln>
      </dgm:spPr>
      <dgm:t>
        <a:bodyPr/>
        <a:lstStyle/>
        <a:p>
          <a:r>
            <a:rPr lang="en-ZA" sz="2000" dirty="0" smtClean="0"/>
            <a:t>Tracking trends over time</a:t>
          </a:r>
        </a:p>
      </dgm:t>
    </dgm:pt>
    <dgm:pt modelId="{0F0BB94F-8948-45BD-BCA0-EFFB6CCF0883}" type="parTrans" cxnId="{038FB9E7-3541-4DCF-8161-6E445F2BE888}">
      <dgm:prSet/>
      <dgm:spPr/>
      <dgm:t>
        <a:bodyPr/>
        <a:lstStyle/>
        <a:p>
          <a:endParaRPr lang="en-US" sz="2400"/>
        </a:p>
      </dgm:t>
    </dgm:pt>
    <dgm:pt modelId="{7218BC50-497B-4428-9776-50842608FAD3}" type="sibTrans" cxnId="{038FB9E7-3541-4DCF-8161-6E445F2BE888}">
      <dgm:prSet/>
      <dgm:spPr/>
      <dgm:t>
        <a:bodyPr/>
        <a:lstStyle/>
        <a:p>
          <a:endParaRPr lang="en-US" sz="2400"/>
        </a:p>
      </dgm:t>
    </dgm:pt>
    <dgm:pt modelId="{BB4DC8D2-8540-4FED-9877-B6F99EB708A9}">
      <dgm:prSet custT="1"/>
      <dgm:spPr>
        <a:ln>
          <a:solidFill>
            <a:schemeClr val="accent3">
              <a:lumMod val="50000"/>
            </a:schemeClr>
          </a:solidFill>
        </a:ln>
      </dgm:spPr>
      <dgm:t>
        <a:bodyPr/>
        <a:lstStyle/>
        <a:p>
          <a:r>
            <a:rPr lang="en-ZA" sz="2000" dirty="0" smtClean="0"/>
            <a:t>Risk factor analysis</a:t>
          </a:r>
          <a:endParaRPr lang="en-GB" sz="2000" dirty="0"/>
        </a:p>
      </dgm:t>
    </dgm:pt>
    <dgm:pt modelId="{98187BEA-14FC-44B2-A4ED-4C7C3264F669}" type="parTrans" cxnId="{8ED62BF9-7A25-4FFE-95F2-60B44E9B04FE}">
      <dgm:prSet/>
      <dgm:spPr/>
      <dgm:t>
        <a:bodyPr/>
        <a:lstStyle/>
        <a:p>
          <a:endParaRPr lang="en-US" sz="2400"/>
        </a:p>
      </dgm:t>
    </dgm:pt>
    <dgm:pt modelId="{2FEF4668-8C10-4B6E-96A4-82A518145B4F}" type="sibTrans" cxnId="{8ED62BF9-7A25-4FFE-95F2-60B44E9B04FE}">
      <dgm:prSet/>
      <dgm:spPr/>
      <dgm:t>
        <a:bodyPr/>
        <a:lstStyle/>
        <a:p>
          <a:endParaRPr lang="en-US" sz="2400"/>
        </a:p>
      </dgm:t>
    </dgm:pt>
    <dgm:pt modelId="{792601BE-377C-4298-A0DE-3DCD2BF2F512}">
      <dgm:prSet phldrT="[Text]" custT="1"/>
      <dgm:spPr>
        <a:ln>
          <a:solidFill>
            <a:schemeClr val="accent3">
              <a:lumMod val="50000"/>
            </a:schemeClr>
          </a:solidFill>
        </a:ln>
      </dgm:spPr>
      <dgm:t>
        <a:bodyPr/>
        <a:lstStyle/>
        <a:p>
          <a:r>
            <a:rPr lang="en-US" sz="2000" dirty="0" smtClean="0"/>
            <a:t>Underlying conditions</a:t>
          </a:r>
          <a:endParaRPr lang="en-US" sz="2000" dirty="0"/>
        </a:p>
      </dgm:t>
    </dgm:pt>
    <dgm:pt modelId="{DFA20390-74B1-4FE8-851D-9103AD771B17}" type="parTrans" cxnId="{1A1A243C-8563-447E-B494-71C9920CE4F7}">
      <dgm:prSet/>
      <dgm:spPr/>
      <dgm:t>
        <a:bodyPr/>
        <a:lstStyle/>
        <a:p>
          <a:endParaRPr lang="en-US" sz="2400"/>
        </a:p>
      </dgm:t>
    </dgm:pt>
    <dgm:pt modelId="{55C0EABC-4F9A-4A79-8CC1-F0909806A869}" type="sibTrans" cxnId="{1A1A243C-8563-447E-B494-71C9920CE4F7}">
      <dgm:prSet/>
      <dgm:spPr/>
      <dgm:t>
        <a:bodyPr/>
        <a:lstStyle/>
        <a:p>
          <a:endParaRPr lang="en-US" sz="2400"/>
        </a:p>
      </dgm:t>
    </dgm:pt>
    <dgm:pt modelId="{CD6DB845-5F4D-4ABB-93FE-50C08DDDF8B7}">
      <dgm:prSet phldrT="[Text]" custT="1"/>
      <dgm:spPr>
        <a:ln>
          <a:solidFill>
            <a:schemeClr val="accent3">
              <a:lumMod val="50000"/>
            </a:schemeClr>
          </a:solidFill>
        </a:ln>
      </dgm:spPr>
      <dgm:t>
        <a:bodyPr/>
        <a:lstStyle/>
        <a:p>
          <a:r>
            <a:rPr lang="en-US" sz="2000" dirty="0" smtClean="0"/>
            <a:t>Exposures</a:t>
          </a:r>
          <a:endParaRPr lang="en-US" sz="2000" dirty="0"/>
        </a:p>
      </dgm:t>
    </dgm:pt>
    <dgm:pt modelId="{440C3F47-7E52-45DF-B864-7B0CBAEDAA55}" type="parTrans" cxnId="{86205CD8-E191-4D56-BB0C-93D1E0C445DF}">
      <dgm:prSet/>
      <dgm:spPr/>
      <dgm:t>
        <a:bodyPr/>
        <a:lstStyle/>
        <a:p>
          <a:endParaRPr lang="en-US" sz="2400"/>
        </a:p>
      </dgm:t>
    </dgm:pt>
    <dgm:pt modelId="{6335FB90-78EB-456A-867E-BEFA7A1E1A2D}" type="sibTrans" cxnId="{86205CD8-E191-4D56-BB0C-93D1E0C445DF}">
      <dgm:prSet/>
      <dgm:spPr/>
      <dgm:t>
        <a:bodyPr/>
        <a:lstStyle/>
        <a:p>
          <a:endParaRPr lang="en-US" sz="2400"/>
        </a:p>
      </dgm:t>
    </dgm:pt>
    <dgm:pt modelId="{B40BA3F8-A69A-476C-AEDC-77CB8192E388}">
      <dgm:prSet phldrT="[Text]" custT="1"/>
      <dgm:spPr>
        <a:ln>
          <a:solidFill>
            <a:schemeClr val="accent3">
              <a:lumMod val="50000"/>
            </a:schemeClr>
          </a:solidFill>
        </a:ln>
      </dgm:spPr>
      <dgm:t>
        <a:bodyPr/>
        <a:lstStyle/>
        <a:p>
          <a:r>
            <a:rPr lang="en-US" sz="2000" dirty="0" smtClean="0"/>
            <a:t>Store results</a:t>
          </a:r>
          <a:endParaRPr lang="en-US" sz="2000" dirty="0"/>
        </a:p>
      </dgm:t>
    </dgm:pt>
    <dgm:pt modelId="{F2185FF0-1187-45D8-9A29-E58D2B9C228A}" type="parTrans" cxnId="{CC8CF053-304B-44EF-ACA8-76BABE63086E}">
      <dgm:prSet/>
      <dgm:spPr/>
      <dgm:t>
        <a:bodyPr/>
        <a:lstStyle/>
        <a:p>
          <a:endParaRPr lang="en-US"/>
        </a:p>
      </dgm:t>
    </dgm:pt>
    <dgm:pt modelId="{002714AE-5413-491D-9166-84F139FE657F}" type="sibTrans" cxnId="{CC8CF053-304B-44EF-ACA8-76BABE63086E}">
      <dgm:prSet/>
      <dgm:spPr/>
      <dgm:t>
        <a:bodyPr/>
        <a:lstStyle/>
        <a:p>
          <a:endParaRPr lang="en-US"/>
        </a:p>
      </dgm:t>
    </dgm:pt>
    <dgm:pt modelId="{2F0FA3F5-9072-4D4F-BE16-0F53D97875A2}" type="pres">
      <dgm:prSet presAssocID="{1714E38B-CA1C-47AF-A960-DA83A520C16C}" presName="linearFlow" presStyleCnt="0">
        <dgm:presLayoutVars>
          <dgm:dir/>
          <dgm:animLvl val="lvl"/>
          <dgm:resizeHandles val="exact"/>
        </dgm:presLayoutVars>
      </dgm:prSet>
      <dgm:spPr/>
      <dgm:t>
        <a:bodyPr/>
        <a:lstStyle/>
        <a:p>
          <a:endParaRPr lang="en-US"/>
        </a:p>
      </dgm:t>
    </dgm:pt>
    <dgm:pt modelId="{0B018DB4-7322-46BF-BCDF-27652F965E3B}" type="pres">
      <dgm:prSet presAssocID="{F6DDBA71-F9A6-4392-9287-DB87474021F4}" presName="composite" presStyleCnt="0"/>
      <dgm:spPr/>
    </dgm:pt>
    <dgm:pt modelId="{DC2FC57D-0144-42FB-B456-0A22418325BB}" type="pres">
      <dgm:prSet presAssocID="{F6DDBA71-F9A6-4392-9287-DB87474021F4}" presName="parentText" presStyleLbl="alignNode1" presStyleIdx="0" presStyleCnt="3">
        <dgm:presLayoutVars>
          <dgm:chMax val="1"/>
          <dgm:bulletEnabled val="1"/>
        </dgm:presLayoutVars>
      </dgm:prSet>
      <dgm:spPr/>
      <dgm:t>
        <a:bodyPr/>
        <a:lstStyle/>
        <a:p>
          <a:endParaRPr lang="en-US"/>
        </a:p>
      </dgm:t>
    </dgm:pt>
    <dgm:pt modelId="{10D66B5F-ECC5-44C2-ABD9-988C1AE7D398}" type="pres">
      <dgm:prSet presAssocID="{F6DDBA71-F9A6-4392-9287-DB87474021F4}" presName="descendantText" presStyleLbl="alignAcc1" presStyleIdx="0" presStyleCnt="3" custLinFactY="-15321" custLinFactNeighborX="4311" custLinFactNeighborY="-100000">
        <dgm:presLayoutVars>
          <dgm:bulletEnabled val="1"/>
        </dgm:presLayoutVars>
      </dgm:prSet>
      <dgm:spPr/>
      <dgm:t>
        <a:bodyPr/>
        <a:lstStyle/>
        <a:p>
          <a:endParaRPr lang="en-US"/>
        </a:p>
      </dgm:t>
    </dgm:pt>
    <dgm:pt modelId="{6BB6064D-53D5-4F58-9A50-DFC92F828A33}" type="pres">
      <dgm:prSet presAssocID="{7767746D-061A-4B38-A549-0E0356A3CDB9}" presName="sp" presStyleCnt="0"/>
      <dgm:spPr/>
    </dgm:pt>
    <dgm:pt modelId="{7078C23E-1828-4DB6-BA7A-58C5944C8AFE}" type="pres">
      <dgm:prSet presAssocID="{2920D12F-B6A1-46BA-8E72-E54F32A257DB}" presName="composite" presStyleCnt="0"/>
      <dgm:spPr/>
    </dgm:pt>
    <dgm:pt modelId="{7EE852E9-C7BB-4DEB-A573-E45EF1B4EF61}" type="pres">
      <dgm:prSet presAssocID="{2920D12F-B6A1-46BA-8E72-E54F32A257DB}" presName="parentText" presStyleLbl="alignNode1" presStyleIdx="1" presStyleCnt="3">
        <dgm:presLayoutVars>
          <dgm:chMax val="1"/>
          <dgm:bulletEnabled val="1"/>
        </dgm:presLayoutVars>
      </dgm:prSet>
      <dgm:spPr/>
      <dgm:t>
        <a:bodyPr/>
        <a:lstStyle/>
        <a:p>
          <a:endParaRPr lang="en-US"/>
        </a:p>
      </dgm:t>
    </dgm:pt>
    <dgm:pt modelId="{0450A716-BFDA-4227-ADCF-5C72A9809374}" type="pres">
      <dgm:prSet presAssocID="{2920D12F-B6A1-46BA-8E72-E54F32A257DB}" presName="descendantText" presStyleLbl="alignAcc1" presStyleIdx="1" presStyleCnt="3">
        <dgm:presLayoutVars>
          <dgm:bulletEnabled val="1"/>
        </dgm:presLayoutVars>
      </dgm:prSet>
      <dgm:spPr/>
      <dgm:t>
        <a:bodyPr/>
        <a:lstStyle/>
        <a:p>
          <a:endParaRPr lang="en-US"/>
        </a:p>
      </dgm:t>
    </dgm:pt>
    <dgm:pt modelId="{B09AB916-7574-4E24-B39D-69320B76B4F2}" type="pres">
      <dgm:prSet presAssocID="{D1FE43E9-4A79-4F1C-AB74-62C7F861F93C}" presName="sp" presStyleCnt="0"/>
      <dgm:spPr/>
    </dgm:pt>
    <dgm:pt modelId="{1FF5BB2B-A071-4ACD-BD31-755B824C1B30}" type="pres">
      <dgm:prSet presAssocID="{F3A6C4FB-FA49-459F-9D37-982291B2F7E4}" presName="composite" presStyleCnt="0"/>
      <dgm:spPr/>
    </dgm:pt>
    <dgm:pt modelId="{720A3F23-8A4F-4924-8D9F-F21E5C5E0816}" type="pres">
      <dgm:prSet presAssocID="{F3A6C4FB-FA49-459F-9D37-982291B2F7E4}" presName="parentText" presStyleLbl="alignNode1" presStyleIdx="2" presStyleCnt="3">
        <dgm:presLayoutVars>
          <dgm:chMax val="1"/>
          <dgm:bulletEnabled val="1"/>
        </dgm:presLayoutVars>
      </dgm:prSet>
      <dgm:spPr/>
      <dgm:t>
        <a:bodyPr/>
        <a:lstStyle/>
        <a:p>
          <a:endParaRPr lang="en-US"/>
        </a:p>
      </dgm:t>
    </dgm:pt>
    <dgm:pt modelId="{BE1B29C8-46BC-46DB-8EE1-A73CA5FECC84}" type="pres">
      <dgm:prSet presAssocID="{F3A6C4FB-FA49-459F-9D37-982291B2F7E4}" presName="descendantText" presStyleLbl="alignAcc1" presStyleIdx="2" presStyleCnt="3">
        <dgm:presLayoutVars>
          <dgm:bulletEnabled val="1"/>
        </dgm:presLayoutVars>
      </dgm:prSet>
      <dgm:spPr/>
      <dgm:t>
        <a:bodyPr/>
        <a:lstStyle/>
        <a:p>
          <a:endParaRPr lang="en-US"/>
        </a:p>
      </dgm:t>
    </dgm:pt>
  </dgm:ptLst>
  <dgm:cxnLst>
    <dgm:cxn modelId="{2D6595DD-F3A4-4B90-82EE-6345B36D2429}" srcId="{1714E38B-CA1C-47AF-A960-DA83A520C16C}" destId="{F6DDBA71-F9A6-4392-9287-DB87474021F4}" srcOrd="0" destOrd="0" parTransId="{A63A39A3-F7A1-4E98-94BD-98D2F3B6BDAB}" sibTransId="{7767746D-061A-4B38-A549-0E0356A3CDB9}"/>
    <dgm:cxn modelId="{82091ED7-D0E3-417A-9D94-F1F7DE1A8DB7}" type="presOf" srcId="{B3060F3E-AE3D-4C7B-A674-F00C902328A7}" destId="{10D66B5F-ECC5-44C2-ABD9-988C1AE7D398}" srcOrd="0" destOrd="2" presId="urn:microsoft.com/office/officeart/2005/8/layout/chevron2"/>
    <dgm:cxn modelId="{8ED62BF9-7A25-4FFE-95F2-60B44E9B04FE}" srcId="{F6DDBA71-F9A6-4392-9287-DB87474021F4}" destId="{BB4DC8D2-8540-4FED-9877-B6F99EB708A9}" srcOrd="3" destOrd="0" parTransId="{98187BEA-14FC-44B2-A4ED-4C7C3264F669}" sibTransId="{2FEF4668-8C10-4B6E-96A4-82A518145B4F}"/>
    <dgm:cxn modelId="{1A1A243C-8563-447E-B494-71C9920CE4F7}" srcId="{2920D12F-B6A1-46BA-8E72-E54F32A257DB}" destId="{792601BE-377C-4298-A0DE-3DCD2BF2F512}" srcOrd="2" destOrd="0" parTransId="{DFA20390-74B1-4FE8-851D-9103AD771B17}" sibTransId="{55C0EABC-4F9A-4A79-8CC1-F0909806A869}"/>
    <dgm:cxn modelId="{DC4F97FE-645F-4559-A355-9858B3C75EE5}" type="presOf" srcId="{F6DDBA71-F9A6-4392-9287-DB87474021F4}" destId="{DC2FC57D-0144-42FB-B456-0A22418325BB}" srcOrd="0" destOrd="0" presId="urn:microsoft.com/office/officeart/2005/8/layout/chevron2"/>
    <dgm:cxn modelId="{4EC0EFDF-F4A9-4874-844F-830C4520B537}" srcId="{F6DDBA71-F9A6-4392-9287-DB87474021F4}" destId="{9E0E6F69-FCC2-428F-80C1-0EDCF76ED9EA}" srcOrd="0" destOrd="0" parTransId="{3AC6A934-A4EE-4682-8F29-E8A9D713000E}" sibTransId="{4EDB7038-88B5-4856-A05D-18107CF9890C}"/>
    <dgm:cxn modelId="{FD3BF160-B350-4BE8-99A5-45AF4EC56F30}" type="presOf" srcId="{F3A6C4FB-FA49-459F-9D37-982291B2F7E4}" destId="{720A3F23-8A4F-4924-8D9F-F21E5C5E0816}" srcOrd="0" destOrd="0" presId="urn:microsoft.com/office/officeart/2005/8/layout/chevron2"/>
    <dgm:cxn modelId="{41D3CE40-1EB6-4EFF-8748-E77C9A0C0EF7}" type="presOf" srcId="{EA871E33-FDF7-4EE5-9703-3AD72020AFD3}" destId="{BE1B29C8-46BC-46DB-8EE1-A73CA5FECC84}" srcOrd="0" destOrd="1" presId="urn:microsoft.com/office/officeart/2005/8/layout/chevron2"/>
    <dgm:cxn modelId="{476A906B-48BD-4F67-880C-51214219E873}" type="presOf" srcId="{C1A5E133-D62E-4B91-8C24-97CFC9ADF121}" destId="{0450A716-BFDA-4227-ADCF-5C72A9809374}" srcOrd="0" destOrd="1" presId="urn:microsoft.com/office/officeart/2005/8/layout/chevron2"/>
    <dgm:cxn modelId="{1DDF5E6B-9731-4DC3-BBAF-77F3CD260CB8}" srcId="{2920D12F-B6A1-46BA-8E72-E54F32A257DB}" destId="{73C42038-EDAD-42AD-9BEC-D355C1F50F65}" srcOrd="0" destOrd="0" parTransId="{AB0F7890-7C2B-4C4D-A3EA-D0D1C485E0D2}" sibTransId="{486C0C4A-781F-4089-9DAC-5DD6B1666F4E}"/>
    <dgm:cxn modelId="{038FB9E7-3541-4DCF-8161-6E445F2BE888}" srcId="{F6DDBA71-F9A6-4392-9287-DB87474021F4}" destId="{B3060F3E-AE3D-4C7B-A674-F00C902328A7}" srcOrd="2" destOrd="0" parTransId="{0F0BB94F-8948-45BD-BCA0-EFFB6CCF0883}" sibTransId="{7218BC50-497B-4428-9776-50842608FAD3}"/>
    <dgm:cxn modelId="{357DADCF-4C05-42CC-BD91-E00629343026}" type="presOf" srcId="{792601BE-377C-4298-A0DE-3DCD2BF2F512}" destId="{0450A716-BFDA-4227-ADCF-5C72A9809374}" srcOrd="0" destOrd="2" presId="urn:microsoft.com/office/officeart/2005/8/layout/chevron2"/>
    <dgm:cxn modelId="{01DAFCDE-E1FE-4DA9-A8BA-05130356D80B}" type="presOf" srcId="{73C42038-EDAD-42AD-9BEC-D355C1F50F65}" destId="{0450A716-BFDA-4227-ADCF-5C72A9809374}" srcOrd="0" destOrd="0" presId="urn:microsoft.com/office/officeart/2005/8/layout/chevron2"/>
    <dgm:cxn modelId="{D0604166-5785-428E-B0AF-E078774DBC1B}" type="presOf" srcId="{66DEED86-9673-48E9-8D1F-44233014CBAB}" destId="{BE1B29C8-46BC-46DB-8EE1-A73CA5FECC84}" srcOrd="0" destOrd="0" presId="urn:microsoft.com/office/officeart/2005/8/layout/chevron2"/>
    <dgm:cxn modelId="{8CD24B1B-03E7-49CF-A43B-809CEC7E2E67}" type="presOf" srcId="{CD6DB845-5F4D-4ABB-93FE-50C08DDDF8B7}" destId="{0450A716-BFDA-4227-ADCF-5C72A9809374}" srcOrd="0" destOrd="3" presId="urn:microsoft.com/office/officeart/2005/8/layout/chevron2"/>
    <dgm:cxn modelId="{1E087802-75B1-452C-B6F1-72FA81878799}" type="presOf" srcId="{1714E38B-CA1C-47AF-A960-DA83A520C16C}" destId="{2F0FA3F5-9072-4D4F-BE16-0F53D97875A2}" srcOrd="0" destOrd="0" presId="urn:microsoft.com/office/officeart/2005/8/layout/chevron2"/>
    <dgm:cxn modelId="{160A6E2A-D7E2-4935-8BE9-A6757E25A000}" type="presOf" srcId="{BB4DC8D2-8540-4FED-9877-B6F99EB708A9}" destId="{10D66B5F-ECC5-44C2-ABD9-988C1AE7D398}" srcOrd="0" destOrd="3" presId="urn:microsoft.com/office/officeart/2005/8/layout/chevron2"/>
    <dgm:cxn modelId="{3BFE24CB-40F6-4D74-853F-339A1082EEB9}" srcId="{2920D12F-B6A1-46BA-8E72-E54F32A257DB}" destId="{C1A5E133-D62E-4B91-8C24-97CFC9ADF121}" srcOrd="1" destOrd="0" parTransId="{27DC5F08-6AF1-45B3-BBF5-00537CCF3915}" sibTransId="{DD219758-64B1-4F9F-BD1C-9E3A28D6A4A1}"/>
    <dgm:cxn modelId="{B8315942-A33B-4148-87D8-2C5873653591}" srcId="{1714E38B-CA1C-47AF-A960-DA83A520C16C}" destId="{2920D12F-B6A1-46BA-8E72-E54F32A257DB}" srcOrd="1" destOrd="0" parTransId="{2FD5FD26-7C64-46B2-B5F8-E74200AD3119}" sibTransId="{D1FE43E9-4A79-4F1C-AB74-62C7F861F93C}"/>
    <dgm:cxn modelId="{3B72CC45-2325-4D41-B7C6-6B55849D97F8}" type="presOf" srcId="{2920D12F-B6A1-46BA-8E72-E54F32A257DB}" destId="{7EE852E9-C7BB-4DEB-A573-E45EF1B4EF61}" srcOrd="0" destOrd="0" presId="urn:microsoft.com/office/officeart/2005/8/layout/chevron2"/>
    <dgm:cxn modelId="{210305D0-EE6C-4B41-B73C-628A1FF155DD}" srcId="{F3A6C4FB-FA49-459F-9D37-982291B2F7E4}" destId="{EA871E33-FDF7-4EE5-9703-3AD72020AFD3}" srcOrd="1" destOrd="0" parTransId="{FD6866AE-AE89-48D2-8C84-EBAEB01719BE}" sibTransId="{2FC985BE-215C-4C41-896A-E77CF93EC649}"/>
    <dgm:cxn modelId="{86205CD8-E191-4D56-BB0C-93D1E0C445DF}" srcId="{2920D12F-B6A1-46BA-8E72-E54F32A257DB}" destId="{CD6DB845-5F4D-4ABB-93FE-50C08DDDF8B7}" srcOrd="3" destOrd="0" parTransId="{440C3F47-7E52-45DF-B864-7B0CBAEDAA55}" sibTransId="{6335FB90-78EB-456A-867E-BEFA7A1E1A2D}"/>
    <dgm:cxn modelId="{2525CFFE-6565-40A4-A7AB-AA6FE877BA40}" srcId="{1714E38B-CA1C-47AF-A960-DA83A520C16C}" destId="{F3A6C4FB-FA49-459F-9D37-982291B2F7E4}" srcOrd="2" destOrd="0" parTransId="{6F868268-ED4D-4F7C-928A-5E1650713D8C}" sibTransId="{5BCEB97E-C232-45E6-BAA4-D107CD525C21}"/>
    <dgm:cxn modelId="{CC8CF053-304B-44EF-ACA8-76BABE63086E}" srcId="{F6DDBA71-F9A6-4392-9287-DB87474021F4}" destId="{B40BA3F8-A69A-476C-AEDC-77CB8192E388}" srcOrd="1" destOrd="0" parTransId="{F2185FF0-1187-45D8-9A29-E58D2B9C228A}" sibTransId="{002714AE-5413-491D-9166-84F139FE657F}"/>
    <dgm:cxn modelId="{556B6467-3789-44A7-B97B-D7D743447222}" type="presOf" srcId="{9E0E6F69-FCC2-428F-80C1-0EDCF76ED9EA}" destId="{10D66B5F-ECC5-44C2-ABD9-988C1AE7D398}" srcOrd="0" destOrd="0" presId="urn:microsoft.com/office/officeart/2005/8/layout/chevron2"/>
    <dgm:cxn modelId="{00D01CFC-9D59-47E1-B850-72DAC2F787E7}" type="presOf" srcId="{B40BA3F8-A69A-476C-AEDC-77CB8192E388}" destId="{10D66B5F-ECC5-44C2-ABD9-988C1AE7D398}" srcOrd="0" destOrd="1" presId="urn:microsoft.com/office/officeart/2005/8/layout/chevron2"/>
    <dgm:cxn modelId="{0BAC65F5-97D8-4B59-8C64-FB7F9AEAB545}" srcId="{F3A6C4FB-FA49-459F-9D37-982291B2F7E4}" destId="{66DEED86-9673-48E9-8D1F-44233014CBAB}" srcOrd="0" destOrd="0" parTransId="{1262F7BE-C824-4280-98E7-2F316D7B4DC5}" sibTransId="{668BC025-15F2-4731-9C33-9C67C888441F}"/>
    <dgm:cxn modelId="{CA4290C5-89B4-4928-9CA4-E43EC3D37A3F}" type="presParOf" srcId="{2F0FA3F5-9072-4D4F-BE16-0F53D97875A2}" destId="{0B018DB4-7322-46BF-BCDF-27652F965E3B}" srcOrd="0" destOrd="0" presId="urn:microsoft.com/office/officeart/2005/8/layout/chevron2"/>
    <dgm:cxn modelId="{5150A583-464C-4C7F-BDFD-E9C158DF9D0E}" type="presParOf" srcId="{0B018DB4-7322-46BF-BCDF-27652F965E3B}" destId="{DC2FC57D-0144-42FB-B456-0A22418325BB}" srcOrd="0" destOrd="0" presId="urn:microsoft.com/office/officeart/2005/8/layout/chevron2"/>
    <dgm:cxn modelId="{25AFBDFB-2DF8-4E08-975E-10DAFDCFAC7F}" type="presParOf" srcId="{0B018DB4-7322-46BF-BCDF-27652F965E3B}" destId="{10D66B5F-ECC5-44C2-ABD9-988C1AE7D398}" srcOrd="1" destOrd="0" presId="urn:microsoft.com/office/officeart/2005/8/layout/chevron2"/>
    <dgm:cxn modelId="{1BD182D6-22A1-4EF3-B0A4-A388583EA66A}" type="presParOf" srcId="{2F0FA3F5-9072-4D4F-BE16-0F53D97875A2}" destId="{6BB6064D-53D5-4F58-9A50-DFC92F828A33}" srcOrd="1" destOrd="0" presId="urn:microsoft.com/office/officeart/2005/8/layout/chevron2"/>
    <dgm:cxn modelId="{DA7ADBE4-72EB-4FE4-A6A6-9B016F9FA62F}" type="presParOf" srcId="{2F0FA3F5-9072-4D4F-BE16-0F53D97875A2}" destId="{7078C23E-1828-4DB6-BA7A-58C5944C8AFE}" srcOrd="2" destOrd="0" presId="urn:microsoft.com/office/officeart/2005/8/layout/chevron2"/>
    <dgm:cxn modelId="{6FA199C2-E7C3-435A-B1AF-98AADA4848BC}" type="presParOf" srcId="{7078C23E-1828-4DB6-BA7A-58C5944C8AFE}" destId="{7EE852E9-C7BB-4DEB-A573-E45EF1B4EF61}" srcOrd="0" destOrd="0" presId="urn:microsoft.com/office/officeart/2005/8/layout/chevron2"/>
    <dgm:cxn modelId="{465F3B81-3562-4417-89D3-BB4234527A23}" type="presParOf" srcId="{7078C23E-1828-4DB6-BA7A-58C5944C8AFE}" destId="{0450A716-BFDA-4227-ADCF-5C72A9809374}" srcOrd="1" destOrd="0" presId="urn:microsoft.com/office/officeart/2005/8/layout/chevron2"/>
    <dgm:cxn modelId="{1BEDDAD5-6B26-435B-A62B-D79B40890461}" type="presParOf" srcId="{2F0FA3F5-9072-4D4F-BE16-0F53D97875A2}" destId="{B09AB916-7574-4E24-B39D-69320B76B4F2}" srcOrd="3" destOrd="0" presId="urn:microsoft.com/office/officeart/2005/8/layout/chevron2"/>
    <dgm:cxn modelId="{33C2AAF1-C43C-444E-B4F9-EE2789D9079B}" type="presParOf" srcId="{2F0FA3F5-9072-4D4F-BE16-0F53D97875A2}" destId="{1FF5BB2B-A071-4ACD-BD31-755B824C1B30}" srcOrd="4" destOrd="0" presId="urn:microsoft.com/office/officeart/2005/8/layout/chevron2"/>
    <dgm:cxn modelId="{D9FEBEBD-6B4E-484D-8A82-EAD3E2B47BB2}" type="presParOf" srcId="{1FF5BB2B-A071-4ACD-BD31-755B824C1B30}" destId="{720A3F23-8A4F-4924-8D9F-F21E5C5E0816}" srcOrd="0" destOrd="0" presId="urn:microsoft.com/office/officeart/2005/8/layout/chevron2"/>
    <dgm:cxn modelId="{AF73E778-1C7D-4A0C-AB43-3C37A49DBCE3}" type="presParOf" srcId="{1FF5BB2B-A071-4ACD-BD31-755B824C1B30}" destId="{BE1B29C8-46BC-46DB-8EE1-A73CA5FECC84}" srcOrd="1" destOrd="0" presId="urn:microsoft.com/office/officeart/2005/8/layout/chevron2"/>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FC57D-0144-42FB-B456-0A22418325BB}">
      <dsp:nvSpPr>
        <dsp:cNvPr id="0" name=""/>
        <dsp:cNvSpPr/>
      </dsp:nvSpPr>
      <dsp:spPr>
        <a:xfrm rot="5400000">
          <a:off x="-294359" y="300459"/>
          <a:ext cx="1962398" cy="1373679"/>
        </a:xfrm>
        <a:prstGeom prst="chevron">
          <a:avLst/>
        </a:prstGeom>
        <a:solidFill>
          <a:schemeClr val="accent3">
            <a:lumMod val="50000"/>
          </a:schemeClr>
        </a:solidFill>
        <a:ln w="25400" cap="flat" cmpd="sng" algn="ctr">
          <a:solidFill>
            <a:schemeClr val="accent3">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Why?</a:t>
          </a:r>
          <a:endParaRPr lang="en-US" sz="3600" kern="1200" dirty="0"/>
        </a:p>
      </dsp:txBody>
      <dsp:txXfrm rot="-5400000">
        <a:off x="1" y="692940"/>
        <a:ext cx="1373679" cy="588719"/>
      </dsp:txXfrm>
    </dsp:sp>
    <dsp:sp modelId="{10D66B5F-ECC5-44C2-ABD9-988C1AE7D398}">
      <dsp:nvSpPr>
        <dsp:cNvPr id="0" name=""/>
        <dsp:cNvSpPr/>
      </dsp:nvSpPr>
      <dsp:spPr>
        <a:xfrm rot="5400000">
          <a:off x="3556319" y="-2182640"/>
          <a:ext cx="1275559" cy="5640839"/>
        </a:xfrm>
        <a:prstGeom prst="round2SameRect">
          <a:avLst/>
        </a:prstGeom>
        <a:solidFill>
          <a:schemeClr val="lt1">
            <a:alpha val="90000"/>
            <a:hueOff val="0"/>
            <a:satOff val="0"/>
            <a:lumOff val="0"/>
            <a:alphaOff val="0"/>
          </a:schemeClr>
        </a:solidFill>
        <a:ln w="25400" cap="flat" cmpd="sng" algn="ctr">
          <a:solidFill>
            <a:schemeClr val="accent3">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ZA" sz="2000" b="1" u="sng" kern="1200" dirty="0" smtClean="0"/>
            <a:t>Metadata</a:t>
          </a:r>
          <a:r>
            <a:rPr lang="en-ZA" sz="2000" kern="1200" dirty="0" smtClean="0"/>
            <a:t> needed to interpret results</a:t>
          </a:r>
          <a:endParaRPr lang="en-US" sz="2000" kern="1200" dirty="0"/>
        </a:p>
        <a:p>
          <a:pPr marL="228600" lvl="1" indent="-228600" algn="l" defTabSz="889000">
            <a:lnSpc>
              <a:spcPct val="90000"/>
            </a:lnSpc>
            <a:spcBef>
              <a:spcPct val="0"/>
            </a:spcBef>
            <a:spcAft>
              <a:spcPct val="15000"/>
            </a:spcAft>
            <a:buChar char="••"/>
          </a:pPr>
          <a:r>
            <a:rPr lang="en-US" sz="2000" kern="1200" dirty="0" smtClean="0"/>
            <a:t>Store results</a:t>
          </a:r>
          <a:endParaRPr lang="en-US" sz="2000" kern="1200" dirty="0"/>
        </a:p>
        <a:p>
          <a:pPr marL="228600" lvl="1" indent="-228600" algn="l" defTabSz="889000">
            <a:lnSpc>
              <a:spcPct val="90000"/>
            </a:lnSpc>
            <a:spcBef>
              <a:spcPct val="0"/>
            </a:spcBef>
            <a:spcAft>
              <a:spcPct val="15000"/>
            </a:spcAft>
            <a:buChar char="••"/>
          </a:pPr>
          <a:r>
            <a:rPr lang="en-ZA" sz="2000" kern="1200" dirty="0" smtClean="0"/>
            <a:t>Tracking trends over time</a:t>
          </a:r>
        </a:p>
        <a:p>
          <a:pPr marL="228600" lvl="1" indent="-228600" algn="l" defTabSz="889000">
            <a:lnSpc>
              <a:spcPct val="90000"/>
            </a:lnSpc>
            <a:spcBef>
              <a:spcPct val="0"/>
            </a:spcBef>
            <a:spcAft>
              <a:spcPct val="15000"/>
            </a:spcAft>
            <a:buChar char="••"/>
          </a:pPr>
          <a:r>
            <a:rPr lang="en-ZA" sz="2000" kern="1200" dirty="0" smtClean="0"/>
            <a:t>Risk factor analysis</a:t>
          </a:r>
          <a:endParaRPr lang="en-GB" sz="2000" kern="1200" dirty="0"/>
        </a:p>
      </dsp:txBody>
      <dsp:txXfrm rot="-5400000">
        <a:off x="1373679" y="62268"/>
        <a:ext cx="5578571" cy="1151023"/>
      </dsp:txXfrm>
    </dsp:sp>
    <dsp:sp modelId="{7EE852E9-C7BB-4DEB-A573-E45EF1B4EF61}">
      <dsp:nvSpPr>
        <dsp:cNvPr id="0" name=""/>
        <dsp:cNvSpPr/>
      </dsp:nvSpPr>
      <dsp:spPr>
        <a:xfrm rot="5400000">
          <a:off x="-294359" y="2072365"/>
          <a:ext cx="1962398" cy="1373679"/>
        </a:xfrm>
        <a:prstGeom prst="chevron">
          <a:avLst/>
        </a:prstGeom>
        <a:solidFill>
          <a:schemeClr val="accent3">
            <a:lumMod val="50000"/>
          </a:schemeClr>
        </a:solidFill>
        <a:ln w="25400" cap="flat" cmpd="sng" algn="ctr">
          <a:solidFill>
            <a:schemeClr val="accent3">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What</a:t>
          </a:r>
          <a:r>
            <a:rPr lang="en-US" sz="4400" kern="1200" dirty="0" smtClean="0"/>
            <a:t>?</a:t>
          </a:r>
          <a:endParaRPr lang="en-US" sz="4400" kern="1200" dirty="0"/>
        </a:p>
      </dsp:txBody>
      <dsp:txXfrm rot="-5400000">
        <a:off x="1" y="2464846"/>
        <a:ext cx="1373679" cy="588719"/>
      </dsp:txXfrm>
    </dsp:sp>
    <dsp:sp modelId="{0450A716-BFDA-4227-ADCF-5C72A9809374}">
      <dsp:nvSpPr>
        <dsp:cNvPr id="0" name=""/>
        <dsp:cNvSpPr/>
      </dsp:nvSpPr>
      <dsp:spPr>
        <a:xfrm rot="5400000">
          <a:off x="3555984" y="-404298"/>
          <a:ext cx="1276230" cy="5640839"/>
        </a:xfrm>
        <a:prstGeom prst="round2SameRect">
          <a:avLst/>
        </a:prstGeom>
        <a:solidFill>
          <a:schemeClr val="lt1">
            <a:alpha val="90000"/>
            <a:hueOff val="0"/>
            <a:satOff val="0"/>
            <a:lumOff val="0"/>
            <a:alphaOff val="0"/>
          </a:schemeClr>
        </a:solidFill>
        <a:ln w="25400" cap="flat" cmpd="sng" algn="ctr">
          <a:solidFill>
            <a:schemeClr val="accent3">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ZA" sz="2000" kern="1200" dirty="0" smtClean="0"/>
            <a:t>Only collect relevant information that will be used</a:t>
          </a:r>
          <a:endParaRPr lang="en-US" sz="2000" kern="1200" dirty="0"/>
        </a:p>
        <a:p>
          <a:pPr marL="228600" lvl="1" indent="-228600" algn="l" defTabSz="889000">
            <a:lnSpc>
              <a:spcPct val="90000"/>
            </a:lnSpc>
            <a:spcBef>
              <a:spcPct val="0"/>
            </a:spcBef>
            <a:spcAft>
              <a:spcPct val="15000"/>
            </a:spcAft>
            <a:buChar char="••"/>
          </a:pPr>
          <a:r>
            <a:rPr lang="en-US" sz="2000" kern="1200" dirty="0" smtClean="0"/>
            <a:t>Demographics: age, sex, location</a:t>
          </a:r>
          <a:endParaRPr lang="en-US" sz="2000" kern="1200" dirty="0"/>
        </a:p>
        <a:p>
          <a:pPr marL="228600" lvl="1" indent="-228600" algn="l" defTabSz="889000">
            <a:lnSpc>
              <a:spcPct val="90000"/>
            </a:lnSpc>
            <a:spcBef>
              <a:spcPct val="0"/>
            </a:spcBef>
            <a:spcAft>
              <a:spcPct val="15000"/>
            </a:spcAft>
            <a:buChar char="••"/>
          </a:pPr>
          <a:r>
            <a:rPr lang="en-US" sz="2000" kern="1200" dirty="0" smtClean="0"/>
            <a:t>Underlying conditions</a:t>
          </a:r>
          <a:endParaRPr lang="en-US" sz="2000" kern="1200" dirty="0"/>
        </a:p>
        <a:p>
          <a:pPr marL="228600" lvl="1" indent="-228600" algn="l" defTabSz="889000">
            <a:lnSpc>
              <a:spcPct val="90000"/>
            </a:lnSpc>
            <a:spcBef>
              <a:spcPct val="0"/>
            </a:spcBef>
            <a:spcAft>
              <a:spcPct val="15000"/>
            </a:spcAft>
            <a:buChar char="••"/>
          </a:pPr>
          <a:r>
            <a:rPr lang="en-US" sz="2000" kern="1200" dirty="0" smtClean="0"/>
            <a:t>Exposures</a:t>
          </a:r>
          <a:endParaRPr lang="en-US" sz="2000" kern="1200" dirty="0"/>
        </a:p>
      </dsp:txBody>
      <dsp:txXfrm rot="-5400000">
        <a:off x="1373680" y="1840306"/>
        <a:ext cx="5578539" cy="1151630"/>
      </dsp:txXfrm>
    </dsp:sp>
    <dsp:sp modelId="{720A3F23-8A4F-4924-8D9F-F21E5C5E0816}">
      <dsp:nvSpPr>
        <dsp:cNvPr id="0" name=""/>
        <dsp:cNvSpPr/>
      </dsp:nvSpPr>
      <dsp:spPr>
        <a:xfrm rot="5400000">
          <a:off x="-294359" y="3844271"/>
          <a:ext cx="1962398" cy="1373679"/>
        </a:xfrm>
        <a:prstGeom prst="chevron">
          <a:avLst/>
        </a:prstGeom>
        <a:solidFill>
          <a:schemeClr val="accent3">
            <a:lumMod val="50000"/>
          </a:schemeClr>
        </a:solidFill>
        <a:ln w="25400" cap="flat" cmpd="sng" algn="ctr">
          <a:solidFill>
            <a:schemeClr val="accent3">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t>How?</a:t>
          </a:r>
          <a:endParaRPr lang="en-US" sz="3600" kern="1200" dirty="0"/>
        </a:p>
      </dsp:txBody>
      <dsp:txXfrm rot="-5400000">
        <a:off x="1" y="4236752"/>
        <a:ext cx="1373679" cy="588719"/>
      </dsp:txXfrm>
    </dsp:sp>
    <dsp:sp modelId="{BE1B29C8-46BC-46DB-8EE1-A73CA5FECC84}">
      <dsp:nvSpPr>
        <dsp:cNvPr id="0" name=""/>
        <dsp:cNvSpPr/>
      </dsp:nvSpPr>
      <dsp:spPr>
        <a:xfrm rot="5400000">
          <a:off x="3556319" y="1367271"/>
          <a:ext cx="1275559" cy="5640839"/>
        </a:xfrm>
        <a:prstGeom prst="round2SameRect">
          <a:avLst/>
        </a:prstGeom>
        <a:solidFill>
          <a:schemeClr val="lt1">
            <a:alpha val="90000"/>
            <a:hueOff val="0"/>
            <a:satOff val="0"/>
            <a:lumOff val="0"/>
            <a:alphaOff val="0"/>
          </a:schemeClr>
        </a:solidFill>
        <a:ln w="25400" cap="flat" cmpd="sng" algn="ctr">
          <a:solidFill>
            <a:schemeClr val="accent3">
              <a:lumMod val="5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smtClean="0"/>
            <a:t>Paper-based or electronic</a:t>
          </a:r>
          <a:endParaRPr lang="en-US" sz="2000" kern="1200" dirty="0"/>
        </a:p>
        <a:p>
          <a:pPr marL="228600" lvl="1" indent="-228600" algn="l" defTabSz="889000">
            <a:lnSpc>
              <a:spcPct val="90000"/>
            </a:lnSpc>
            <a:spcBef>
              <a:spcPct val="0"/>
            </a:spcBef>
            <a:spcAft>
              <a:spcPct val="15000"/>
            </a:spcAft>
            <a:buChar char="••"/>
          </a:pPr>
          <a:r>
            <a:rPr lang="en-US" sz="2000" kern="1200" dirty="0" smtClean="0"/>
            <a:t>Self-completed or interview</a:t>
          </a:r>
          <a:endParaRPr lang="en-US" sz="2000" kern="1200" dirty="0"/>
        </a:p>
      </dsp:txBody>
      <dsp:txXfrm rot="-5400000">
        <a:off x="1373679" y="3612179"/>
        <a:ext cx="5578571" cy="115102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2246E-68A0-48AF-93CB-8A100CC90BCE}" type="datetimeFigureOut">
              <a:rPr lang="en-GB" smtClean="0"/>
              <a:t>09/09/2025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31688-8795-4AB6-94C7-C7979D04E0A2}" type="slidenum">
              <a:rPr lang="en-GB" smtClean="0"/>
              <a:t>‹#›</a:t>
            </a:fld>
            <a:endParaRPr lang="en-GB" dirty="0"/>
          </a:p>
        </p:txBody>
      </p:sp>
    </p:spTree>
    <p:extLst>
      <p:ext uri="{BB962C8B-B14F-4D97-AF65-F5344CB8AC3E}">
        <p14:creationId xmlns:p14="http://schemas.microsoft.com/office/powerpoint/2010/main" val="1180612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ZA" dirty="0"/>
          </a:p>
        </p:txBody>
      </p:sp>
      <p:sp>
        <p:nvSpPr>
          <p:cNvPr id="4" name="Slide Number Placeholder 3"/>
          <p:cNvSpPr>
            <a:spLocks noGrp="1"/>
          </p:cNvSpPr>
          <p:nvPr>
            <p:ph type="sldNum" sz="quarter" idx="5"/>
          </p:nvPr>
        </p:nvSpPr>
        <p:spPr/>
        <p:txBody>
          <a:bodyPr/>
          <a:lstStyle/>
          <a:p>
            <a:fld id="{0675300E-4EF7-4DDE-A8BE-03CA5D96D129}" type="slidenum">
              <a:rPr lang="en-GB" smtClean="0"/>
              <a:t>22</a:t>
            </a:fld>
            <a:endParaRPr lang="en-GB"/>
          </a:p>
        </p:txBody>
      </p:sp>
    </p:spTree>
    <p:extLst>
      <p:ext uri="{BB962C8B-B14F-4D97-AF65-F5344CB8AC3E}">
        <p14:creationId xmlns:p14="http://schemas.microsoft.com/office/powerpoint/2010/main" val="3099360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0361" y="2123666"/>
            <a:ext cx="10363200" cy="1470025"/>
          </a:xfrm>
        </p:spPr>
        <p:txBody>
          <a:bodyPr/>
          <a:lstStyle>
            <a:lvl1pPr>
              <a:defRPr sz="3600" b="1" i="0" cap="small" baseline="0">
                <a:solidFill>
                  <a:srgbClr val="006F44"/>
                </a:solidFill>
                <a:latin typeface="+mj-lt"/>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sz="2800" b="1">
                <a:solidFill>
                  <a:srgbClr val="79B144"/>
                </a:solidFill>
                <a:latin typeface="+mj-lt"/>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7" name="Rectangle 6">
            <a:extLst>
              <a:ext uri="{FF2B5EF4-FFF2-40B4-BE49-F238E27FC236}">
                <a16:creationId xmlns:a16="http://schemas.microsoft.com/office/drawing/2014/main" id="{EA610697-7FE9-69AA-98CB-5FD7F7424B89}"/>
              </a:ext>
            </a:extLst>
          </p:cNvPr>
          <p:cNvSpPr/>
          <p:nvPr/>
        </p:nvSpPr>
        <p:spPr>
          <a:xfrm>
            <a:off x="0" y="6223820"/>
            <a:ext cx="12192000" cy="634181"/>
          </a:xfrm>
          <a:prstGeom prst="rect">
            <a:avLst/>
          </a:prstGeom>
          <a:solidFill>
            <a:srgbClr val="A7CD3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latin typeface="+mj-lt"/>
            </a:endParaRPr>
          </a:p>
        </p:txBody>
      </p:sp>
      <p:pic>
        <p:nvPicPr>
          <p:cNvPr id="13" name="Picture 12">
            <a:extLst>
              <a:ext uri="{FF2B5EF4-FFF2-40B4-BE49-F238E27FC236}">
                <a16:creationId xmlns:a16="http://schemas.microsoft.com/office/drawing/2014/main" id="{FA14F4D6-8A2B-7712-BD29-FA461AD130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0969" y="71924"/>
            <a:ext cx="4491031" cy="1299423"/>
          </a:xfrm>
          <a:prstGeom prst="rect">
            <a:avLst/>
          </a:prstGeom>
        </p:spPr>
      </p:pic>
      <p:grpSp>
        <p:nvGrpSpPr>
          <p:cNvPr id="12" name="Group 11">
            <a:extLst>
              <a:ext uri="{FF2B5EF4-FFF2-40B4-BE49-F238E27FC236}">
                <a16:creationId xmlns:a16="http://schemas.microsoft.com/office/drawing/2014/main" id="{D5DFB8BA-772F-D65C-807C-A97CB5B0A6D8}"/>
              </a:ext>
            </a:extLst>
          </p:cNvPr>
          <p:cNvGrpSpPr/>
          <p:nvPr/>
        </p:nvGrpSpPr>
        <p:grpSpPr>
          <a:xfrm>
            <a:off x="675519" y="179829"/>
            <a:ext cx="2727557" cy="446366"/>
            <a:chOff x="570271" y="199310"/>
            <a:chExt cx="2566220" cy="446366"/>
          </a:xfrm>
        </p:grpSpPr>
        <p:sp>
          <p:nvSpPr>
            <p:cNvPr id="15" name="Oval 14">
              <a:extLst>
                <a:ext uri="{FF2B5EF4-FFF2-40B4-BE49-F238E27FC236}">
                  <a16:creationId xmlns:a16="http://schemas.microsoft.com/office/drawing/2014/main" id="{ED11E893-BB89-E0B7-E762-A5DAA8820ECC}"/>
                </a:ext>
              </a:extLst>
            </p:cNvPr>
            <p:cNvSpPr/>
            <p:nvPr/>
          </p:nvSpPr>
          <p:spPr>
            <a:xfrm>
              <a:off x="570271" y="206476"/>
              <a:ext cx="413221" cy="4392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latin typeface="+mj-lt"/>
              </a:endParaRPr>
            </a:p>
          </p:txBody>
        </p:sp>
        <p:sp>
          <p:nvSpPr>
            <p:cNvPr id="16" name="Oval 15">
              <a:extLst>
                <a:ext uri="{FF2B5EF4-FFF2-40B4-BE49-F238E27FC236}">
                  <a16:creationId xmlns:a16="http://schemas.microsoft.com/office/drawing/2014/main" id="{0CDA697B-110D-98CE-FEDF-DD815BD146E2}"/>
                </a:ext>
              </a:extLst>
            </p:cNvPr>
            <p:cNvSpPr/>
            <p:nvPr/>
          </p:nvSpPr>
          <p:spPr>
            <a:xfrm>
              <a:off x="1288026" y="206476"/>
              <a:ext cx="412955" cy="4392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latin typeface="+mj-lt"/>
              </a:endParaRPr>
            </a:p>
          </p:txBody>
        </p:sp>
        <p:sp>
          <p:nvSpPr>
            <p:cNvPr id="17" name="Oval 16">
              <a:extLst>
                <a:ext uri="{FF2B5EF4-FFF2-40B4-BE49-F238E27FC236}">
                  <a16:creationId xmlns:a16="http://schemas.microsoft.com/office/drawing/2014/main" id="{DFBCAD56-63B3-E272-A42B-B19AAF1A550A}"/>
                </a:ext>
              </a:extLst>
            </p:cNvPr>
            <p:cNvSpPr/>
            <p:nvPr/>
          </p:nvSpPr>
          <p:spPr>
            <a:xfrm>
              <a:off x="2005781" y="206476"/>
              <a:ext cx="412955" cy="4392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latin typeface="+mj-lt"/>
              </a:endParaRPr>
            </a:p>
          </p:txBody>
        </p:sp>
        <p:sp>
          <p:nvSpPr>
            <p:cNvPr id="18" name="Oval 17">
              <a:extLst>
                <a:ext uri="{FF2B5EF4-FFF2-40B4-BE49-F238E27FC236}">
                  <a16:creationId xmlns:a16="http://schemas.microsoft.com/office/drawing/2014/main" id="{B9BC5A47-8B2D-B643-6986-60F125F9B141}"/>
                </a:ext>
              </a:extLst>
            </p:cNvPr>
            <p:cNvSpPr/>
            <p:nvPr/>
          </p:nvSpPr>
          <p:spPr>
            <a:xfrm>
              <a:off x="2723536" y="199310"/>
              <a:ext cx="412955" cy="4392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latin typeface="+mj-lt"/>
              </a:endParaRPr>
            </a:p>
          </p:txBody>
        </p:sp>
      </p:grpSp>
      <p:sp>
        <p:nvSpPr>
          <p:cNvPr id="11" name="Slide Number Placeholder 5"/>
          <p:cNvSpPr>
            <a:spLocks noGrp="1"/>
          </p:cNvSpPr>
          <p:nvPr>
            <p:ph type="sldNum" sz="quarter" idx="12"/>
          </p:nvPr>
        </p:nvSpPr>
        <p:spPr>
          <a:xfrm>
            <a:off x="8737600" y="6356351"/>
            <a:ext cx="2844800" cy="365125"/>
          </a:xfrm>
        </p:spPr>
        <p:txBody>
          <a:bodyPr/>
          <a:lstStyle>
            <a:lvl1pPr>
              <a:defRPr>
                <a:latin typeface="+mj-lt"/>
              </a:defRPr>
            </a:lvl1pPr>
          </a:lstStyle>
          <a:p>
            <a:fld id="{1FB269A0-3A2A-4019-B56C-3C36F165064A}" type="slidenum">
              <a:rPr lang="en-GB" smtClean="0"/>
              <a:t>‹#›</a:t>
            </a:fld>
            <a:endParaRPr lang="en-GB" dirty="0"/>
          </a:p>
        </p:txBody>
      </p:sp>
    </p:spTree>
    <p:extLst>
      <p:ext uri="{BB962C8B-B14F-4D97-AF65-F5344CB8AC3E}">
        <p14:creationId xmlns:p14="http://schemas.microsoft.com/office/powerpoint/2010/main" val="97479601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6F74663-C639-4416-8F35-C66FA4DBDC09}" type="datetimeFigureOut">
              <a:rPr lang="en-ZA" smtClean="0"/>
              <a:t>2025/09/09</a:t>
            </a:fld>
            <a:endParaRPr lang="en-ZA"/>
          </a:p>
        </p:txBody>
      </p:sp>
      <p:sp>
        <p:nvSpPr>
          <p:cNvPr id="3" name="Footer Placeholder 4"/>
          <p:cNvSpPr>
            <a:spLocks noGrp="1"/>
          </p:cNvSpPr>
          <p:nvPr>
            <p:ph type="ftr" sz="quarter" idx="11"/>
          </p:nvPr>
        </p:nvSpPr>
        <p:spPr/>
        <p:txBody>
          <a:bodyPr/>
          <a:lstStyle>
            <a:lvl1pPr>
              <a:defRPr/>
            </a:lvl1pPr>
          </a:lstStyle>
          <a:p>
            <a:endParaRPr lang="en-ZA"/>
          </a:p>
        </p:txBody>
      </p:sp>
      <p:sp>
        <p:nvSpPr>
          <p:cNvPr id="4" name="Slide Number Placeholder 5"/>
          <p:cNvSpPr>
            <a:spLocks noGrp="1"/>
          </p:cNvSpPr>
          <p:nvPr>
            <p:ph type="sldNum" sz="quarter" idx="12"/>
          </p:nvPr>
        </p:nvSpPr>
        <p:spPr/>
        <p:txBody>
          <a:bodyPr/>
          <a:lstStyle>
            <a:lvl1pPr>
              <a:defRPr/>
            </a:lvl1pPr>
          </a:lstStyle>
          <a:p>
            <a:fld id="{1FB269A0-3A2A-4019-B56C-3C36F165064A}" type="slidenum">
              <a:rPr lang="en-GB" smtClean="0"/>
              <a:t>‹#›</a:t>
            </a:fld>
            <a:endParaRPr lang="en-GB" dirty="0"/>
          </a:p>
        </p:txBody>
      </p:sp>
    </p:spTree>
    <p:extLst>
      <p:ext uri="{BB962C8B-B14F-4D97-AF65-F5344CB8AC3E}">
        <p14:creationId xmlns:p14="http://schemas.microsoft.com/office/powerpoint/2010/main" val="199127999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2D25861-20CC-9C7E-87D2-CE647F2DF98D}"/>
              </a:ext>
            </a:extLst>
          </p:cNvPr>
          <p:cNvCxnSpPr>
            <a:cxnSpLocks/>
          </p:cNvCxnSpPr>
          <p:nvPr/>
        </p:nvCxnSpPr>
        <p:spPr>
          <a:xfrm>
            <a:off x="-13109" y="6577782"/>
            <a:ext cx="2635045"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6" name="Group 5">
            <a:extLst>
              <a:ext uri="{FF2B5EF4-FFF2-40B4-BE49-F238E27FC236}">
                <a16:creationId xmlns:a16="http://schemas.microsoft.com/office/drawing/2014/main" id="{C6CC1A9A-EE18-9D0B-1D0B-294301CB87CB}"/>
              </a:ext>
            </a:extLst>
          </p:cNvPr>
          <p:cNvGrpSpPr/>
          <p:nvPr/>
        </p:nvGrpSpPr>
        <p:grpSpPr>
          <a:xfrm>
            <a:off x="2591993" y="6491749"/>
            <a:ext cx="1438528" cy="180000"/>
            <a:chOff x="2838503" y="6536942"/>
            <a:chExt cx="1078896" cy="180000"/>
          </a:xfrm>
        </p:grpSpPr>
        <p:sp>
          <p:nvSpPr>
            <p:cNvPr id="17" name="Oval 16">
              <a:extLst>
                <a:ext uri="{FF2B5EF4-FFF2-40B4-BE49-F238E27FC236}">
                  <a16:creationId xmlns:a16="http://schemas.microsoft.com/office/drawing/2014/main" id="{43841800-4A23-B32C-B984-B271F0CFF7FB}"/>
                </a:ext>
              </a:extLst>
            </p:cNvPr>
            <p:cNvSpPr/>
            <p:nvPr/>
          </p:nvSpPr>
          <p:spPr>
            <a:xfrm>
              <a:off x="2838503" y="6536942"/>
              <a:ext cx="135000" cy="18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18" name="Oval 17">
              <a:extLst>
                <a:ext uri="{FF2B5EF4-FFF2-40B4-BE49-F238E27FC236}">
                  <a16:creationId xmlns:a16="http://schemas.microsoft.com/office/drawing/2014/main" id="{8870FD23-9950-F582-3629-0C5C014B68B0}"/>
                </a:ext>
              </a:extLst>
            </p:cNvPr>
            <p:cNvSpPr/>
            <p:nvPr/>
          </p:nvSpPr>
          <p:spPr>
            <a:xfrm>
              <a:off x="3153135" y="6536942"/>
              <a:ext cx="135000" cy="18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19" name="Oval 18">
              <a:extLst>
                <a:ext uri="{FF2B5EF4-FFF2-40B4-BE49-F238E27FC236}">
                  <a16:creationId xmlns:a16="http://schemas.microsoft.com/office/drawing/2014/main" id="{0C851B5B-751F-C409-8FA5-E37E1BD83D2F}"/>
                </a:ext>
              </a:extLst>
            </p:cNvPr>
            <p:cNvSpPr/>
            <p:nvPr/>
          </p:nvSpPr>
          <p:spPr>
            <a:xfrm>
              <a:off x="3467767" y="6536942"/>
              <a:ext cx="135000" cy="18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20" name="Oval 19">
              <a:extLst>
                <a:ext uri="{FF2B5EF4-FFF2-40B4-BE49-F238E27FC236}">
                  <a16:creationId xmlns:a16="http://schemas.microsoft.com/office/drawing/2014/main" id="{65F4C5EB-36F4-0763-6D9C-044BF5BE632B}"/>
                </a:ext>
              </a:extLst>
            </p:cNvPr>
            <p:cNvSpPr/>
            <p:nvPr/>
          </p:nvSpPr>
          <p:spPr>
            <a:xfrm>
              <a:off x="3782399" y="6536942"/>
              <a:ext cx="135000" cy="18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grpSp>
      <p:grpSp>
        <p:nvGrpSpPr>
          <p:cNvPr id="16" name="Group 15">
            <a:extLst>
              <a:ext uri="{FF2B5EF4-FFF2-40B4-BE49-F238E27FC236}">
                <a16:creationId xmlns:a16="http://schemas.microsoft.com/office/drawing/2014/main" id="{D5DFB8BA-772F-D65C-807C-A97CB5B0A6D8}"/>
              </a:ext>
            </a:extLst>
          </p:cNvPr>
          <p:cNvGrpSpPr/>
          <p:nvPr/>
        </p:nvGrpSpPr>
        <p:grpSpPr>
          <a:xfrm>
            <a:off x="9050679" y="213704"/>
            <a:ext cx="2727557" cy="446366"/>
            <a:chOff x="570271" y="199310"/>
            <a:chExt cx="2566220" cy="446366"/>
          </a:xfrm>
        </p:grpSpPr>
        <p:sp>
          <p:nvSpPr>
            <p:cNvPr id="21" name="Oval 20">
              <a:extLst>
                <a:ext uri="{FF2B5EF4-FFF2-40B4-BE49-F238E27FC236}">
                  <a16:creationId xmlns:a16="http://schemas.microsoft.com/office/drawing/2014/main" id="{ED11E893-BB89-E0B7-E762-A5DAA8820ECC}"/>
                </a:ext>
              </a:extLst>
            </p:cNvPr>
            <p:cNvSpPr/>
            <p:nvPr/>
          </p:nvSpPr>
          <p:spPr>
            <a:xfrm>
              <a:off x="570271" y="206476"/>
              <a:ext cx="413221" cy="4392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22" name="Oval 21">
              <a:extLst>
                <a:ext uri="{FF2B5EF4-FFF2-40B4-BE49-F238E27FC236}">
                  <a16:creationId xmlns:a16="http://schemas.microsoft.com/office/drawing/2014/main" id="{0CDA697B-110D-98CE-FEDF-DD815BD146E2}"/>
                </a:ext>
              </a:extLst>
            </p:cNvPr>
            <p:cNvSpPr/>
            <p:nvPr/>
          </p:nvSpPr>
          <p:spPr>
            <a:xfrm>
              <a:off x="1288026" y="206476"/>
              <a:ext cx="412955" cy="4392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23" name="Oval 22">
              <a:extLst>
                <a:ext uri="{FF2B5EF4-FFF2-40B4-BE49-F238E27FC236}">
                  <a16:creationId xmlns:a16="http://schemas.microsoft.com/office/drawing/2014/main" id="{DFBCAD56-63B3-E272-A42B-B19AAF1A550A}"/>
                </a:ext>
              </a:extLst>
            </p:cNvPr>
            <p:cNvSpPr/>
            <p:nvPr/>
          </p:nvSpPr>
          <p:spPr>
            <a:xfrm>
              <a:off x="2005781" y="206476"/>
              <a:ext cx="412955" cy="4392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24" name="Oval 23">
              <a:extLst>
                <a:ext uri="{FF2B5EF4-FFF2-40B4-BE49-F238E27FC236}">
                  <a16:creationId xmlns:a16="http://schemas.microsoft.com/office/drawing/2014/main" id="{B9BC5A47-8B2D-B643-6986-60F125F9B141}"/>
                </a:ext>
              </a:extLst>
            </p:cNvPr>
            <p:cNvSpPr/>
            <p:nvPr/>
          </p:nvSpPr>
          <p:spPr>
            <a:xfrm>
              <a:off x="2723536" y="199310"/>
              <a:ext cx="412955" cy="4392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grpSp>
      <p:sp>
        <p:nvSpPr>
          <p:cNvPr id="26" name="Title 1"/>
          <p:cNvSpPr>
            <a:spLocks noGrp="1"/>
          </p:cNvSpPr>
          <p:nvPr>
            <p:ph type="title"/>
          </p:nvPr>
        </p:nvSpPr>
        <p:spPr>
          <a:xfrm>
            <a:off x="321187" y="110963"/>
            <a:ext cx="8567175" cy="644681"/>
          </a:xfrm>
        </p:spPr>
        <p:txBody>
          <a:bodyPr/>
          <a:lstStyle>
            <a:lvl1pPr algn="l">
              <a:defRPr sz="2800" b="1" cap="small" baseline="0">
                <a:solidFill>
                  <a:srgbClr val="79B144"/>
                </a:solidFill>
                <a:latin typeface="+mj-lt"/>
                <a:cs typeface="Arial" panose="020B0604020202020204" pitchFamily="34" charset="0"/>
              </a:defRPr>
            </a:lvl1pPr>
          </a:lstStyle>
          <a:p>
            <a:r>
              <a:rPr lang="en-US" smtClean="0"/>
              <a:t>Click to edit Master title style</a:t>
            </a:r>
            <a:endParaRPr lang="en-US" dirty="0"/>
          </a:p>
        </p:txBody>
      </p:sp>
      <p:sp>
        <p:nvSpPr>
          <p:cNvPr id="27" name="Text Placeholder 2">
            <a:extLst>
              <a:ext uri="{FF2B5EF4-FFF2-40B4-BE49-F238E27FC236}">
                <a16:creationId xmlns:a16="http://schemas.microsoft.com/office/drawing/2014/main" id="{07FFFCAD-8B7E-7238-42CA-F3452C819B36}"/>
              </a:ext>
            </a:extLst>
          </p:cNvPr>
          <p:cNvSpPr>
            <a:spLocks noGrp="1"/>
          </p:cNvSpPr>
          <p:nvPr>
            <p:ph type="body" idx="1"/>
          </p:nvPr>
        </p:nvSpPr>
        <p:spPr>
          <a:xfrm>
            <a:off x="321187" y="920834"/>
            <a:ext cx="11457049" cy="5022768"/>
          </a:xfrm>
        </p:spPr>
        <p:txBody>
          <a:bodyPr anchor="t" anchorCtr="0"/>
          <a:lstStyle>
            <a:lvl1pPr marL="342000" indent="-285750">
              <a:buFont typeface="Arial" panose="020B0604020202020204" pitchFamily="34" charset="0"/>
              <a:buChar char="•"/>
              <a:defRPr sz="2000" b="0">
                <a:solidFill>
                  <a:schemeClr val="accent6"/>
                </a:solidFill>
                <a:latin typeface="+mj-lt"/>
                <a:cs typeface="Arial" panose="020B0604020202020204" pitchFamily="34" charset="0"/>
              </a:defRPr>
            </a:lvl1pPr>
            <a:lvl2pPr marL="800100" indent="-342900">
              <a:buFont typeface="Arial" panose="020B0604020202020204" pitchFamily="34" charset="0"/>
              <a:buChar char="•"/>
              <a:defRPr sz="2000" b="0">
                <a:latin typeface="+mj-lt"/>
              </a:defRPr>
            </a:lvl2pPr>
            <a:lvl3pPr marL="1200150" indent="-285750">
              <a:buFont typeface="Arial" panose="020B0604020202020204" pitchFamily="34" charset="0"/>
              <a:buChar char="•"/>
              <a:defRPr sz="1800" b="0">
                <a:latin typeface="+mj-lt"/>
              </a:defRPr>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p:txBody>
      </p:sp>
      <p:sp>
        <p:nvSpPr>
          <p:cNvPr id="25" name="Slide Number Placeholder 5"/>
          <p:cNvSpPr>
            <a:spLocks noGrp="1"/>
          </p:cNvSpPr>
          <p:nvPr>
            <p:ph type="sldNum" sz="quarter" idx="12"/>
          </p:nvPr>
        </p:nvSpPr>
        <p:spPr>
          <a:xfrm>
            <a:off x="8737600" y="6356351"/>
            <a:ext cx="2844800" cy="365125"/>
          </a:xfrm>
        </p:spPr>
        <p:txBody>
          <a:bodyPr/>
          <a:lstStyle>
            <a:lvl1pPr>
              <a:defRPr/>
            </a:lvl1pPr>
          </a:lstStyle>
          <a:p>
            <a:fld id="{1FB269A0-3A2A-4019-B56C-3C36F165064A}" type="slidenum">
              <a:rPr lang="en-GB" smtClean="0"/>
              <a:t>‹#›</a:t>
            </a:fld>
            <a:endParaRPr lang="en-GB" dirty="0"/>
          </a:p>
        </p:txBody>
      </p:sp>
    </p:spTree>
    <p:extLst>
      <p:ext uri="{BB962C8B-B14F-4D97-AF65-F5344CB8AC3E}">
        <p14:creationId xmlns:p14="http://schemas.microsoft.com/office/powerpoint/2010/main" val="2442759142"/>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_Title Slide">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97" y="1"/>
            <a:ext cx="12273498" cy="6858000"/>
          </a:xfrm>
          <a:prstGeom prst="rect">
            <a:avLst/>
          </a:prstGeom>
        </p:spPr>
      </p:pic>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FB269A0-3A2A-4019-B56C-3C36F165064A}" type="slidenum">
              <a:rPr lang="en-GB" smtClean="0"/>
              <a:t>‹#›</a:t>
            </a:fld>
            <a:endParaRPr lang="en-GB" dirty="0"/>
          </a:p>
        </p:txBody>
      </p:sp>
      <p:sp>
        <p:nvSpPr>
          <p:cNvPr id="9" name="Text Placeholder 8"/>
          <p:cNvSpPr>
            <a:spLocks noGrp="1"/>
          </p:cNvSpPr>
          <p:nvPr>
            <p:ph type="body" sz="quarter" idx="13" hasCustomPrompt="1"/>
          </p:nvPr>
        </p:nvSpPr>
        <p:spPr>
          <a:xfrm>
            <a:off x="531283" y="2286000"/>
            <a:ext cx="11051116" cy="1320800"/>
          </a:xfrm>
        </p:spPr>
        <p:txBody>
          <a:bodyPr>
            <a:normAutofit/>
          </a:bodyPr>
          <a:lstStyle>
            <a:lvl1pPr marL="0" indent="0">
              <a:buNone/>
              <a:defRPr sz="4000" b="1">
                <a:solidFill>
                  <a:srgbClr val="006E47"/>
                </a:solidFill>
                <a:latin typeface="+mj-lt"/>
              </a:defRPr>
            </a:lvl1pPr>
          </a:lstStyle>
          <a:p>
            <a:pPr lvl="0"/>
            <a:r>
              <a:rPr lang="en-US" dirty="0" smtClean="0"/>
              <a:t>Title</a:t>
            </a:r>
            <a:endParaRPr lang="en-GB" dirty="0"/>
          </a:p>
        </p:txBody>
      </p:sp>
      <p:sp>
        <p:nvSpPr>
          <p:cNvPr id="11" name="Text Placeholder 8"/>
          <p:cNvSpPr>
            <a:spLocks noGrp="1"/>
          </p:cNvSpPr>
          <p:nvPr>
            <p:ph type="body" sz="quarter" idx="14" hasCustomPrompt="1"/>
          </p:nvPr>
        </p:nvSpPr>
        <p:spPr>
          <a:xfrm>
            <a:off x="609602" y="4919418"/>
            <a:ext cx="11051116" cy="742513"/>
          </a:xfrm>
        </p:spPr>
        <p:txBody>
          <a:bodyPr>
            <a:normAutofit/>
          </a:bodyPr>
          <a:lstStyle>
            <a:lvl1pPr marL="0" indent="0">
              <a:buNone/>
              <a:defRPr sz="1800" b="1">
                <a:solidFill>
                  <a:srgbClr val="595959"/>
                </a:solidFill>
                <a:latin typeface="+mj-lt"/>
              </a:defRPr>
            </a:lvl1pPr>
          </a:lstStyle>
          <a:p>
            <a:pPr lvl="0"/>
            <a:r>
              <a:rPr lang="en-US" dirty="0" smtClean="0"/>
              <a:t>Title of conference</a:t>
            </a:r>
          </a:p>
          <a:p>
            <a:pPr lvl="0"/>
            <a:r>
              <a:rPr lang="en-US" dirty="0" smtClean="0"/>
              <a:t>Date</a:t>
            </a:r>
            <a:endParaRPr lang="en-GB" dirty="0"/>
          </a:p>
        </p:txBody>
      </p:sp>
    </p:spTree>
    <p:extLst>
      <p:ext uri="{BB962C8B-B14F-4D97-AF65-F5344CB8AC3E}">
        <p14:creationId xmlns:p14="http://schemas.microsoft.com/office/powerpoint/2010/main" val="1749098662"/>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Title Slide">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497" y="1"/>
            <a:ext cx="12273498" cy="6858000"/>
          </a:xfrm>
          <a:prstGeom prst="rect">
            <a:avLst/>
          </a:prstGeom>
        </p:spPr>
      </p:pic>
      <p:sp>
        <p:nvSpPr>
          <p:cNvPr id="4" name="Date Placeholder 3"/>
          <p:cNvSpPr>
            <a:spLocks noGrp="1"/>
          </p:cNvSpPr>
          <p:nvPr>
            <p:ph type="dt" sz="half" idx="10"/>
          </p:nvPr>
        </p:nvSpPr>
        <p:spPr/>
        <p:txBody>
          <a:bodyPr/>
          <a:lstStyle/>
          <a:p>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FB269A0-3A2A-4019-B56C-3C36F165064A}" type="slidenum">
              <a:rPr lang="en-GB" smtClean="0"/>
              <a:t>‹#›</a:t>
            </a:fld>
            <a:endParaRPr lang="en-GB" dirty="0"/>
          </a:p>
        </p:txBody>
      </p:sp>
      <p:sp>
        <p:nvSpPr>
          <p:cNvPr id="9" name="Text Placeholder 8"/>
          <p:cNvSpPr>
            <a:spLocks noGrp="1"/>
          </p:cNvSpPr>
          <p:nvPr>
            <p:ph type="body" sz="quarter" idx="13" hasCustomPrompt="1"/>
          </p:nvPr>
        </p:nvSpPr>
        <p:spPr>
          <a:xfrm>
            <a:off x="531283" y="2286000"/>
            <a:ext cx="11051116" cy="1320800"/>
          </a:xfrm>
        </p:spPr>
        <p:txBody>
          <a:bodyPr>
            <a:normAutofit/>
          </a:bodyPr>
          <a:lstStyle>
            <a:lvl1pPr marL="0" indent="0">
              <a:buNone/>
              <a:defRPr lang="en-GB" sz="4000" b="1" kern="1200" dirty="0">
                <a:solidFill>
                  <a:srgbClr val="A6CE39"/>
                </a:solidFill>
                <a:latin typeface="+mj-lt"/>
                <a:ea typeface="ＭＳ Ｐゴシック" panose="020B0600070205080204" pitchFamily="34" charset="-128"/>
                <a:cs typeface="+mn-cs"/>
              </a:defRPr>
            </a:lvl1pPr>
          </a:lstStyle>
          <a:p>
            <a:pPr lvl="0"/>
            <a:r>
              <a:rPr lang="en-US" dirty="0" smtClean="0"/>
              <a:t>Title</a:t>
            </a:r>
            <a:endParaRPr lang="en-GB" dirty="0"/>
          </a:p>
        </p:txBody>
      </p:sp>
      <p:sp>
        <p:nvSpPr>
          <p:cNvPr id="11" name="Text Placeholder 8"/>
          <p:cNvSpPr>
            <a:spLocks noGrp="1"/>
          </p:cNvSpPr>
          <p:nvPr>
            <p:ph type="body" sz="quarter" idx="14" hasCustomPrompt="1"/>
          </p:nvPr>
        </p:nvSpPr>
        <p:spPr>
          <a:xfrm>
            <a:off x="609602" y="4919418"/>
            <a:ext cx="11051116" cy="742513"/>
          </a:xfrm>
        </p:spPr>
        <p:txBody>
          <a:bodyPr>
            <a:normAutofit/>
          </a:bodyPr>
          <a:lstStyle>
            <a:lvl1pPr marL="0" indent="0">
              <a:buNone/>
              <a:defRPr sz="1800" b="1">
                <a:solidFill>
                  <a:srgbClr val="595959"/>
                </a:solidFill>
                <a:latin typeface="+mj-lt"/>
              </a:defRPr>
            </a:lvl1pPr>
          </a:lstStyle>
          <a:p>
            <a:pPr lvl="0"/>
            <a:r>
              <a:rPr lang="en-US" dirty="0" smtClean="0"/>
              <a:t>Title of conference</a:t>
            </a:r>
          </a:p>
          <a:p>
            <a:pPr lvl="0"/>
            <a:r>
              <a:rPr lang="en-US" dirty="0" smtClean="0"/>
              <a:t>Date</a:t>
            </a:r>
            <a:endParaRPr lang="en-GB" dirty="0"/>
          </a:p>
        </p:txBody>
      </p:sp>
    </p:spTree>
    <p:extLst>
      <p:ext uri="{BB962C8B-B14F-4D97-AF65-F5344CB8AC3E}">
        <p14:creationId xmlns:p14="http://schemas.microsoft.com/office/powerpoint/2010/main" val="2739368462"/>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1"/>
            <a:ext cx="10972800" cy="826029"/>
          </a:xfrm>
        </p:spPr>
        <p:txBody>
          <a:bodyPr>
            <a:normAutofit/>
          </a:bodyPr>
          <a:lstStyle>
            <a:lvl1pPr algn="l">
              <a:defRPr sz="4000" b="1">
                <a:solidFill>
                  <a:srgbClr val="595959"/>
                </a:solidFill>
              </a:defRPr>
            </a:lvl1pPr>
          </a:lstStyle>
          <a:p>
            <a:r>
              <a:rPr lang="en-US" smtClean="0"/>
              <a:t>Click to edit Master title style</a:t>
            </a:r>
            <a:endParaRPr lang="en-US"/>
          </a:p>
        </p:txBody>
      </p:sp>
      <p:sp>
        <p:nvSpPr>
          <p:cNvPr id="3" name="Content Placeholder 2"/>
          <p:cNvSpPr>
            <a:spLocks noGrp="1"/>
          </p:cNvSpPr>
          <p:nvPr>
            <p:ph idx="1"/>
          </p:nvPr>
        </p:nvSpPr>
        <p:spPr>
          <a:xfrm>
            <a:off x="609600" y="1210734"/>
            <a:ext cx="10972800" cy="4915430"/>
          </a:xfrm>
        </p:spPr>
        <p:txBody>
          <a:bodyPr/>
          <a:lstStyle>
            <a:lvl1pPr>
              <a:defRPr>
                <a:solidFill>
                  <a:srgbClr val="595959"/>
                </a:solidFill>
              </a:defRPr>
            </a:lvl1pPr>
            <a:lvl2pPr>
              <a:defRPr>
                <a:solidFill>
                  <a:srgbClr val="595959"/>
                </a:solidFill>
              </a:defRPr>
            </a:lvl2pPr>
            <a:lvl3pPr>
              <a:defRPr>
                <a:solidFill>
                  <a:srgbClr val="595959"/>
                </a:solidFill>
              </a:defRPr>
            </a:lvl3pPr>
            <a:lvl4pPr>
              <a:defRPr>
                <a:solidFill>
                  <a:srgbClr val="595959"/>
                </a:solidFill>
              </a:defRPr>
            </a:lvl4pPr>
            <a:lvl5pPr>
              <a:defRPr>
                <a:solidFill>
                  <a:srgbClr val="595959"/>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609600" y="5994400"/>
            <a:ext cx="10972800" cy="361950"/>
          </a:xfrm>
        </p:spPr>
        <p:txBody>
          <a:bodyPr/>
          <a:lstStyle>
            <a:lvl1pPr algn="l">
              <a:defRPr>
                <a:solidFill>
                  <a:srgbClr val="595959"/>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rgbClr val="595959"/>
                </a:solidFill>
              </a:defRPr>
            </a:lvl1pPr>
          </a:lstStyle>
          <a:p>
            <a:fld id="{1FB269A0-3A2A-4019-B56C-3C36F165064A}" type="slidenum">
              <a:rPr lang="en-GB" smtClean="0"/>
              <a:t>‹#›</a:t>
            </a:fld>
            <a:endParaRPr lang="en-GB" dirty="0"/>
          </a:p>
        </p:txBody>
      </p:sp>
    </p:spTree>
    <p:extLst>
      <p:ext uri="{BB962C8B-B14F-4D97-AF65-F5344CB8AC3E}">
        <p14:creationId xmlns:p14="http://schemas.microsoft.com/office/powerpoint/2010/main" val="12937973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Last slid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8788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01E367A-4E98-6FE2-0707-8ABAB8DE7106}"/>
              </a:ext>
            </a:extLst>
          </p:cNvPr>
          <p:cNvSpPr/>
          <p:nvPr/>
        </p:nvSpPr>
        <p:spPr>
          <a:xfrm>
            <a:off x="0" y="6576646"/>
            <a:ext cx="12192000" cy="281354"/>
          </a:xfrm>
          <a:prstGeom prst="rect">
            <a:avLst/>
          </a:prstGeom>
          <a:solidFill>
            <a:srgbClr val="A7CD3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latin typeface="+mj-lt"/>
            </a:endParaRPr>
          </a:p>
        </p:txBody>
      </p:sp>
      <p:cxnSp>
        <p:nvCxnSpPr>
          <p:cNvPr id="15" name="Straight Connector 14">
            <a:extLst>
              <a:ext uri="{FF2B5EF4-FFF2-40B4-BE49-F238E27FC236}">
                <a16:creationId xmlns:a16="http://schemas.microsoft.com/office/drawing/2014/main" id="{D2D25861-20CC-9C7E-87D2-CE647F2DF98D}"/>
              </a:ext>
            </a:extLst>
          </p:cNvPr>
          <p:cNvCxnSpPr>
            <a:cxnSpLocks/>
          </p:cNvCxnSpPr>
          <p:nvPr/>
        </p:nvCxnSpPr>
        <p:spPr>
          <a:xfrm>
            <a:off x="0" y="6721476"/>
            <a:ext cx="2635045"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6" name="Group 5">
            <a:extLst>
              <a:ext uri="{FF2B5EF4-FFF2-40B4-BE49-F238E27FC236}">
                <a16:creationId xmlns:a16="http://schemas.microsoft.com/office/drawing/2014/main" id="{C6CC1A9A-EE18-9D0B-1D0B-294301CB87CB}"/>
              </a:ext>
            </a:extLst>
          </p:cNvPr>
          <p:cNvGrpSpPr/>
          <p:nvPr/>
        </p:nvGrpSpPr>
        <p:grpSpPr>
          <a:xfrm>
            <a:off x="2605102" y="6635443"/>
            <a:ext cx="1438528" cy="180000"/>
            <a:chOff x="2838503" y="6536942"/>
            <a:chExt cx="1078896" cy="180000"/>
          </a:xfrm>
        </p:grpSpPr>
        <p:sp>
          <p:nvSpPr>
            <p:cNvPr id="17" name="Oval 16">
              <a:extLst>
                <a:ext uri="{FF2B5EF4-FFF2-40B4-BE49-F238E27FC236}">
                  <a16:creationId xmlns:a16="http://schemas.microsoft.com/office/drawing/2014/main" id="{43841800-4A23-B32C-B984-B271F0CFF7FB}"/>
                </a:ext>
              </a:extLst>
            </p:cNvPr>
            <p:cNvSpPr/>
            <p:nvPr/>
          </p:nvSpPr>
          <p:spPr>
            <a:xfrm>
              <a:off x="2838503" y="6536942"/>
              <a:ext cx="135000" cy="18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latin typeface="+mj-lt"/>
              </a:endParaRPr>
            </a:p>
          </p:txBody>
        </p:sp>
        <p:sp>
          <p:nvSpPr>
            <p:cNvPr id="18" name="Oval 17">
              <a:extLst>
                <a:ext uri="{FF2B5EF4-FFF2-40B4-BE49-F238E27FC236}">
                  <a16:creationId xmlns:a16="http://schemas.microsoft.com/office/drawing/2014/main" id="{8870FD23-9950-F582-3629-0C5C014B68B0}"/>
                </a:ext>
              </a:extLst>
            </p:cNvPr>
            <p:cNvSpPr/>
            <p:nvPr/>
          </p:nvSpPr>
          <p:spPr>
            <a:xfrm>
              <a:off x="3153135" y="6536942"/>
              <a:ext cx="135000" cy="18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latin typeface="+mj-lt"/>
              </a:endParaRPr>
            </a:p>
          </p:txBody>
        </p:sp>
        <p:sp>
          <p:nvSpPr>
            <p:cNvPr id="19" name="Oval 18">
              <a:extLst>
                <a:ext uri="{FF2B5EF4-FFF2-40B4-BE49-F238E27FC236}">
                  <a16:creationId xmlns:a16="http://schemas.microsoft.com/office/drawing/2014/main" id="{0C851B5B-751F-C409-8FA5-E37E1BD83D2F}"/>
                </a:ext>
              </a:extLst>
            </p:cNvPr>
            <p:cNvSpPr/>
            <p:nvPr/>
          </p:nvSpPr>
          <p:spPr>
            <a:xfrm>
              <a:off x="3467767" y="6536942"/>
              <a:ext cx="135000" cy="18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latin typeface="+mj-lt"/>
              </a:endParaRPr>
            </a:p>
          </p:txBody>
        </p:sp>
        <p:sp>
          <p:nvSpPr>
            <p:cNvPr id="20" name="Oval 19">
              <a:extLst>
                <a:ext uri="{FF2B5EF4-FFF2-40B4-BE49-F238E27FC236}">
                  <a16:creationId xmlns:a16="http://schemas.microsoft.com/office/drawing/2014/main" id="{65F4C5EB-36F4-0763-6D9C-044BF5BE632B}"/>
                </a:ext>
              </a:extLst>
            </p:cNvPr>
            <p:cNvSpPr/>
            <p:nvPr/>
          </p:nvSpPr>
          <p:spPr>
            <a:xfrm>
              <a:off x="3782399" y="6536942"/>
              <a:ext cx="135000" cy="18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latin typeface="+mj-lt"/>
              </a:endParaRPr>
            </a:p>
          </p:txBody>
        </p:sp>
      </p:grpSp>
      <p:grpSp>
        <p:nvGrpSpPr>
          <p:cNvPr id="16" name="Group 15">
            <a:extLst>
              <a:ext uri="{FF2B5EF4-FFF2-40B4-BE49-F238E27FC236}">
                <a16:creationId xmlns:a16="http://schemas.microsoft.com/office/drawing/2014/main" id="{D5DFB8BA-772F-D65C-807C-A97CB5B0A6D8}"/>
              </a:ext>
            </a:extLst>
          </p:cNvPr>
          <p:cNvGrpSpPr/>
          <p:nvPr/>
        </p:nvGrpSpPr>
        <p:grpSpPr>
          <a:xfrm>
            <a:off x="11410366" y="50761"/>
            <a:ext cx="735739" cy="120404"/>
            <a:chOff x="570271" y="199310"/>
            <a:chExt cx="2566220" cy="446366"/>
          </a:xfrm>
        </p:grpSpPr>
        <p:sp>
          <p:nvSpPr>
            <p:cNvPr id="21" name="Oval 20">
              <a:extLst>
                <a:ext uri="{FF2B5EF4-FFF2-40B4-BE49-F238E27FC236}">
                  <a16:creationId xmlns:a16="http://schemas.microsoft.com/office/drawing/2014/main" id="{ED11E893-BB89-E0B7-E762-A5DAA8820ECC}"/>
                </a:ext>
              </a:extLst>
            </p:cNvPr>
            <p:cNvSpPr/>
            <p:nvPr/>
          </p:nvSpPr>
          <p:spPr>
            <a:xfrm>
              <a:off x="570271" y="206476"/>
              <a:ext cx="413221" cy="4392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latin typeface="+mj-lt"/>
              </a:endParaRPr>
            </a:p>
          </p:txBody>
        </p:sp>
        <p:sp>
          <p:nvSpPr>
            <p:cNvPr id="22" name="Oval 21">
              <a:extLst>
                <a:ext uri="{FF2B5EF4-FFF2-40B4-BE49-F238E27FC236}">
                  <a16:creationId xmlns:a16="http://schemas.microsoft.com/office/drawing/2014/main" id="{0CDA697B-110D-98CE-FEDF-DD815BD146E2}"/>
                </a:ext>
              </a:extLst>
            </p:cNvPr>
            <p:cNvSpPr/>
            <p:nvPr/>
          </p:nvSpPr>
          <p:spPr>
            <a:xfrm>
              <a:off x="1288026" y="206476"/>
              <a:ext cx="412955" cy="4392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latin typeface="+mj-lt"/>
              </a:endParaRPr>
            </a:p>
          </p:txBody>
        </p:sp>
        <p:sp>
          <p:nvSpPr>
            <p:cNvPr id="23" name="Oval 22">
              <a:extLst>
                <a:ext uri="{FF2B5EF4-FFF2-40B4-BE49-F238E27FC236}">
                  <a16:creationId xmlns:a16="http://schemas.microsoft.com/office/drawing/2014/main" id="{DFBCAD56-63B3-E272-A42B-B19AAF1A550A}"/>
                </a:ext>
              </a:extLst>
            </p:cNvPr>
            <p:cNvSpPr/>
            <p:nvPr/>
          </p:nvSpPr>
          <p:spPr>
            <a:xfrm>
              <a:off x="2005781" y="206476"/>
              <a:ext cx="412955" cy="4392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latin typeface="+mj-lt"/>
              </a:endParaRPr>
            </a:p>
          </p:txBody>
        </p:sp>
        <p:sp>
          <p:nvSpPr>
            <p:cNvPr id="24" name="Oval 23">
              <a:extLst>
                <a:ext uri="{FF2B5EF4-FFF2-40B4-BE49-F238E27FC236}">
                  <a16:creationId xmlns:a16="http://schemas.microsoft.com/office/drawing/2014/main" id="{B9BC5A47-8B2D-B643-6986-60F125F9B141}"/>
                </a:ext>
              </a:extLst>
            </p:cNvPr>
            <p:cNvSpPr/>
            <p:nvPr/>
          </p:nvSpPr>
          <p:spPr>
            <a:xfrm>
              <a:off x="2723536" y="199310"/>
              <a:ext cx="412955" cy="4392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latin typeface="+mj-lt"/>
              </a:endParaRPr>
            </a:p>
          </p:txBody>
        </p:sp>
      </p:grpSp>
      <p:sp>
        <p:nvSpPr>
          <p:cNvPr id="26" name="Slide Number Placeholder 5"/>
          <p:cNvSpPr>
            <a:spLocks noGrp="1"/>
          </p:cNvSpPr>
          <p:nvPr>
            <p:ph type="sldNum" sz="quarter" idx="12"/>
          </p:nvPr>
        </p:nvSpPr>
        <p:spPr>
          <a:xfrm>
            <a:off x="9270279" y="6576647"/>
            <a:ext cx="2552444" cy="281354"/>
          </a:xfrm>
        </p:spPr>
        <p:txBody>
          <a:bodyPr/>
          <a:lstStyle>
            <a:lvl1pPr>
              <a:defRPr>
                <a:solidFill>
                  <a:schemeClr val="bg1"/>
                </a:solidFill>
                <a:latin typeface="+mj-lt"/>
              </a:defRPr>
            </a:lvl1pPr>
          </a:lstStyle>
          <a:p>
            <a:fld id="{1FB269A0-3A2A-4019-B56C-3C36F165064A}" type="slidenum">
              <a:rPr lang="en-GB" smtClean="0"/>
              <a:t>‹#›</a:t>
            </a:fld>
            <a:endParaRPr lang="en-GB" dirty="0"/>
          </a:p>
        </p:txBody>
      </p:sp>
      <p:sp>
        <p:nvSpPr>
          <p:cNvPr id="42" name="Title 1"/>
          <p:cNvSpPr>
            <a:spLocks noGrp="1"/>
          </p:cNvSpPr>
          <p:nvPr>
            <p:ph type="title"/>
          </p:nvPr>
        </p:nvSpPr>
        <p:spPr>
          <a:xfrm>
            <a:off x="321188" y="110963"/>
            <a:ext cx="11500742" cy="644681"/>
          </a:xfrm>
        </p:spPr>
        <p:txBody>
          <a:bodyPr/>
          <a:lstStyle>
            <a:lvl1pPr algn="l">
              <a:defRPr sz="3200" b="1" cap="small" baseline="0">
                <a:solidFill>
                  <a:srgbClr val="79B144"/>
                </a:solidFill>
                <a:latin typeface="+mj-lt"/>
                <a:cs typeface="Arial" panose="020B0604020202020204" pitchFamily="34" charset="0"/>
              </a:defRPr>
            </a:lvl1pPr>
          </a:lstStyle>
          <a:p>
            <a:r>
              <a:rPr lang="en-US" smtClean="0"/>
              <a:t>Click to edit Master title style</a:t>
            </a:r>
            <a:endParaRPr lang="en-US" dirty="0"/>
          </a:p>
        </p:txBody>
      </p:sp>
      <p:sp>
        <p:nvSpPr>
          <p:cNvPr id="43" name="Text Placeholder 2">
            <a:extLst>
              <a:ext uri="{FF2B5EF4-FFF2-40B4-BE49-F238E27FC236}">
                <a16:creationId xmlns:a16="http://schemas.microsoft.com/office/drawing/2014/main" id="{07FFFCAD-8B7E-7238-42CA-F3452C819B36}"/>
              </a:ext>
            </a:extLst>
          </p:cNvPr>
          <p:cNvSpPr>
            <a:spLocks noGrp="1"/>
          </p:cNvSpPr>
          <p:nvPr>
            <p:ph type="body" idx="1"/>
          </p:nvPr>
        </p:nvSpPr>
        <p:spPr>
          <a:xfrm>
            <a:off x="321187" y="920833"/>
            <a:ext cx="11500742" cy="5519289"/>
          </a:xfrm>
        </p:spPr>
        <p:txBody>
          <a:bodyPr anchor="t" anchorCtr="0"/>
          <a:lstStyle>
            <a:lvl1pPr marL="342000" indent="-285750">
              <a:buFont typeface="Arial" panose="020B0604020202020204" pitchFamily="34" charset="0"/>
              <a:buChar char="•"/>
              <a:defRPr sz="2800" b="0">
                <a:solidFill>
                  <a:schemeClr val="tx1"/>
                </a:solidFill>
                <a:latin typeface="+mj-lt"/>
                <a:cs typeface="Arial" panose="020B0604020202020204" pitchFamily="34" charset="0"/>
              </a:defRPr>
            </a:lvl1pPr>
            <a:lvl2pPr marL="800100" indent="-342900">
              <a:buFont typeface="Arial" panose="020B0604020202020204" pitchFamily="34" charset="0"/>
              <a:buChar char="•"/>
              <a:defRPr sz="2400" b="0">
                <a:solidFill>
                  <a:schemeClr val="tx1"/>
                </a:solidFill>
                <a:latin typeface="+mj-lt"/>
              </a:defRPr>
            </a:lvl2pPr>
            <a:lvl3pPr marL="1200150" indent="-285750">
              <a:buFont typeface="Arial" panose="020B0604020202020204" pitchFamily="34" charset="0"/>
              <a:buChar char="•"/>
              <a:defRPr sz="2000" b="0">
                <a:solidFill>
                  <a:schemeClr val="tx1"/>
                </a:solidFill>
                <a:latin typeface="+mj-lt"/>
              </a:defRPr>
            </a:lvl3pPr>
            <a:lvl4pPr marL="1657350" indent="-285750">
              <a:buFont typeface="Arial" panose="020B0604020202020204" pitchFamily="34" charset="0"/>
              <a:buChar char="•"/>
              <a:defRPr sz="1600" b="0">
                <a:solidFill>
                  <a:schemeClr val="tx1"/>
                </a:solidFill>
                <a:latin typeface="+mj-lt"/>
              </a:defRPr>
            </a:lvl4pPr>
            <a:lvl5pPr marL="2114550" indent="-285750">
              <a:buFont typeface="Arial" panose="020B0604020202020204" pitchFamily="34" charset="0"/>
              <a:buChar char="•"/>
              <a:defRPr sz="1600" b="0">
                <a:latin typeface="+mj-l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81463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9_Title and Content">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2D25861-20CC-9C7E-87D2-CE647F2DF98D}"/>
              </a:ext>
            </a:extLst>
          </p:cNvPr>
          <p:cNvCxnSpPr>
            <a:cxnSpLocks/>
          </p:cNvCxnSpPr>
          <p:nvPr/>
        </p:nvCxnSpPr>
        <p:spPr>
          <a:xfrm>
            <a:off x="0" y="6721476"/>
            <a:ext cx="2635045"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6" name="Group 5">
            <a:extLst>
              <a:ext uri="{FF2B5EF4-FFF2-40B4-BE49-F238E27FC236}">
                <a16:creationId xmlns:a16="http://schemas.microsoft.com/office/drawing/2014/main" id="{C6CC1A9A-EE18-9D0B-1D0B-294301CB87CB}"/>
              </a:ext>
            </a:extLst>
          </p:cNvPr>
          <p:cNvGrpSpPr/>
          <p:nvPr/>
        </p:nvGrpSpPr>
        <p:grpSpPr>
          <a:xfrm>
            <a:off x="2605102" y="6635443"/>
            <a:ext cx="1438528" cy="180000"/>
            <a:chOff x="2838503" y="6536942"/>
            <a:chExt cx="1078896" cy="180000"/>
          </a:xfrm>
        </p:grpSpPr>
        <p:sp>
          <p:nvSpPr>
            <p:cNvPr id="17" name="Oval 16">
              <a:extLst>
                <a:ext uri="{FF2B5EF4-FFF2-40B4-BE49-F238E27FC236}">
                  <a16:creationId xmlns:a16="http://schemas.microsoft.com/office/drawing/2014/main" id="{43841800-4A23-B32C-B984-B271F0CFF7FB}"/>
                </a:ext>
              </a:extLst>
            </p:cNvPr>
            <p:cNvSpPr/>
            <p:nvPr/>
          </p:nvSpPr>
          <p:spPr>
            <a:xfrm>
              <a:off x="2838503" y="6536942"/>
              <a:ext cx="135000" cy="18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latin typeface="+mj-lt"/>
              </a:endParaRPr>
            </a:p>
          </p:txBody>
        </p:sp>
        <p:sp>
          <p:nvSpPr>
            <p:cNvPr id="18" name="Oval 17">
              <a:extLst>
                <a:ext uri="{FF2B5EF4-FFF2-40B4-BE49-F238E27FC236}">
                  <a16:creationId xmlns:a16="http://schemas.microsoft.com/office/drawing/2014/main" id="{8870FD23-9950-F582-3629-0C5C014B68B0}"/>
                </a:ext>
              </a:extLst>
            </p:cNvPr>
            <p:cNvSpPr/>
            <p:nvPr/>
          </p:nvSpPr>
          <p:spPr>
            <a:xfrm>
              <a:off x="3153135" y="6536942"/>
              <a:ext cx="135000" cy="18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latin typeface="+mj-lt"/>
              </a:endParaRPr>
            </a:p>
          </p:txBody>
        </p:sp>
        <p:sp>
          <p:nvSpPr>
            <p:cNvPr id="19" name="Oval 18">
              <a:extLst>
                <a:ext uri="{FF2B5EF4-FFF2-40B4-BE49-F238E27FC236}">
                  <a16:creationId xmlns:a16="http://schemas.microsoft.com/office/drawing/2014/main" id="{0C851B5B-751F-C409-8FA5-E37E1BD83D2F}"/>
                </a:ext>
              </a:extLst>
            </p:cNvPr>
            <p:cNvSpPr/>
            <p:nvPr/>
          </p:nvSpPr>
          <p:spPr>
            <a:xfrm>
              <a:off x="3467767" y="6536942"/>
              <a:ext cx="135000" cy="18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latin typeface="+mj-lt"/>
              </a:endParaRPr>
            </a:p>
          </p:txBody>
        </p:sp>
        <p:sp>
          <p:nvSpPr>
            <p:cNvPr id="20" name="Oval 19">
              <a:extLst>
                <a:ext uri="{FF2B5EF4-FFF2-40B4-BE49-F238E27FC236}">
                  <a16:creationId xmlns:a16="http://schemas.microsoft.com/office/drawing/2014/main" id="{65F4C5EB-36F4-0763-6D9C-044BF5BE632B}"/>
                </a:ext>
              </a:extLst>
            </p:cNvPr>
            <p:cNvSpPr/>
            <p:nvPr/>
          </p:nvSpPr>
          <p:spPr>
            <a:xfrm>
              <a:off x="3782399" y="6536942"/>
              <a:ext cx="135000" cy="18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latin typeface="+mj-lt"/>
              </a:endParaRPr>
            </a:p>
          </p:txBody>
        </p:sp>
      </p:grpSp>
      <p:grpSp>
        <p:nvGrpSpPr>
          <p:cNvPr id="16" name="Group 15">
            <a:extLst>
              <a:ext uri="{FF2B5EF4-FFF2-40B4-BE49-F238E27FC236}">
                <a16:creationId xmlns:a16="http://schemas.microsoft.com/office/drawing/2014/main" id="{D5DFB8BA-772F-D65C-807C-A97CB5B0A6D8}"/>
              </a:ext>
            </a:extLst>
          </p:cNvPr>
          <p:cNvGrpSpPr/>
          <p:nvPr/>
        </p:nvGrpSpPr>
        <p:grpSpPr>
          <a:xfrm>
            <a:off x="11410366" y="50761"/>
            <a:ext cx="735739" cy="120404"/>
            <a:chOff x="570271" y="199310"/>
            <a:chExt cx="2566220" cy="446366"/>
          </a:xfrm>
        </p:grpSpPr>
        <p:sp>
          <p:nvSpPr>
            <p:cNvPr id="21" name="Oval 20">
              <a:extLst>
                <a:ext uri="{FF2B5EF4-FFF2-40B4-BE49-F238E27FC236}">
                  <a16:creationId xmlns:a16="http://schemas.microsoft.com/office/drawing/2014/main" id="{ED11E893-BB89-E0B7-E762-A5DAA8820ECC}"/>
                </a:ext>
              </a:extLst>
            </p:cNvPr>
            <p:cNvSpPr/>
            <p:nvPr/>
          </p:nvSpPr>
          <p:spPr>
            <a:xfrm>
              <a:off x="570271" y="206476"/>
              <a:ext cx="413221" cy="4392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latin typeface="+mj-lt"/>
              </a:endParaRPr>
            </a:p>
          </p:txBody>
        </p:sp>
        <p:sp>
          <p:nvSpPr>
            <p:cNvPr id="22" name="Oval 21">
              <a:extLst>
                <a:ext uri="{FF2B5EF4-FFF2-40B4-BE49-F238E27FC236}">
                  <a16:creationId xmlns:a16="http://schemas.microsoft.com/office/drawing/2014/main" id="{0CDA697B-110D-98CE-FEDF-DD815BD146E2}"/>
                </a:ext>
              </a:extLst>
            </p:cNvPr>
            <p:cNvSpPr/>
            <p:nvPr/>
          </p:nvSpPr>
          <p:spPr>
            <a:xfrm>
              <a:off x="1288026" y="206476"/>
              <a:ext cx="412955" cy="4392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latin typeface="+mj-lt"/>
              </a:endParaRPr>
            </a:p>
          </p:txBody>
        </p:sp>
        <p:sp>
          <p:nvSpPr>
            <p:cNvPr id="23" name="Oval 22">
              <a:extLst>
                <a:ext uri="{FF2B5EF4-FFF2-40B4-BE49-F238E27FC236}">
                  <a16:creationId xmlns:a16="http://schemas.microsoft.com/office/drawing/2014/main" id="{DFBCAD56-63B3-E272-A42B-B19AAF1A550A}"/>
                </a:ext>
              </a:extLst>
            </p:cNvPr>
            <p:cNvSpPr/>
            <p:nvPr/>
          </p:nvSpPr>
          <p:spPr>
            <a:xfrm>
              <a:off x="2005781" y="206476"/>
              <a:ext cx="412955" cy="4392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latin typeface="+mj-lt"/>
              </a:endParaRPr>
            </a:p>
          </p:txBody>
        </p:sp>
        <p:sp>
          <p:nvSpPr>
            <p:cNvPr id="24" name="Oval 23">
              <a:extLst>
                <a:ext uri="{FF2B5EF4-FFF2-40B4-BE49-F238E27FC236}">
                  <a16:creationId xmlns:a16="http://schemas.microsoft.com/office/drawing/2014/main" id="{B9BC5A47-8B2D-B643-6986-60F125F9B141}"/>
                </a:ext>
              </a:extLst>
            </p:cNvPr>
            <p:cNvSpPr/>
            <p:nvPr/>
          </p:nvSpPr>
          <p:spPr>
            <a:xfrm>
              <a:off x="2723536" y="199310"/>
              <a:ext cx="412955" cy="4392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latin typeface="+mj-lt"/>
              </a:endParaRPr>
            </a:p>
          </p:txBody>
        </p:sp>
      </p:grpSp>
      <p:sp>
        <p:nvSpPr>
          <p:cNvPr id="26" name="Slide Number Placeholder 5"/>
          <p:cNvSpPr>
            <a:spLocks noGrp="1"/>
          </p:cNvSpPr>
          <p:nvPr>
            <p:ph type="sldNum" sz="quarter" idx="12"/>
          </p:nvPr>
        </p:nvSpPr>
        <p:spPr>
          <a:xfrm>
            <a:off x="9270279" y="6576647"/>
            <a:ext cx="2552444" cy="281354"/>
          </a:xfrm>
        </p:spPr>
        <p:txBody>
          <a:bodyPr/>
          <a:lstStyle>
            <a:lvl1pPr>
              <a:defRPr>
                <a:solidFill>
                  <a:schemeClr val="bg1">
                    <a:lumMod val="50000"/>
                  </a:schemeClr>
                </a:solidFill>
                <a:latin typeface="+mj-lt"/>
              </a:defRPr>
            </a:lvl1pPr>
          </a:lstStyle>
          <a:p>
            <a:fld id="{1FB269A0-3A2A-4019-B56C-3C36F165064A}" type="slidenum">
              <a:rPr lang="en-GB" smtClean="0"/>
              <a:t>‹#›</a:t>
            </a:fld>
            <a:endParaRPr lang="en-GB" dirty="0"/>
          </a:p>
        </p:txBody>
      </p:sp>
      <p:sp>
        <p:nvSpPr>
          <p:cNvPr id="27" name="Title 1"/>
          <p:cNvSpPr>
            <a:spLocks noGrp="1"/>
          </p:cNvSpPr>
          <p:nvPr>
            <p:ph type="title"/>
          </p:nvPr>
        </p:nvSpPr>
        <p:spPr>
          <a:xfrm>
            <a:off x="321188" y="110963"/>
            <a:ext cx="11500742" cy="644681"/>
          </a:xfrm>
        </p:spPr>
        <p:txBody>
          <a:bodyPr/>
          <a:lstStyle>
            <a:lvl1pPr algn="l">
              <a:defRPr sz="3200" b="1" cap="small" baseline="0">
                <a:solidFill>
                  <a:srgbClr val="79B144"/>
                </a:solidFill>
                <a:latin typeface="+mj-lt"/>
                <a:cs typeface="Arial" panose="020B0604020202020204" pitchFamily="34" charset="0"/>
              </a:defRPr>
            </a:lvl1pPr>
          </a:lstStyle>
          <a:p>
            <a:r>
              <a:rPr lang="en-US" smtClean="0"/>
              <a:t>Click to edit Master title style</a:t>
            </a:r>
            <a:endParaRPr lang="en-US" dirty="0"/>
          </a:p>
        </p:txBody>
      </p:sp>
      <p:sp>
        <p:nvSpPr>
          <p:cNvPr id="28" name="Text Placeholder 2">
            <a:extLst>
              <a:ext uri="{FF2B5EF4-FFF2-40B4-BE49-F238E27FC236}">
                <a16:creationId xmlns:a16="http://schemas.microsoft.com/office/drawing/2014/main" id="{07FFFCAD-8B7E-7238-42CA-F3452C819B36}"/>
              </a:ext>
            </a:extLst>
          </p:cNvPr>
          <p:cNvSpPr>
            <a:spLocks noGrp="1"/>
          </p:cNvSpPr>
          <p:nvPr>
            <p:ph type="body" idx="1"/>
          </p:nvPr>
        </p:nvSpPr>
        <p:spPr>
          <a:xfrm>
            <a:off x="321187" y="920833"/>
            <a:ext cx="11500742" cy="5519289"/>
          </a:xfrm>
        </p:spPr>
        <p:txBody>
          <a:bodyPr anchor="t" anchorCtr="0"/>
          <a:lstStyle>
            <a:lvl1pPr marL="342000" indent="-285750">
              <a:buFont typeface="Arial" panose="020B0604020202020204" pitchFamily="34" charset="0"/>
              <a:buChar char="•"/>
              <a:defRPr sz="2800" b="0">
                <a:solidFill>
                  <a:schemeClr val="tx1"/>
                </a:solidFill>
                <a:latin typeface="+mj-lt"/>
                <a:cs typeface="Arial" panose="020B0604020202020204" pitchFamily="34" charset="0"/>
              </a:defRPr>
            </a:lvl1pPr>
            <a:lvl2pPr marL="800100" indent="-342900">
              <a:buFont typeface="Arial" panose="020B0604020202020204" pitchFamily="34" charset="0"/>
              <a:buChar char="•"/>
              <a:defRPr sz="2400" b="0">
                <a:solidFill>
                  <a:schemeClr val="tx1"/>
                </a:solidFill>
                <a:latin typeface="+mj-lt"/>
              </a:defRPr>
            </a:lvl2pPr>
            <a:lvl3pPr marL="1200150" indent="-285750">
              <a:buFont typeface="Arial" panose="020B0604020202020204" pitchFamily="34" charset="0"/>
              <a:buChar char="•"/>
              <a:defRPr sz="2000" b="0">
                <a:solidFill>
                  <a:schemeClr val="tx1"/>
                </a:solidFill>
                <a:latin typeface="+mj-lt"/>
              </a:defRPr>
            </a:lvl3pPr>
            <a:lvl4pPr marL="1657350" indent="-285750">
              <a:buFont typeface="Arial" panose="020B0604020202020204" pitchFamily="34" charset="0"/>
              <a:buChar char="•"/>
              <a:defRPr sz="1600" b="0">
                <a:solidFill>
                  <a:schemeClr val="tx1"/>
                </a:solidFill>
                <a:latin typeface="+mj-lt"/>
              </a:defRPr>
            </a:lvl4pPr>
            <a:lvl5pPr marL="2114550" indent="-285750">
              <a:buFont typeface="Arial" panose="020B0604020202020204" pitchFamily="34" charset="0"/>
              <a:buChar char="•"/>
              <a:defRPr sz="1600" b="0">
                <a:latin typeface="+mj-l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979075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01E367A-4E98-6FE2-0707-8ABAB8DE7106}"/>
              </a:ext>
            </a:extLst>
          </p:cNvPr>
          <p:cNvSpPr/>
          <p:nvPr/>
        </p:nvSpPr>
        <p:spPr>
          <a:xfrm>
            <a:off x="0" y="6223820"/>
            <a:ext cx="12192000" cy="634181"/>
          </a:xfrm>
          <a:prstGeom prst="rect">
            <a:avLst/>
          </a:prstGeom>
          <a:solidFill>
            <a:srgbClr val="A7CD3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cxnSp>
        <p:nvCxnSpPr>
          <p:cNvPr id="15" name="Straight Connector 14">
            <a:extLst>
              <a:ext uri="{FF2B5EF4-FFF2-40B4-BE49-F238E27FC236}">
                <a16:creationId xmlns:a16="http://schemas.microsoft.com/office/drawing/2014/main" id="{D2D25861-20CC-9C7E-87D2-CE647F2DF98D}"/>
              </a:ext>
            </a:extLst>
          </p:cNvPr>
          <p:cNvCxnSpPr>
            <a:cxnSpLocks/>
          </p:cNvCxnSpPr>
          <p:nvPr/>
        </p:nvCxnSpPr>
        <p:spPr>
          <a:xfrm>
            <a:off x="-13109" y="6577782"/>
            <a:ext cx="2635045"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6" name="Group 5">
            <a:extLst>
              <a:ext uri="{FF2B5EF4-FFF2-40B4-BE49-F238E27FC236}">
                <a16:creationId xmlns:a16="http://schemas.microsoft.com/office/drawing/2014/main" id="{C6CC1A9A-EE18-9D0B-1D0B-294301CB87CB}"/>
              </a:ext>
            </a:extLst>
          </p:cNvPr>
          <p:cNvGrpSpPr/>
          <p:nvPr/>
        </p:nvGrpSpPr>
        <p:grpSpPr>
          <a:xfrm>
            <a:off x="2591993" y="6491749"/>
            <a:ext cx="1438528" cy="180000"/>
            <a:chOff x="2838503" y="6536942"/>
            <a:chExt cx="1078896" cy="180000"/>
          </a:xfrm>
        </p:grpSpPr>
        <p:sp>
          <p:nvSpPr>
            <p:cNvPr id="17" name="Oval 16">
              <a:extLst>
                <a:ext uri="{FF2B5EF4-FFF2-40B4-BE49-F238E27FC236}">
                  <a16:creationId xmlns:a16="http://schemas.microsoft.com/office/drawing/2014/main" id="{43841800-4A23-B32C-B984-B271F0CFF7FB}"/>
                </a:ext>
              </a:extLst>
            </p:cNvPr>
            <p:cNvSpPr/>
            <p:nvPr/>
          </p:nvSpPr>
          <p:spPr>
            <a:xfrm>
              <a:off x="2838503" y="6536942"/>
              <a:ext cx="135000" cy="18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18" name="Oval 17">
              <a:extLst>
                <a:ext uri="{FF2B5EF4-FFF2-40B4-BE49-F238E27FC236}">
                  <a16:creationId xmlns:a16="http://schemas.microsoft.com/office/drawing/2014/main" id="{8870FD23-9950-F582-3629-0C5C014B68B0}"/>
                </a:ext>
              </a:extLst>
            </p:cNvPr>
            <p:cNvSpPr/>
            <p:nvPr/>
          </p:nvSpPr>
          <p:spPr>
            <a:xfrm>
              <a:off x="3153135" y="6536942"/>
              <a:ext cx="135000" cy="18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19" name="Oval 18">
              <a:extLst>
                <a:ext uri="{FF2B5EF4-FFF2-40B4-BE49-F238E27FC236}">
                  <a16:creationId xmlns:a16="http://schemas.microsoft.com/office/drawing/2014/main" id="{0C851B5B-751F-C409-8FA5-E37E1BD83D2F}"/>
                </a:ext>
              </a:extLst>
            </p:cNvPr>
            <p:cNvSpPr/>
            <p:nvPr/>
          </p:nvSpPr>
          <p:spPr>
            <a:xfrm>
              <a:off x="3467767" y="6536942"/>
              <a:ext cx="135000" cy="18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20" name="Oval 19">
              <a:extLst>
                <a:ext uri="{FF2B5EF4-FFF2-40B4-BE49-F238E27FC236}">
                  <a16:creationId xmlns:a16="http://schemas.microsoft.com/office/drawing/2014/main" id="{65F4C5EB-36F4-0763-6D9C-044BF5BE632B}"/>
                </a:ext>
              </a:extLst>
            </p:cNvPr>
            <p:cNvSpPr/>
            <p:nvPr/>
          </p:nvSpPr>
          <p:spPr>
            <a:xfrm>
              <a:off x="3782399" y="6536942"/>
              <a:ext cx="135000" cy="18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grpSp>
      <p:grpSp>
        <p:nvGrpSpPr>
          <p:cNvPr id="16" name="Group 15">
            <a:extLst>
              <a:ext uri="{FF2B5EF4-FFF2-40B4-BE49-F238E27FC236}">
                <a16:creationId xmlns:a16="http://schemas.microsoft.com/office/drawing/2014/main" id="{D5DFB8BA-772F-D65C-807C-A97CB5B0A6D8}"/>
              </a:ext>
            </a:extLst>
          </p:cNvPr>
          <p:cNvGrpSpPr/>
          <p:nvPr/>
        </p:nvGrpSpPr>
        <p:grpSpPr>
          <a:xfrm>
            <a:off x="9050679" y="213704"/>
            <a:ext cx="2727557" cy="446366"/>
            <a:chOff x="570271" y="199310"/>
            <a:chExt cx="2566220" cy="446366"/>
          </a:xfrm>
        </p:grpSpPr>
        <p:sp>
          <p:nvSpPr>
            <p:cNvPr id="21" name="Oval 20">
              <a:extLst>
                <a:ext uri="{FF2B5EF4-FFF2-40B4-BE49-F238E27FC236}">
                  <a16:creationId xmlns:a16="http://schemas.microsoft.com/office/drawing/2014/main" id="{ED11E893-BB89-E0B7-E762-A5DAA8820ECC}"/>
                </a:ext>
              </a:extLst>
            </p:cNvPr>
            <p:cNvSpPr/>
            <p:nvPr/>
          </p:nvSpPr>
          <p:spPr>
            <a:xfrm>
              <a:off x="570271" y="206476"/>
              <a:ext cx="413221" cy="4392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22" name="Oval 21">
              <a:extLst>
                <a:ext uri="{FF2B5EF4-FFF2-40B4-BE49-F238E27FC236}">
                  <a16:creationId xmlns:a16="http://schemas.microsoft.com/office/drawing/2014/main" id="{0CDA697B-110D-98CE-FEDF-DD815BD146E2}"/>
                </a:ext>
              </a:extLst>
            </p:cNvPr>
            <p:cNvSpPr/>
            <p:nvPr/>
          </p:nvSpPr>
          <p:spPr>
            <a:xfrm>
              <a:off x="1288026" y="206476"/>
              <a:ext cx="412955" cy="4392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23" name="Oval 22">
              <a:extLst>
                <a:ext uri="{FF2B5EF4-FFF2-40B4-BE49-F238E27FC236}">
                  <a16:creationId xmlns:a16="http://schemas.microsoft.com/office/drawing/2014/main" id="{DFBCAD56-63B3-E272-A42B-B19AAF1A550A}"/>
                </a:ext>
              </a:extLst>
            </p:cNvPr>
            <p:cNvSpPr/>
            <p:nvPr/>
          </p:nvSpPr>
          <p:spPr>
            <a:xfrm>
              <a:off x="2005781" y="206476"/>
              <a:ext cx="412955" cy="4392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24" name="Oval 23">
              <a:extLst>
                <a:ext uri="{FF2B5EF4-FFF2-40B4-BE49-F238E27FC236}">
                  <a16:creationId xmlns:a16="http://schemas.microsoft.com/office/drawing/2014/main" id="{B9BC5A47-8B2D-B643-6986-60F125F9B141}"/>
                </a:ext>
              </a:extLst>
            </p:cNvPr>
            <p:cNvSpPr/>
            <p:nvPr/>
          </p:nvSpPr>
          <p:spPr>
            <a:xfrm>
              <a:off x="2723536" y="199310"/>
              <a:ext cx="412955" cy="4392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grpSp>
      <p:sp>
        <p:nvSpPr>
          <p:cNvPr id="26" name="Slide Number Placeholder 5"/>
          <p:cNvSpPr>
            <a:spLocks noGrp="1"/>
          </p:cNvSpPr>
          <p:nvPr>
            <p:ph type="sldNum" sz="quarter" idx="12"/>
          </p:nvPr>
        </p:nvSpPr>
        <p:spPr>
          <a:xfrm>
            <a:off x="8737600" y="6356351"/>
            <a:ext cx="2844800" cy="365125"/>
          </a:xfrm>
        </p:spPr>
        <p:txBody>
          <a:bodyPr/>
          <a:lstStyle>
            <a:lvl1pPr>
              <a:defRPr/>
            </a:lvl1pPr>
          </a:lstStyle>
          <a:p>
            <a:fld id="{1FB269A0-3A2A-4019-B56C-3C36F165064A}" type="slidenum">
              <a:rPr lang="en-GB" smtClean="0"/>
              <a:t>‹#›</a:t>
            </a:fld>
            <a:endParaRPr lang="en-GB" dirty="0"/>
          </a:p>
        </p:txBody>
      </p:sp>
      <p:sp>
        <p:nvSpPr>
          <p:cNvPr id="27" name="Title 1"/>
          <p:cNvSpPr>
            <a:spLocks noGrp="1"/>
          </p:cNvSpPr>
          <p:nvPr>
            <p:ph type="title"/>
          </p:nvPr>
        </p:nvSpPr>
        <p:spPr>
          <a:xfrm>
            <a:off x="321188" y="110963"/>
            <a:ext cx="8547320" cy="644681"/>
          </a:xfrm>
        </p:spPr>
        <p:txBody>
          <a:bodyPr/>
          <a:lstStyle>
            <a:lvl1pPr algn="l">
              <a:defRPr sz="3200" b="1" cap="small" baseline="0">
                <a:solidFill>
                  <a:srgbClr val="79B144"/>
                </a:solidFill>
                <a:latin typeface="+mj-lt"/>
                <a:cs typeface="Arial" panose="020B0604020202020204" pitchFamily="34" charset="0"/>
              </a:defRPr>
            </a:lvl1pPr>
          </a:lstStyle>
          <a:p>
            <a:r>
              <a:rPr lang="en-US" smtClean="0"/>
              <a:t>Click to edit Master title style</a:t>
            </a:r>
            <a:endParaRPr lang="en-US" dirty="0"/>
          </a:p>
        </p:txBody>
      </p:sp>
      <p:sp>
        <p:nvSpPr>
          <p:cNvPr id="28" name="Text Placeholder 2">
            <a:extLst>
              <a:ext uri="{FF2B5EF4-FFF2-40B4-BE49-F238E27FC236}">
                <a16:creationId xmlns:a16="http://schemas.microsoft.com/office/drawing/2014/main" id="{07FFFCAD-8B7E-7238-42CA-F3452C819B36}"/>
              </a:ext>
            </a:extLst>
          </p:cNvPr>
          <p:cNvSpPr>
            <a:spLocks noGrp="1"/>
          </p:cNvSpPr>
          <p:nvPr>
            <p:ph type="body" idx="1"/>
          </p:nvPr>
        </p:nvSpPr>
        <p:spPr>
          <a:xfrm>
            <a:off x="321187" y="920833"/>
            <a:ext cx="11500742" cy="5075521"/>
          </a:xfrm>
        </p:spPr>
        <p:txBody>
          <a:bodyPr anchor="t" anchorCtr="0"/>
          <a:lstStyle>
            <a:lvl1pPr marL="342000" indent="-285750">
              <a:buFont typeface="Arial" panose="020B0604020202020204" pitchFamily="34" charset="0"/>
              <a:buChar char="•"/>
              <a:defRPr sz="2800" b="0">
                <a:solidFill>
                  <a:schemeClr val="tx1"/>
                </a:solidFill>
                <a:latin typeface="+mj-lt"/>
                <a:cs typeface="Arial" panose="020B0604020202020204" pitchFamily="34" charset="0"/>
              </a:defRPr>
            </a:lvl1pPr>
            <a:lvl2pPr marL="800100" indent="-342900">
              <a:buFont typeface="Arial" panose="020B0604020202020204" pitchFamily="34" charset="0"/>
              <a:buChar char="•"/>
              <a:defRPr sz="2400" b="0">
                <a:solidFill>
                  <a:schemeClr val="tx1"/>
                </a:solidFill>
                <a:latin typeface="+mj-lt"/>
              </a:defRPr>
            </a:lvl2pPr>
            <a:lvl3pPr marL="1200150" indent="-285750">
              <a:buFont typeface="Arial" panose="020B0604020202020204" pitchFamily="34" charset="0"/>
              <a:buChar char="•"/>
              <a:defRPr sz="2000" b="0">
                <a:solidFill>
                  <a:schemeClr val="tx1"/>
                </a:solidFill>
                <a:latin typeface="+mj-lt"/>
              </a:defRPr>
            </a:lvl3pPr>
            <a:lvl4pPr marL="1657350" indent="-285750">
              <a:buFont typeface="Arial" panose="020B0604020202020204" pitchFamily="34" charset="0"/>
              <a:buChar char="•"/>
              <a:defRPr sz="1600" b="0">
                <a:solidFill>
                  <a:schemeClr val="tx1"/>
                </a:solidFill>
                <a:latin typeface="+mj-lt"/>
              </a:defRPr>
            </a:lvl4pPr>
            <a:lvl5pPr marL="2114550" indent="-285750">
              <a:buFont typeface="Arial" panose="020B0604020202020204" pitchFamily="34" charset="0"/>
              <a:buChar char="•"/>
              <a:defRPr sz="1600" b="0">
                <a:latin typeface="+mj-l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2025351"/>
      </p:ext>
    </p:extLst>
  </p:cSld>
  <p:clrMapOvr>
    <a:overrideClrMapping bg1="lt1" tx1="dk1" bg2="lt2" tx2="dk2" accent1="accent1" accent2="accent2" accent3="accent3" accent4="accent4" accent5="accent5" accent6="accent6" hlink="hlink" folHlink="folHlink"/>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2D25861-20CC-9C7E-87D2-CE647F2DF98D}"/>
              </a:ext>
            </a:extLst>
          </p:cNvPr>
          <p:cNvCxnSpPr>
            <a:cxnSpLocks/>
          </p:cNvCxnSpPr>
          <p:nvPr/>
        </p:nvCxnSpPr>
        <p:spPr>
          <a:xfrm>
            <a:off x="-13109" y="6577782"/>
            <a:ext cx="2635045"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6" name="Group 5">
            <a:extLst>
              <a:ext uri="{FF2B5EF4-FFF2-40B4-BE49-F238E27FC236}">
                <a16:creationId xmlns:a16="http://schemas.microsoft.com/office/drawing/2014/main" id="{C6CC1A9A-EE18-9D0B-1D0B-294301CB87CB}"/>
              </a:ext>
            </a:extLst>
          </p:cNvPr>
          <p:cNvGrpSpPr/>
          <p:nvPr/>
        </p:nvGrpSpPr>
        <p:grpSpPr>
          <a:xfrm>
            <a:off x="2591993" y="6491749"/>
            <a:ext cx="1438528" cy="180000"/>
            <a:chOff x="2838503" y="6536942"/>
            <a:chExt cx="1078896" cy="180000"/>
          </a:xfrm>
        </p:grpSpPr>
        <p:sp>
          <p:nvSpPr>
            <p:cNvPr id="17" name="Oval 16">
              <a:extLst>
                <a:ext uri="{FF2B5EF4-FFF2-40B4-BE49-F238E27FC236}">
                  <a16:creationId xmlns:a16="http://schemas.microsoft.com/office/drawing/2014/main" id="{43841800-4A23-B32C-B984-B271F0CFF7FB}"/>
                </a:ext>
              </a:extLst>
            </p:cNvPr>
            <p:cNvSpPr/>
            <p:nvPr/>
          </p:nvSpPr>
          <p:spPr>
            <a:xfrm>
              <a:off x="2838503" y="6536942"/>
              <a:ext cx="135000" cy="18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18" name="Oval 17">
              <a:extLst>
                <a:ext uri="{FF2B5EF4-FFF2-40B4-BE49-F238E27FC236}">
                  <a16:creationId xmlns:a16="http://schemas.microsoft.com/office/drawing/2014/main" id="{8870FD23-9950-F582-3629-0C5C014B68B0}"/>
                </a:ext>
              </a:extLst>
            </p:cNvPr>
            <p:cNvSpPr/>
            <p:nvPr/>
          </p:nvSpPr>
          <p:spPr>
            <a:xfrm>
              <a:off x="3153135" y="6536942"/>
              <a:ext cx="135000" cy="18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19" name="Oval 18">
              <a:extLst>
                <a:ext uri="{FF2B5EF4-FFF2-40B4-BE49-F238E27FC236}">
                  <a16:creationId xmlns:a16="http://schemas.microsoft.com/office/drawing/2014/main" id="{0C851B5B-751F-C409-8FA5-E37E1BD83D2F}"/>
                </a:ext>
              </a:extLst>
            </p:cNvPr>
            <p:cNvSpPr/>
            <p:nvPr/>
          </p:nvSpPr>
          <p:spPr>
            <a:xfrm>
              <a:off x="3467767" y="6536942"/>
              <a:ext cx="135000" cy="18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20" name="Oval 19">
              <a:extLst>
                <a:ext uri="{FF2B5EF4-FFF2-40B4-BE49-F238E27FC236}">
                  <a16:creationId xmlns:a16="http://schemas.microsoft.com/office/drawing/2014/main" id="{65F4C5EB-36F4-0763-6D9C-044BF5BE632B}"/>
                </a:ext>
              </a:extLst>
            </p:cNvPr>
            <p:cNvSpPr/>
            <p:nvPr/>
          </p:nvSpPr>
          <p:spPr>
            <a:xfrm>
              <a:off x="3782399" y="6536942"/>
              <a:ext cx="135000" cy="18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grpSp>
      <p:sp>
        <p:nvSpPr>
          <p:cNvPr id="26" name="Slide Number Placeholder 5"/>
          <p:cNvSpPr>
            <a:spLocks noGrp="1"/>
          </p:cNvSpPr>
          <p:nvPr>
            <p:ph type="sldNum" sz="quarter" idx="12"/>
          </p:nvPr>
        </p:nvSpPr>
        <p:spPr>
          <a:xfrm>
            <a:off x="8737600" y="6356351"/>
            <a:ext cx="2844800" cy="365125"/>
          </a:xfrm>
        </p:spPr>
        <p:txBody>
          <a:bodyPr/>
          <a:lstStyle>
            <a:lvl1pPr>
              <a:defRPr/>
            </a:lvl1pPr>
          </a:lstStyle>
          <a:p>
            <a:fld id="{1FB269A0-3A2A-4019-B56C-3C36F165064A}" type="slidenum">
              <a:rPr lang="en-GB" smtClean="0"/>
              <a:t>‹#›</a:t>
            </a:fld>
            <a:endParaRPr lang="en-GB" dirty="0"/>
          </a:p>
        </p:txBody>
      </p:sp>
      <p:sp>
        <p:nvSpPr>
          <p:cNvPr id="10" name="Title 1"/>
          <p:cNvSpPr>
            <a:spLocks noGrp="1"/>
          </p:cNvSpPr>
          <p:nvPr>
            <p:ph type="title"/>
          </p:nvPr>
        </p:nvSpPr>
        <p:spPr>
          <a:xfrm>
            <a:off x="321188" y="110963"/>
            <a:ext cx="11500742" cy="644681"/>
          </a:xfrm>
        </p:spPr>
        <p:txBody>
          <a:bodyPr/>
          <a:lstStyle>
            <a:lvl1pPr algn="l">
              <a:defRPr sz="3200" b="1" cap="small" baseline="0">
                <a:solidFill>
                  <a:srgbClr val="79B144"/>
                </a:solidFill>
                <a:latin typeface="+mj-lt"/>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0764261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2D25861-20CC-9C7E-87D2-CE647F2DF98D}"/>
              </a:ext>
            </a:extLst>
          </p:cNvPr>
          <p:cNvCxnSpPr>
            <a:cxnSpLocks/>
          </p:cNvCxnSpPr>
          <p:nvPr/>
        </p:nvCxnSpPr>
        <p:spPr>
          <a:xfrm>
            <a:off x="-13109" y="6577782"/>
            <a:ext cx="2635045" cy="0"/>
          </a:xfrm>
          <a:prstGeom prst="line">
            <a:avLst/>
          </a:prstGeom>
          <a:ln>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6" name="Group 5">
            <a:extLst>
              <a:ext uri="{FF2B5EF4-FFF2-40B4-BE49-F238E27FC236}">
                <a16:creationId xmlns:a16="http://schemas.microsoft.com/office/drawing/2014/main" id="{C6CC1A9A-EE18-9D0B-1D0B-294301CB87CB}"/>
              </a:ext>
            </a:extLst>
          </p:cNvPr>
          <p:cNvGrpSpPr/>
          <p:nvPr/>
        </p:nvGrpSpPr>
        <p:grpSpPr>
          <a:xfrm>
            <a:off x="2591993" y="6491749"/>
            <a:ext cx="1438528" cy="180000"/>
            <a:chOff x="2838503" y="6536942"/>
            <a:chExt cx="1078896" cy="180000"/>
          </a:xfrm>
        </p:grpSpPr>
        <p:sp>
          <p:nvSpPr>
            <p:cNvPr id="17" name="Oval 16">
              <a:extLst>
                <a:ext uri="{FF2B5EF4-FFF2-40B4-BE49-F238E27FC236}">
                  <a16:creationId xmlns:a16="http://schemas.microsoft.com/office/drawing/2014/main" id="{43841800-4A23-B32C-B984-B271F0CFF7FB}"/>
                </a:ext>
              </a:extLst>
            </p:cNvPr>
            <p:cNvSpPr/>
            <p:nvPr/>
          </p:nvSpPr>
          <p:spPr>
            <a:xfrm>
              <a:off x="2838503" y="6536942"/>
              <a:ext cx="135000" cy="18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18" name="Oval 17">
              <a:extLst>
                <a:ext uri="{FF2B5EF4-FFF2-40B4-BE49-F238E27FC236}">
                  <a16:creationId xmlns:a16="http://schemas.microsoft.com/office/drawing/2014/main" id="{8870FD23-9950-F582-3629-0C5C014B68B0}"/>
                </a:ext>
              </a:extLst>
            </p:cNvPr>
            <p:cNvSpPr/>
            <p:nvPr/>
          </p:nvSpPr>
          <p:spPr>
            <a:xfrm>
              <a:off x="3153135" y="6536942"/>
              <a:ext cx="135000" cy="18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19" name="Oval 18">
              <a:extLst>
                <a:ext uri="{FF2B5EF4-FFF2-40B4-BE49-F238E27FC236}">
                  <a16:creationId xmlns:a16="http://schemas.microsoft.com/office/drawing/2014/main" id="{0C851B5B-751F-C409-8FA5-E37E1BD83D2F}"/>
                </a:ext>
              </a:extLst>
            </p:cNvPr>
            <p:cNvSpPr/>
            <p:nvPr/>
          </p:nvSpPr>
          <p:spPr>
            <a:xfrm>
              <a:off x="3467767" y="6536942"/>
              <a:ext cx="135000" cy="18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20" name="Oval 19">
              <a:extLst>
                <a:ext uri="{FF2B5EF4-FFF2-40B4-BE49-F238E27FC236}">
                  <a16:creationId xmlns:a16="http://schemas.microsoft.com/office/drawing/2014/main" id="{65F4C5EB-36F4-0763-6D9C-044BF5BE632B}"/>
                </a:ext>
              </a:extLst>
            </p:cNvPr>
            <p:cNvSpPr/>
            <p:nvPr/>
          </p:nvSpPr>
          <p:spPr>
            <a:xfrm>
              <a:off x="3782399" y="6536942"/>
              <a:ext cx="135000" cy="180000"/>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grpSp>
      <p:grpSp>
        <p:nvGrpSpPr>
          <p:cNvPr id="16" name="Group 15">
            <a:extLst>
              <a:ext uri="{FF2B5EF4-FFF2-40B4-BE49-F238E27FC236}">
                <a16:creationId xmlns:a16="http://schemas.microsoft.com/office/drawing/2014/main" id="{D5DFB8BA-772F-D65C-807C-A97CB5B0A6D8}"/>
              </a:ext>
            </a:extLst>
          </p:cNvPr>
          <p:cNvGrpSpPr/>
          <p:nvPr/>
        </p:nvGrpSpPr>
        <p:grpSpPr>
          <a:xfrm>
            <a:off x="9050679" y="213704"/>
            <a:ext cx="2727557" cy="446366"/>
            <a:chOff x="570271" y="199310"/>
            <a:chExt cx="2566220" cy="446366"/>
          </a:xfrm>
        </p:grpSpPr>
        <p:sp>
          <p:nvSpPr>
            <p:cNvPr id="21" name="Oval 20">
              <a:extLst>
                <a:ext uri="{FF2B5EF4-FFF2-40B4-BE49-F238E27FC236}">
                  <a16:creationId xmlns:a16="http://schemas.microsoft.com/office/drawing/2014/main" id="{ED11E893-BB89-E0B7-E762-A5DAA8820ECC}"/>
                </a:ext>
              </a:extLst>
            </p:cNvPr>
            <p:cNvSpPr/>
            <p:nvPr/>
          </p:nvSpPr>
          <p:spPr>
            <a:xfrm>
              <a:off x="570271" y="206476"/>
              <a:ext cx="413221" cy="4392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22" name="Oval 21">
              <a:extLst>
                <a:ext uri="{FF2B5EF4-FFF2-40B4-BE49-F238E27FC236}">
                  <a16:creationId xmlns:a16="http://schemas.microsoft.com/office/drawing/2014/main" id="{0CDA697B-110D-98CE-FEDF-DD815BD146E2}"/>
                </a:ext>
              </a:extLst>
            </p:cNvPr>
            <p:cNvSpPr/>
            <p:nvPr/>
          </p:nvSpPr>
          <p:spPr>
            <a:xfrm>
              <a:off x="1288026" y="206476"/>
              <a:ext cx="412955" cy="4392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23" name="Oval 22">
              <a:extLst>
                <a:ext uri="{FF2B5EF4-FFF2-40B4-BE49-F238E27FC236}">
                  <a16:creationId xmlns:a16="http://schemas.microsoft.com/office/drawing/2014/main" id="{DFBCAD56-63B3-E272-A42B-B19AAF1A550A}"/>
                </a:ext>
              </a:extLst>
            </p:cNvPr>
            <p:cNvSpPr/>
            <p:nvPr/>
          </p:nvSpPr>
          <p:spPr>
            <a:xfrm>
              <a:off x="2005781" y="206476"/>
              <a:ext cx="412955" cy="4392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24" name="Oval 23">
              <a:extLst>
                <a:ext uri="{FF2B5EF4-FFF2-40B4-BE49-F238E27FC236}">
                  <a16:creationId xmlns:a16="http://schemas.microsoft.com/office/drawing/2014/main" id="{B9BC5A47-8B2D-B643-6986-60F125F9B141}"/>
                </a:ext>
              </a:extLst>
            </p:cNvPr>
            <p:cNvSpPr/>
            <p:nvPr/>
          </p:nvSpPr>
          <p:spPr>
            <a:xfrm>
              <a:off x="2723536" y="199310"/>
              <a:ext cx="412955" cy="4392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grpSp>
      <p:sp>
        <p:nvSpPr>
          <p:cNvPr id="25" name="Slide Number Placeholder 5"/>
          <p:cNvSpPr>
            <a:spLocks noGrp="1"/>
          </p:cNvSpPr>
          <p:nvPr>
            <p:ph type="sldNum" sz="quarter" idx="12"/>
          </p:nvPr>
        </p:nvSpPr>
        <p:spPr>
          <a:xfrm>
            <a:off x="8737600" y="6356351"/>
            <a:ext cx="2844800" cy="365125"/>
          </a:xfrm>
        </p:spPr>
        <p:txBody>
          <a:bodyPr/>
          <a:lstStyle>
            <a:lvl1pPr>
              <a:defRPr/>
            </a:lvl1pPr>
          </a:lstStyle>
          <a:p>
            <a:fld id="{1FB269A0-3A2A-4019-B56C-3C36F165064A}" type="slidenum">
              <a:rPr lang="en-GB" smtClean="0"/>
              <a:t>‹#›</a:t>
            </a:fld>
            <a:endParaRPr lang="en-GB" dirty="0"/>
          </a:p>
        </p:txBody>
      </p:sp>
      <p:sp>
        <p:nvSpPr>
          <p:cNvPr id="27" name="Title 1"/>
          <p:cNvSpPr>
            <a:spLocks noGrp="1"/>
          </p:cNvSpPr>
          <p:nvPr>
            <p:ph type="title"/>
          </p:nvPr>
        </p:nvSpPr>
        <p:spPr>
          <a:xfrm>
            <a:off x="321188" y="110963"/>
            <a:ext cx="8582489" cy="644681"/>
          </a:xfrm>
        </p:spPr>
        <p:txBody>
          <a:bodyPr/>
          <a:lstStyle>
            <a:lvl1pPr algn="l">
              <a:defRPr sz="3200" b="1" cap="small" baseline="0">
                <a:solidFill>
                  <a:srgbClr val="79B144"/>
                </a:solidFill>
                <a:latin typeface="+mj-lt"/>
                <a:cs typeface="Arial" panose="020B0604020202020204" pitchFamily="34" charset="0"/>
              </a:defRPr>
            </a:lvl1pPr>
          </a:lstStyle>
          <a:p>
            <a:r>
              <a:rPr lang="en-US" smtClean="0"/>
              <a:t>Click to edit Master title style</a:t>
            </a:r>
            <a:endParaRPr lang="en-US" dirty="0"/>
          </a:p>
        </p:txBody>
      </p:sp>
      <p:sp>
        <p:nvSpPr>
          <p:cNvPr id="29" name="Text Placeholder 2">
            <a:extLst>
              <a:ext uri="{FF2B5EF4-FFF2-40B4-BE49-F238E27FC236}">
                <a16:creationId xmlns:a16="http://schemas.microsoft.com/office/drawing/2014/main" id="{07FFFCAD-8B7E-7238-42CA-F3452C819B36}"/>
              </a:ext>
            </a:extLst>
          </p:cNvPr>
          <p:cNvSpPr>
            <a:spLocks noGrp="1"/>
          </p:cNvSpPr>
          <p:nvPr>
            <p:ph type="body" idx="1"/>
          </p:nvPr>
        </p:nvSpPr>
        <p:spPr>
          <a:xfrm>
            <a:off x="321187" y="920833"/>
            <a:ext cx="11500742" cy="5519289"/>
          </a:xfrm>
        </p:spPr>
        <p:txBody>
          <a:bodyPr anchor="t" anchorCtr="0"/>
          <a:lstStyle>
            <a:lvl1pPr marL="342000" indent="-285750">
              <a:buFont typeface="Arial" panose="020B0604020202020204" pitchFamily="34" charset="0"/>
              <a:buChar char="•"/>
              <a:defRPr sz="2800" b="0">
                <a:solidFill>
                  <a:schemeClr val="tx1"/>
                </a:solidFill>
                <a:latin typeface="+mj-lt"/>
                <a:cs typeface="Arial" panose="020B0604020202020204" pitchFamily="34" charset="0"/>
              </a:defRPr>
            </a:lvl1pPr>
            <a:lvl2pPr marL="800100" indent="-342900">
              <a:buFont typeface="Arial" panose="020B0604020202020204" pitchFamily="34" charset="0"/>
              <a:buChar char="•"/>
              <a:defRPr sz="2400" b="0">
                <a:solidFill>
                  <a:schemeClr val="tx1"/>
                </a:solidFill>
                <a:latin typeface="+mj-lt"/>
              </a:defRPr>
            </a:lvl2pPr>
            <a:lvl3pPr marL="1200150" indent="-285750">
              <a:buFont typeface="Arial" panose="020B0604020202020204" pitchFamily="34" charset="0"/>
              <a:buChar char="•"/>
              <a:defRPr sz="2000" b="0">
                <a:solidFill>
                  <a:schemeClr val="tx1"/>
                </a:solidFill>
                <a:latin typeface="+mj-lt"/>
              </a:defRPr>
            </a:lvl3pPr>
            <a:lvl4pPr marL="1657350" indent="-285750">
              <a:buFont typeface="Arial" panose="020B0604020202020204" pitchFamily="34" charset="0"/>
              <a:buChar char="•"/>
              <a:defRPr sz="1600" b="0">
                <a:solidFill>
                  <a:schemeClr val="tx1"/>
                </a:solidFill>
                <a:latin typeface="+mj-lt"/>
              </a:defRPr>
            </a:lvl4pPr>
            <a:lvl5pPr marL="2114550" indent="-285750">
              <a:buFont typeface="Arial" panose="020B0604020202020204" pitchFamily="34" charset="0"/>
              <a:buChar char="•"/>
              <a:defRPr sz="1600" b="0">
                <a:latin typeface="+mj-l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849849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42" name="Text Placeholder 2">
            <a:extLst>
              <a:ext uri="{FF2B5EF4-FFF2-40B4-BE49-F238E27FC236}">
                <a16:creationId xmlns:a16="http://schemas.microsoft.com/office/drawing/2014/main" id="{07FFFCAD-8B7E-7238-42CA-F3452C819B36}"/>
              </a:ext>
            </a:extLst>
          </p:cNvPr>
          <p:cNvSpPr>
            <a:spLocks noGrp="1"/>
          </p:cNvSpPr>
          <p:nvPr>
            <p:ph type="body" idx="1"/>
          </p:nvPr>
        </p:nvSpPr>
        <p:spPr>
          <a:xfrm>
            <a:off x="321187" y="920833"/>
            <a:ext cx="11500742" cy="5519289"/>
          </a:xfrm>
        </p:spPr>
        <p:txBody>
          <a:bodyPr anchor="t" anchorCtr="0"/>
          <a:lstStyle>
            <a:lvl1pPr marL="342000" indent="-285750">
              <a:buFont typeface="Arial" panose="020B0604020202020204" pitchFamily="34" charset="0"/>
              <a:buChar char="•"/>
              <a:defRPr sz="2800" b="0">
                <a:solidFill>
                  <a:schemeClr val="tx1"/>
                </a:solidFill>
                <a:latin typeface="+mj-lt"/>
                <a:cs typeface="Arial" panose="020B0604020202020204" pitchFamily="34" charset="0"/>
              </a:defRPr>
            </a:lvl1pPr>
            <a:lvl2pPr marL="800100" indent="-342900">
              <a:buFont typeface="Arial" panose="020B0604020202020204" pitchFamily="34" charset="0"/>
              <a:buChar char="•"/>
              <a:defRPr sz="2400" b="0">
                <a:solidFill>
                  <a:schemeClr val="tx1"/>
                </a:solidFill>
                <a:latin typeface="+mj-lt"/>
              </a:defRPr>
            </a:lvl2pPr>
            <a:lvl3pPr marL="1200150" indent="-285750">
              <a:buFont typeface="Arial" panose="020B0604020202020204" pitchFamily="34" charset="0"/>
              <a:buChar char="•"/>
              <a:defRPr sz="2000" b="0">
                <a:solidFill>
                  <a:schemeClr val="tx1"/>
                </a:solidFill>
                <a:latin typeface="+mj-lt"/>
              </a:defRPr>
            </a:lvl3pPr>
            <a:lvl4pPr marL="1657350" indent="-285750">
              <a:buFont typeface="Arial" panose="020B0604020202020204" pitchFamily="34" charset="0"/>
              <a:buChar char="•"/>
              <a:defRPr sz="1600" b="0">
                <a:solidFill>
                  <a:schemeClr val="tx1"/>
                </a:solidFill>
                <a:latin typeface="+mj-lt"/>
              </a:defRPr>
            </a:lvl4pPr>
            <a:lvl5pPr marL="2114550" indent="-285750">
              <a:buFont typeface="Arial" panose="020B0604020202020204" pitchFamily="34" charset="0"/>
              <a:buChar char="•"/>
              <a:defRPr sz="1600" b="0">
                <a:latin typeface="+mj-lt"/>
              </a:defRPr>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15" name="Straight Connector 14">
            <a:extLst>
              <a:ext uri="{FF2B5EF4-FFF2-40B4-BE49-F238E27FC236}">
                <a16:creationId xmlns:a16="http://schemas.microsoft.com/office/drawing/2014/main" id="{D2D25861-20CC-9C7E-87D2-CE647F2DF98D}"/>
              </a:ext>
            </a:extLst>
          </p:cNvPr>
          <p:cNvCxnSpPr>
            <a:cxnSpLocks/>
          </p:cNvCxnSpPr>
          <p:nvPr/>
        </p:nvCxnSpPr>
        <p:spPr>
          <a:xfrm>
            <a:off x="5861" y="6622891"/>
            <a:ext cx="8599949" cy="0"/>
          </a:xfrm>
          <a:prstGeom prst="line">
            <a:avLst/>
          </a:prstGeom>
          <a:ln>
            <a:solidFill>
              <a:srgbClr val="A7CD3A"/>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22A53E94-EC51-E9A9-AD80-FDCFB3BB1C50}"/>
              </a:ext>
            </a:extLst>
          </p:cNvPr>
          <p:cNvCxnSpPr>
            <a:cxnSpLocks/>
          </p:cNvCxnSpPr>
          <p:nvPr/>
        </p:nvCxnSpPr>
        <p:spPr>
          <a:xfrm>
            <a:off x="2189316" y="764642"/>
            <a:ext cx="10002684" cy="0"/>
          </a:xfrm>
          <a:prstGeom prst="line">
            <a:avLst/>
          </a:prstGeom>
          <a:ln>
            <a:solidFill>
              <a:srgbClr val="A7CD3A"/>
            </a:solidFill>
          </a:ln>
          <a:effectLst/>
        </p:spPr>
        <p:style>
          <a:lnRef idx="2">
            <a:schemeClr val="accent1"/>
          </a:lnRef>
          <a:fillRef idx="0">
            <a:schemeClr val="accent1"/>
          </a:fillRef>
          <a:effectRef idx="1">
            <a:schemeClr val="accent1"/>
          </a:effectRef>
          <a:fontRef idx="minor">
            <a:schemeClr val="tx1"/>
          </a:fontRef>
        </p:style>
      </p:cxnSp>
      <p:grpSp>
        <p:nvGrpSpPr>
          <p:cNvPr id="25" name="Group 24">
            <a:extLst>
              <a:ext uri="{FF2B5EF4-FFF2-40B4-BE49-F238E27FC236}">
                <a16:creationId xmlns:a16="http://schemas.microsoft.com/office/drawing/2014/main" id="{14BF4611-EAD5-6D0C-D434-CFA59293B31C}"/>
              </a:ext>
            </a:extLst>
          </p:cNvPr>
          <p:cNvGrpSpPr/>
          <p:nvPr/>
        </p:nvGrpSpPr>
        <p:grpSpPr>
          <a:xfrm>
            <a:off x="769885" y="674642"/>
            <a:ext cx="1438528" cy="180000"/>
            <a:chOff x="6456778" y="6449120"/>
            <a:chExt cx="1078896" cy="180000"/>
          </a:xfrm>
        </p:grpSpPr>
        <p:sp>
          <p:nvSpPr>
            <p:cNvPr id="26" name="Oval 25">
              <a:extLst>
                <a:ext uri="{FF2B5EF4-FFF2-40B4-BE49-F238E27FC236}">
                  <a16:creationId xmlns:a16="http://schemas.microsoft.com/office/drawing/2014/main" id="{A59DD3F7-DCCD-1FF9-1142-EBB32AAAAEB2}"/>
                </a:ext>
              </a:extLst>
            </p:cNvPr>
            <p:cNvSpPr/>
            <p:nvPr/>
          </p:nvSpPr>
          <p:spPr>
            <a:xfrm>
              <a:off x="6456778" y="6449120"/>
              <a:ext cx="135000" cy="180000"/>
            </a:xfrm>
            <a:prstGeom prst="ellipse">
              <a:avLst/>
            </a:prstGeom>
            <a:solidFill>
              <a:srgbClr val="A7CD3A"/>
            </a:solidFill>
            <a:ln>
              <a:solidFill>
                <a:srgbClr val="A7CD3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27" name="Oval 26">
              <a:extLst>
                <a:ext uri="{FF2B5EF4-FFF2-40B4-BE49-F238E27FC236}">
                  <a16:creationId xmlns:a16="http://schemas.microsoft.com/office/drawing/2014/main" id="{AAC3194A-8C21-FFD5-0747-EF19F600DA09}"/>
                </a:ext>
              </a:extLst>
            </p:cNvPr>
            <p:cNvSpPr/>
            <p:nvPr/>
          </p:nvSpPr>
          <p:spPr>
            <a:xfrm>
              <a:off x="6771410" y="6449120"/>
              <a:ext cx="135000" cy="180000"/>
            </a:xfrm>
            <a:prstGeom prst="ellipse">
              <a:avLst/>
            </a:prstGeom>
            <a:solidFill>
              <a:srgbClr val="A7CD3A"/>
            </a:solidFill>
            <a:ln>
              <a:solidFill>
                <a:srgbClr val="A7CD3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28" name="Oval 27">
              <a:extLst>
                <a:ext uri="{FF2B5EF4-FFF2-40B4-BE49-F238E27FC236}">
                  <a16:creationId xmlns:a16="http://schemas.microsoft.com/office/drawing/2014/main" id="{4A46B317-764B-6EEB-FB44-0AFD07A8E6C3}"/>
                </a:ext>
              </a:extLst>
            </p:cNvPr>
            <p:cNvSpPr/>
            <p:nvPr/>
          </p:nvSpPr>
          <p:spPr>
            <a:xfrm>
              <a:off x="7086042" y="6449120"/>
              <a:ext cx="135000" cy="180000"/>
            </a:xfrm>
            <a:prstGeom prst="ellipse">
              <a:avLst/>
            </a:prstGeom>
            <a:solidFill>
              <a:srgbClr val="A7CD3A"/>
            </a:solidFill>
            <a:ln>
              <a:solidFill>
                <a:srgbClr val="A7CD3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29" name="Oval 28">
              <a:extLst>
                <a:ext uri="{FF2B5EF4-FFF2-40B4-BE49-F238E27FC236}">
                  <a16:creationId xmlns:a16="http://schemas.microsoft.com/office/drawing/2014/main" id="{CD9A1148-42A3-B268-F808-AE195DECE4EF}"/>
                </a:ext>
              </a:extLst>
            </p:cNvPr>
            <p:cNvSpPr/>
            <p:nvPr/>
          </p:nvSpPr>
          <p:spPr>
            <a:xfrm>
              <a:off x="7400674" y="6449120"/>
              <a:ext cx="135000" cy="180000"/>
            </a:xfrm>
            <a:prstGeom prst="ellipse">
              <a:avLst/>
            </a:prstGeom>
            <a:solidFill>
              <a:srgbClr val="A7CD3A"/>
            </a:solidFill>
            <a:ln>
              <a:solidFill>
                <a:srgbClr val="A7CD3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grpSp>
      <p:grpSp>
        <p:nvGrpSpPr>
          <p:cNvPr id="33" name="Group 32">
            <a:extLst>
              <a:ext uri="{FF2B5EF4-FFF2-40B4-BE49-F238E27FC236}">
                <a16:creationId xmlns:a16="http://schemas.microsoft.com/office/drawing/2014/main" id="{14BF4611-EAD5-6D0C-D434-CFA59293B31C}"/>
              </a:ext>
            </a:extLst>
          </p:cNvPr>
          <p:cNvGrpSpPr/>
          <p:nvPr/>
        </p:nvGrpSpPr>
        <p:grpSpPr>
          <a:xfrm>
            <a:off x="8600350" y="6532891"/>
            <a:ext cx="1438528" cy="180000"/>
            <a:chOff x="6456778" y="6449120"/>
            <a:chExt cx="1078896" cy="180000"/>
          </a:xfrm>
        </p:grpSpPr>
        <p:sp>
          <p:nvSpPr>
            <p:cNvPr id="34" name="Oval 33">
              <a:extLst>
                <a:ext uri="{FF2B5EF4-FFF2-40B4-BE49-F238E27FC236}">
                  <a16:creationId xmlns:a16="http://schemas.microsoft.com/office/drawing/2014/main" id="{A59DD3F7-DCCD-1FF9-1142-EBB32AAAAEB2}"/>
                </a:ext>
              </a:extLst>
            </p:cNvPr>
            <p:cNvSpPr/>
            <p:nvPr/>
          </p:nvSpPr>
          <p:spPr>
            <a:xfrm>
              <a:off x="6456778" y="6449120"/>
              <a:ext cx="135000" cy="180000"/>
            </a:xfrm>
            <a:prstGeom prst="ellipse">
              <a:avLst/>
            </a:prstGeom>
            <a:solidFill>
              <a:srgbClr val="A7CD3A"/>
            </a:solidFill>
            <a:ln>
              <a:solidFill>
                <a:srgbClr val="A7CD3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35" name="Oval 34">
              <a:extLst>
                <a:ext uri="{FF2B5EF4-FFF2-40B4-BE49-F238E27FC236}">
                  <a16:creationId xmlns:a16="http://schemas.microsoft.com/office/drawing/2014/main" id="{AAC3194A-8C21-FFD5-0747-EF19F600DA09}"/>
                </a:ext>
              </a:extLst>
            </p:cNvPr>
            <p:cNvSpPr/>
            <p:nvPr/>
          </p:nvSpPr>
          <p:spPr>
            <a:xfrm>
              <a:off x="6771410" y="6449120"/>
              <a:ext cx="135000" cy="180000"/>
            </a:xfrm>
            <a:prstGeom prst="ellipse">
              <a:avLst/>
            </a:prstGeom>
            <a:solidFill>
              <a:srgbClr val="A7CD3A"/>
            </a:solidFill>
            <a:ln>
              <a:solidFill>
                <a:srgbClr val="A7CD3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36" name="Oval 35">
              <a:extLst>
                <a:ext uri="{FF2B5EF4-FFF2-40B4-BE49-F238E27FC236}">
                  <a16:creationId xmlns:a16="http://schemas.microsoft.com/office/drawing/2014/main" id="{4A46B317-764B-6EEB-FB44-0AFD07A8E6C3}"/>
                </a:ext>
              </a:extLst>
            </p:cNvPr>
            <p:cNvSpPr/>
            <p:nvPr/>
          </p:nvSpPr>
          <p:spPr>
            <a:xfrm>
              <a:off x="7086042" y="6449120"/>
              <a:ext cx="135000" cy="180000"/>
            </a:xfrm>
            <a:prstGeom prst="ellipse">
              <a:avLst/>
            </a:prstGeom>
            <a:solidFill>
              <a:srgbClr val="A7CD3A"/>
            </a:solidFill>
            <a:ln>
              <a:solidFill>
                <a:srgbClr val="A7CD3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37" name="Oval 36">
              <a:extLst>
                <a:ext uri="{FF2B5EF4-FFF2-40B4-BE49-F238E27FC236}">
                  <a16:creationId xmlns:a16="http://schemas.microsoft.com/office/drawing/2014/main" id="{CD9A1148-42A3-B268-F808-AE195DECE4EF}"/>
                </a:ext>
              </a:extLst>
            </p:cNvPr>
            <p:cNvSpPr/>
            <p:nvPr/>
          </p:nvSpPr>
          <p:spPr>
            <a:xfrm>
              <a:off x="7400674" y="6449120"/>
              <a:ext cx="135000" cy="180000"/>
            </a:xfrm>
            <a:prstGeom prst="ellipse">
              <a:avLst/>
            </a:prstGeom>
            <a:solidFill>
              <a:srgbClr val="A7CD3A"/>
            </a:solidFill>
            <a:ln>
              <a:solidFill>
                <a:srgbClr val="A7CD3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grpSp>
      <p:sp>
        <p:nvSpPr>
          <p:cNvPr id="24" name="Slide Number Placeholder 5"/>
          <p:cNvSpPr>
            <a:spLocks noGrp="1"/>
          </p:cNvSpPr>
          <p:nvPr>
            <p:ph type="sldNum" sz="quarter" idx="12"/>
          </p:nvPr>
        </p:nvSpPr>
        <p:spPr>
          <a:xfrm>
            <a:off x="8743461" y="6440122"/>
            <a:ext cx="2844800" cy="365125"/>
          </a:xfrm>
        </p:spPr>
        <p:txBody>
          <a:bodyPr/>
          <a:lstStyle>
            <a:lvl1pPr>
              <a:defRPr/>
            </a:lvl1pPr>
          </a:lstStyle>
          <a:p>
            <a:fld id="{1FB269A0-3A2A-4019-B56C-3C36F165064A}" type="slidenum">
              <a:rPr lang="en-GB" smtClean="0"/>
              <a:t>‹#›</a:t>
            </a:fld>
            <a:endParaRPr lang="en-GB" dirty="0"/>
          </a:p>
        </p:txBody>
      </p:sp>
      <p:sp>
        <p:nvSpPr>
          <p:cNvPr id="41" name="Title 1"/>
          <p:cNvSpPr>
            <a:spLocks noGrp="1"/>
          </p:cNvSpPr>
          <p:nvPr>
            <p:ph type="title"/>
          </p:nvPr>
        </p:nvSpPr>
        <p:spPr>
          <a:xfrm>
            <a:off x="321188" y="110963"/>
            <a:ext cx="11500742" cy="644681"/>
          </a:xfrm>
        </p:spPr>
        <p:txBody>
          <a:bodyPr/>
          <a:lstStyle>
            <a:lvl1pPr algn="l">
              <a:defRPr sz="3200" b="1" cap="small" baseline="0">
                <a:solidFill>
                  <a:srgbClr val="79B144"/>
                </a:solidFill>
                <a:latin typeface="+mj-lt"/>
                <a:cs typeface="Arial" panose="020B060402020202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8268642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D2D25861-20CC-9C7E-87D2-CE647F2DF98D}"/>
              </a:ext>
            </a:extLst>
          </p:cNvPr>
          <p:cNvCxnSpPr>
            <a:cxnSpLocks/>
          </p:cNvCxnSpPr>
          <p:nvPr/>
        </p:nvCxnSpPr>
        <p:spPr>
          <a:xfrm>
            <a:off x="0" y="6539120"/>
            <a:ext cx="8599949" cy="0"/>
          </a:xfrm>
          <a:prstGeom prst="line">
            <a:avLst/>
          </a:prstGeom>
          <a:ln>
            <a:solidFill>
              <a:srgbClr val="A7CD3A"/>
            </a:solidFill>
          </a:ln>
          <a:effectLst/>
        </p:spPr>
        <p:style>
          <a:lnRef idx="2">
            <a:schemeClr val="accent1"/>
          </a:lnRef>
          <a:fillRef idx="0">
            <a:schemeClr val="accent1"/>
          </a:fillRef>
          <a:effectRef idx="1">
            <a:schemeClr val="accent1"/>
          </a:effectRef>
          <a:fontRef idx="minor">
            <a:schemeClr val="tx1"/>
          </a:fontRef>
        </p:style>
      </p:cxnSp>
      <p:grpSp>
        <p:nvGrpSpPr>
          <p:cNvPr id="21" name="Group 20">
            <a:extLst>
              <a:ext uri="{FF2B5EF4-FFF2-40B4-BE49-F238E27FC236}">
                <a16:creationId xmlns:a16="http://schemas.microsoft.com/office/drawing/2014/main" id="{D5DFB8BA-772F-D65C-807C-A97CB5B0A6D8}"/>
              </a:ext>
            </a:extLst>
          </p:cNvPr>
          <p:cNvGrpSpPr/>
          <p:nvPr/>
        </p:nvGrpSpPr>
        <p:grpSpPr>
          <a:xfrm>
            <a:off x="9050679" y="213704"/>
            <a:ext cx="2727557" cy="446366"/>
            <a:chOff x="570271" y="199310"/>
            <a:chExt cx="2566220" cy="446366"/>
          </a:xfrm>
        </p:grpSpPr>
        <p:sp>
          <p:nvSpPr>
            <p:cNvPr id="23" name="Oval 22">
              <a:extLst>
                <a:ext uri="{FF2B5EF4-FFF2-40B4-BE49-F238E27FC236}">
                  <a16:creationId xmlns:a16="http://schemas.microsoft.com/office/drawing/2014/main" id="{ED11E893-BB89-E0B7-E762-A5DAA8820ECC}"/>
                </a:ext>
              </a:extLst>
            </p:cNvPr>
            <p:cNvSpPr/>
            <p:nvPr/>
          </p:nvSpPr>
          <p:spPr>
            <a:xfrm>
              <a:off x="570271" y="206476"/>
              <a:ext cx="413221" cy="4392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30" name="Oval 29">
              <a:extLst>
                <a:ext uri="{FF2B5EF4-FFF2-40B4-BE49-F238E27FC236}">
                  <a16:creationId xmlns:a16="http://schemas.microsoft.com/office/drawing/2014/main" id="{0CDA697B-110D-98CE-FEDF-DD815BD146E2}"/>
                </a:ext>
              </a:extLst>
            </p:cNvPr>
            <p:cNvSpPr/>
            <p:nvPr/>
          </p:nvSpPr>
          <p:spPr>
            <a:xfrm>
              <a:off x="1288026" y="206476"/>
              <a:ext cx="412955" cy="4392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31" name="Oval 30">
              <a:extLst>
                <a:ext uri="{FF2B5EF4-FFF2-40B4-BE49-F238E27FC236}">
                  <a16:creationId xmlns:a16="http://schemas.microsoft.com/office/drawing/2014/main" id="{DFBCAD56-63B3-E272-A42B-B19AAF1A550A}"/>
                </a:ext>
              </a:extLst>
            </p:cNvPr>
            <p:cNvSpPr/>
            <p:nvPr/>
          </p:nvSpPr>
          <p:spPr>
            <a:xfrm>
              <a:off x="2005781" y="206476"/>
              <a:ext cx="412955" cy="4392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32" name="Oval 31">
              <a:extLst>
                <a:ext uri="{FF2B5EF4-FFF2-40B4-BE49-F238E27FC236}">
                  <a16:creationId xmlns:a16="http://schemas.microsoft.com/office/drawing/2014/main" id="{B9BC5A47-8B2D-B643-6986-60F125F9B141}"/>
                </a:ext>
              </a:extLst>
            </p:cNvPr>
            <p:cNvSpPr/>
            <p:nvPr/>
          </p:nvSpPr>
          <p:spPr>
            <a:xfrm>
              <a:off x="2723536" y="199310"/>
              <a:ext cx="412955" cy="4392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grpSp>
      <p:grpSp>
        <p:nvGrpSpPr>
          <p:cNvPr id="33" name="Group 32">
            <a:extLst>
              <a:ext uri="{FF2B5EF4-FFF2-40B4-BE49-F238E27FC236}">
                <a16:creationId xmlns:a16="http://schemas.microsoft.com/office/drawing/2014/main" id="{14BF4611-EAD5-6D0C-D434-CFA59293B31C}"/>
              </a:ext>
            </a:extLst>
          </p:cNvPr>
          <p:cNvGrpSpPr/>
          <p:nvPr/>
        </p:nvGrpSpPr>
        <p:grpSpPr>
          <a:xfrm>
            <a:off x="8594489" y="6449120"/>
            <a:ext cx="1438528" cy="180000"/>
            <a:chOff x="6456778" y="6449120"/>
            <a:chExt cx="1078896" cy="180000"/>
          </a:xfrm>
        </p:grpSpPr>
        <p:sp>
          <p:nvSpPr>
            <p:cNvPr id="34" name="Oval 33">
              <a:extLst>
                <a:ext uri="{FF2B5EF4-FFF2-40B4-BE49-F238E27FC236}">
                  <a16:creationId xmlns:a16="http://schemas.microsoft.com/office/drawing/2014/main" id="{A59DD3F7-DCCD-1FF9-1142-EBB32AAAAEB2}"/>
                </a:ext>
              </a:extLst>
            </p:cNvPr>
            <p:cNvSpPr/>
            <p:nvPr/>
          </p:nvSpPr>
          <p:spPr>
            <a:xfrm>
              <a:off x="6456778" y="6449120"/>
              <a:ext cx="135000" cy="180000"/>
            </a:xfrm>
            <a:prstGeom prst="ellipse">
              <a:avLst/>
            </a:prstGeom>
            <a:solidFill>
              <a:srgbClr val="A7CD3A"/>
            </a:solidFill>
            <a:ln>
              <a:solidFill>
                <a:srgbClr val="A7CD3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35" name="Oval 34">
              <a:extLst>
                <a:ext uri="{FF2B5EF4-FFF2-40B4-BE49-F238E27FC236}">
                  <a16:creationId xmlns:a16="http://schemas.microsoft.com/office/drawing/2014/main" id="{AAC3194A-8C21-FFD5-0747-EF19F600DA09}"/>
                </a:ext>
              </a:extLst>
            </p:cNvPr>
            <p:cNvSpPr/>
            <p:nvPr/>
          </p:nvSpPr>
          <p:spPr>
            <a:xfrm>
              <a:off x="6771410" y="6449120"/>
              <a:ext cx="135000" cy="180000"/>
            </a:xfrm>
            <a:prstGeom prst="ellipse">
              <a:avLst/>
            </a:prstGeom>
            <a:solidFill>
              <a:srgbClr val="A7CD3A"/>
            </a:solidFill>
            <a:ln>
              <a:solidFill>
                <a:srgbClr val="A7CD3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36" name="Oval 35">
              <a:extLst>
                <a:ext uri="{FF2B5EF4-FFF2-40B4-BE49-F238E27FC236}">
                  <a16:creationId xmlns:a16="http://schemas.microsoft.com/office/drawing/2014/main" id="{4A46B317-764B-6EEB-FB44-0AFD07A8E6C3}"/>
                </a:ext>
              </a:extLst>
            </p:cNvPr>
            <p:cNvSpPr/>
            <p:nvPr/>
          </p:nvSpPr>
          <p:spPr>
            <a:xfrm>
              <a:off x="7086042" y="6449120"/>
              <a:ext cx="135000" cy="180000"/>
            </a:xfrm>
            <a:prstGeom prst="ellipse">
              <a:avLst/>
            </a:prstGeom>
            <a:solidFill>
              <a:srgbClr val="A7CD3A"/>
            </a:solidFill>
            <a:ln>
              <a:solidFill>
                <a:srgbClr val="A7CD3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37" name="Oval 36">
              <a:extLst>
                <a:ext uri="{FF2B5EF4-FFF2-40B4-BE49-F238E27FC236}">
                  <a16:creationId xmlns:a16="http://schemas.microsoft.com/office/drawing/2014/main" id="{CD9A1148-42A3-B268-F808-AE195DECE4EF}"/>
                </a:ext>
              </a:extLst>
            </p:cNvPr>
            <p:cNvSpPr/>
            <p:nvPr/>
          </p:nvSpPr>
          <p:spPr>
            <a:xfrm>
              <a:off x="7400674" y="6449120"/>
              <a:ext cx="135000" cy="180000"/>
            </a:xfrm>
            <a:prstGeom prst="ellipse">
              <a:avLst/>
            </a:prstGeom>
            <a:solidFill>
              <a:srgbClr val="A7CD3A"/>
            </a:solidFill>
            <a:ln>
              <a:solidFill>
                <a:srgbClr val="A7CD3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grpSp>
      <p:sp>
        <p:nvSpPr>
          <p:cNvPr id="19" name="Title 1"/>
          <p:cNvSpPr>
            <a:spLocks noGrp="1"/>
          </p:cNvSpPr>
          <p:nvPr>
            <p:ph type="title"/>
          </p:nvPr>
        </p:nvSpPr>
        <p:spPr>
          <a:xfrm>
            <a:off x="321187" y="110963"/>
            <a:ext cx="8567175" cy="644681"/>
          </a:xfrm>
        </p:spPr>
        <p:txBody>
          <a:bodyPr/>
          <a:lstStyle>
            <a:lvl1pPr algn="l">
              <a:defRPr sz="2800" b="1" cap="small" baseline="0">
                <a:solidFill>
                  <a:srgbClr val="79B144"/>
                </a:solidFill>
                <a:latin typeface="+mn-lt"/>
                <a:cs typeface="Arial" panose="020B0604020202020204" pitchFamily="34" charset="0"/>
              </a:defRPr>
            </a:lvl1pPr>
          </a:lstStyle>
          <a:p>
            <a:r>
              <a:rPr lang="en-US" smtClean="0"/>
              <a:t>Click to edit Master title style</a:t>
            </a:r>
            <a:endParaRPr lang="en-US" dirty="0"/>
          </a:p>
        </p:txBody>
      </p:sp>
      <p:sp>
        <p:nvSpPr>
          <p:cNvPr id="16" name="Slide Number Placeholder 5"/>
          <p:cNvSpPr>
            <a:spLocks noGrp="1"/>
          </p:cNvSpPr>
          <p:nvPr>
            <p:ph type="sldNum" sz="quarter" idx="12"/>
          </p:nvPr>
        </p:nvSpPr>
        <p:spPr>
          <a:xfrm>
            <a:off x="8737600" y="6356351"/>
            <a:ext cx="2844800" cy="365125"/>
          </a:xfrm>
        </p:spPr>
        <p:txBody>
          <a:bodyPr/>
          <a:lstStyle>
            <a:lvl1pPr>
              <a:defRPr/>
            </a:lvl1pPr>
          </a:lstStyle>
          <a:p>
            <a:fld id="{1FB269A0-3A2A-4019-B56C-3C36F165064A}" type="slidenum">
              <a:rPr lang="en-GB" smtClean="0"/>
              <a:t>‹#›</a:t>
            </a:fld>
            <a:endParaRPr lang="en-GB" dirty="0"/>
          </a:p>
        </p:txBody>
      </p:sp>
      <p:sp>
        <p:nvSpPr>
          <p:cNvPr id="17" name="Text Placeholder 2">
            <a:extLst>
              <a:ext uri="{FF2B5EF4-FFF2-40B4-BE49-F238E27FC236}">
                <a16:creationId xmlns:a16="http://schemas.microsoft.com/office/drawing/2014/main" id="{07FFFCAD-8B7E-7238-42CA-F3452C819B36}"/>
              </a:ext>
            </a:extLst>
          </p:cNvPr>
          <p:cNvSpPr>
            <a:spLocks noGrp="1"/>
          </p:cNvSpPr>
          <p:nvPr>
            <p:ph type="body" idx="1"/>
          </p:nvPr>
        </p:nvSpPr>
        <p:spPr>
          <a:xfrm>
            <a:off x="321187" y="920834"/>
            <a:ext cx="11457049" cy="5022768"/>
          </a:xfrm>
        </p:spPr>
        <p:txBody>
          <a:bodyPr anchor="t" anchorCtr="0"/>
          <a:lstStyle>
            <a:lvl1pPr marL="342000" indent="-285750">
              <a:buFont typeface="Arial" panose="020B0604020202020204" pitchFamily="34" charset="0"/>
              <a:buChar char="•"/>
              <a:defRPr sz="2800" b="0">
                <a:solidFill>
                  <a:schemeClr val="tx1"/>
                </a:solidFill>
                <a:latin typeface="+mn-lt"/>
                <a:cs typeface="Arial" panose="020B0604020202020204" pitchFamily="34" charset="0"/>
              </a:defRPr>
            </a:lvl1pPr>
            <a:lvl2pPr marL="800100" indent="-342900">
              <a:buFont typeface="Arial" panose="020B0604020202020204" pitchFamily="34" charset="0"/>
              <a:buChar char="•"/>
              <a:defRPr sz="2400" b="0">
                <a:solidFill>
                  <a:schemeClr val="tx1"/>
                </a:solidFill>
                <a:latin typeface="+mn-lt"/>
              </a:defRPr>
            </a:lvl2pPr>
            <a:lvl3pPr marL="1200150" indent="-285750">
              <a:buFont typeface="Arial" panose="020B0604020202020204" pitchFamily="34" charset="0"/>
              <a:buChar char="•"/>
              <a:defRPr sz="2000" b="0">
                <a:solidFill>
                  <a:schemeClr val="tx1"/>
                </a:solidFill>
                <a:latin typeface="+mn-lt"/>
              </a:defRPr>
            </a:lvl3pPr>
            <a:lvl4pPr marL="1371600" indent="0">
              <a:buNone/>
              <a:defRPr sz="1600" b="1">
                <a:solidFill>
                  <a:schemeClr val="tx1"/>
                </a:solidFill>
              </a:defRPr>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920229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1187" y="820326"/>
            <a:ext cx="8567175" cy="644681"/>
          </a:xfrm>
        </p:spPr>
        <p:txBody>
          <a:bodyPr/>
          <a:lstStyle>
            <a:lvl1pPr algn="l">
              <a:defRPr sz="2800" b="1" cap="small" baseline="0">
                <a:solidFill>
                  <a:srgbClr val="79B144"/>
                </a:solidFill>
                <a:latin typeface="+mj-lt"/>
                <a:cs typeface="Arial" panose="020B0604020202020204" pitchFamily="34" charset="0"/>
              </a:defRPr>
            </a:lvl1pPr>
          </a:lstStyle>
          <a:p>
            <a:r>
              <a:rPr lang="en-US" smtClean="0"/>
              <a:t>Click to edit Master title style</a:t>
            </a:r>
            <a:endParaRPr lang="en-US" dirty="0"/>
          </a:p>
        </p:txBody>
      </p:sp>
      <p:cxnSp>
        <p:nvCxnSpPr>
          <p:cNvPr id="15" name="Straight Connector 14">
            <a:extLst>
              <a:ext uri="{FF2B5EF4-FFF2-40B4-BE49-F238E27FC236}">
                <a16:creationId xmlns:a16="http://schemas.microsoft.com/office/drawing/2014/main" id="{D2D25861-20CC-9C7E-87D2-CE647F2DF98D}"/>
              </a:ext>
            </a:extLst>
          </p:cNvPr>
          <p:cNvCxnSpPr>
            <a:cxnSpLocks/>
          </p:cNvCxnSpPr>
          <p:nvPr/>
        </p:nvCxnSpPr>
        <p:spPr>
          <a:xfrm>
            <a:off x="0" y="6548952"/>
            <a:ext cx="2661264" cy="0"/>
          </a:xfrm>
          <a:prstGeom prst="line">
            <a:avLst/>
          </a:prstGeom>
          <a:ln>
            <a:solidFill>
              <a:srgbClr val="A7CD3A"/>
            </a:solidFill>
          </a:ln>
          <a:effectLst/>
        </p:spPr>
        <p:style>
          <a:lnRef idx="2">
            <a:schemeClr val="accent1"/>
          </a:lnRef>
          <a:fillRef idx="0">
            <a:schemeClr val="accent1"/>
          </a:fillRef>
          <a:effectRef idx="1">
            <a:schemeClr val="accent1"/>
          </a:effectRef>
          <a:fontRef idx="minor">
            <a:schemeClr val="tx1"/>
          </a:fontRef>
        </p:style>
      </p:cxnSp>
      <p:sp>
        <p:nvSpPr>
          <p:cNvPr id="5" name="Rectangle 4">
            <a:extLst>
              <a:ext uri="{FF2B5EF4-FFF2-40B4-BE49-F238E27FC236}">
                <a16:creationId xmlns:a16="http://schemas.microsoft.com/office/drawing/2014/main" id="{BAFAC46A-5A28-1E48-3032-25B648EE0783}"/>
              </a:ext>
            </a:extLst>
          </p:cNvPr>
          <p:cNvSpPr/>
          <p:nvPr/>
        </p:nvSpPr>
        <p:spPr>
          <a:xfrm>
            <a:off x="0" y="1465006"/>
            <a:ext cx="12192000" cy="4674906"/>
          </a:xfrm>
          <a:prstGeom prst="rect">
            <a:avLst/>
          </a:prstGeom>
          <a:solidFill>
            <a:srgbClr val="A7CD3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grpSp>
        <p:nvGrpSpPr>
          <p:cNvPr id="16" name="Group 15">
            <a:extLst>
              <a:ext uri="{FF2B5EF4-FFF2-40B4-BE49-F238E27FC236}">
                <a16:creationId xmlns:a16="http://schemas.microsoft.com/office/drawing/2014/main" id="{D5DFB8BA-772F-D65C-807C-A97CB5B0A6D8}"/>
              </a:ext>
            </a:extLst>
          </p:cNvPr>
          <p:cNvGrpSpPr/>
          <p:nvPr/>
        </p:nvGrpSpPr>
        <p:grpSpPr>
          <a:xfrm>
            <a:off x="9050679" y="213704"/>
            <a:ext cx="2727557" cy="446366"/>
            <a:chOff x="570271" y="199310"/>
            <a:chExt cx="2566220" cy="446366"/>
          </a:xfrm>
        </p:grpSpPr>
        <p:sp>
          <p:nvSpPr>
            <p:cNvPr id="21" name="Oval 20">
              <a:extLst>
                <a:ext uri="{FF2B5EF4-FFF2-40B4-BE49-F238E27FC236}">
                  <a16:creationId xmlns:a16="http://schemas.microsoft.com/office/drawing/2014/main" id="{ED11E893-BB89-E0B7-E762-A5DAA8820ECC}"/>
                </a:ext>
              </a:extLst>
            </p:cNvPr>
            <p:cNvSpPr/>
            <p:nvPr/>
          </p:nvSpPr>
          <p:spPr>
            <a:xfrm>
              <a:off x="570271" y="206476"/>
              <a:ext cx="413221" cy="439200"/>
            </a:xfrm>
            <a:prstGeom prst="ellipse">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22" name="Oval 21">
              <a:extLst>
                <a:ext uri="{FF2B5EF4-FFF2-40B4-BE49-F238E27FC236}">
                  <a16:creationId xmlns:a16="http://schemas.microsoft.com/office/drawing/2014/main" id="{0CDA697B-110D-98CE-FEDF-DD815BD146E2}"/>
                </a:ext>
              </a:extLst>
            </p:cNvPr>
            <p:cNvSpPr/>
            <p:nvPr/>
          </p:nvSpPr>
          <p:spPr>
            <a:xfrm>
              <a:off x="1288026" y="206476"/>
              <a:ext cx="412955" cy="439200"/>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23" name="Oval 22">
              <a:extLst>
                <a:ext uri="{FF2B5EF4-FFF2-40B4-BE49-F238E27FC236}">
                  <a16:creationId xmlns:a16="http://schemas.microsoft.com/office/drawing/2014/main" id="{DFBCAD56-63B3-E272-A42B-B19AAF1A550A}"/>
                </a:ext>
              </a:extLst>
            </p:cNvPr>
            <p:cNvSpPr/>
            <p:nvPr/>
          </p:nvSpPr>
          <p:spPr>
            <a:xfrm>
              <a:off x="2005781" y="206476"/>
              <a:ext cx="412955" cy="43920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25" name="Oval 24">
              <a:extLst>
                <a:ext uri="{FF2B5EF4-FFF2-40B4-BE49-F238E27FC236}">
                  <a16:creationId xmlns:a16="http://schemas.microsoft.com/office/drawing/2014/main" id="{B9BC5A47-8B2D-B643-6986-60F125F9B141}"/>
                </a:ext>
              </a:extLst>
            </p:cNvPr>
            <p:cNvSpPr/>
            <p:nvPr/>
          </p:nvSpPr>
          <p:spPr>
            <a:xfrm>
              <a:off x="2723536" y="199310"/>
              <a:ext cx="412955" cy="439200"/>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grpSp>
      <p:grpSp>
        <p:nvGrpSpPr>
          <p:cNvPr id="26" name="Group 25">
            <a:extLst>
              <a:ext uri="{FF2B5EF4-FFF2-40B4-BE49-F238E27FC236}">
                <a16:creationId xmlns:a16="http://schemas.microsoft.com/office/drawing/2014/main" id="{14BF4611-EAD5-6D0C-D434-CFA59293B31C}"/>
              </a:ext>
            </a:extLst>
          </p:cNvPr>
          <p:cNvGrpSpPr/>
          <p:nvPr/>
        </p:nvGrpSpPr>
        <p:grpSpPr>
          <a:xfrm>
            <a:off x="2661264" y="6458952"/>
            <a:ext cx="1438528" cy="180000"/>
            <a:chOff x="6456778" y="6449120"/>
            <a:chExt cx="1078896" cy="180000"/>
          </a:xfrm>
        </p:grpSpPr>
        <p:sp>
          <p:nvSpPr>
            <p:cNvPr id="27" name="Oval 26">
              <a:extLst>
                <a:ext uri="{FF2B5EF4-FFF2-40B4-BE49-F238E27FC236}">
                  <a16:creationId xmlns:a16="http://schemas.microsoft.com/office/drawing/2014/main" id="{A59DD3F7-DCCD-1FF9-1142-EBB32AAAAEB2}"/>
                </a:ext>
              </a:extLst>
            </p:cNvPr>
            <p:cNvSpPr/>
            <p:nvPr/>
          </p:nvSpPr>
          <p:spPr>
            <a:xfrm>
              <a:off x="6456778" y="6449120"/>
              <a:ext cx="135000" cy="180000"/>
            </a:xfrm>
            <a:prstGeom prst="ellipse">
              <a:avLst/>
            </a:prstGeom>
            <a:solidFill>
              <a:srgbClr val="A7CD3A"/>
            </a:solidFill>
            <a:ln>
              <a:solidFill>
                <a:srgbClr val="A7CD3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28" name="Oval 27">
              <a:extLst>
                <a:ext uri="{FF2B5EF4-FFF2-40B4-BE49-F238E27FC236}">
                  <a16:creationId xmlns:a16="http://schemas.microsoft.com/office/drawing/2014/main" id="{AAC3194A-8C21-FFD5-0747-EF19F600DA09}"/>
                </a:ext>
              </a:extLst>
            </p:cNvPr>
            <p:cNvSpPr/>
            <p:nvPr/>
          </p:nvSpPr>
          <p:spPr>
            <a:xfrm>
              <a:off x="6771410" y="6449120"/>
              <a:ext cx="135000" cy="180000"/>
            </a:xfrm>
            <a:prstGeom prst="ellipse">
              <a:avLst/>
            </a:prstGeom>
            <a:solidFill>
              <a:srgbClr val="A7CD3A"/>
            </a:solidFill>
            <a:ln>
              <a:solidFill>
                <a:srgbClr val="A7CD3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29" name="Oval 28">
              <a:extLst>
                <a:ext uri="{FF2B5EF4-FFF2-40B4-BE49-F238E27FC236}">
                  <a16:creationId xmlns:a16="http://schemas.microsoft.com/office/drawing/2014/main" id="{4A46B317-764B-6EEB-FB44-0AFD07A8E6C3}"/>
                </a:ext>
              </a:extLst>
            </p:cNvPr>
            <p:cNvSpPr/>
            <p:nvPr/>
          </p:nvSpPr>
          <p:spPr>
            <a:xfrm>
              <a:off x="7086042" y="6449120"/>
              <a:ext cx="135000" cy="180000"/>
            </a:xfrm>
            <a:prstGeom prst="ellipse">
              <a:avLst/>
            </a:prstGeom>
            <a:solidFill>
              <a:srgbClr val="A7CD3A"/>
            </a:solidFill>
            <a:ln>
              <a:solidFill>
                <a:srgbClr val="A7CD3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sp>
          <p:nvSpPr>
            <p:cNvPr id="30" name="Oval 29">
              <a:extLst>
                <a:ext uri="{FF2B5EF4-FFF2-40B4-BE49-F238E27FC236}">
                  <a16:creationId xmlns:a16="http://schemas.microsoft.com/office/drawing/2014/main" id="{CD9A1148-42A3-B268-F808-AE195DECE4EF}"/>
                </a:ext>
              </a:extLst>
            </p:cNvPr>
            <p:cNvSpPr/>
            <p:nvPr/>
          </p:nvSpPr>
          <p:spPr>
            <a:xfrm>
              <a:off x="7400674" y="6449120"/>
              <a:ext cx="135000" cy="180000"/>
            </a:xfrm>
            <a:prstGeom prst="ellipse">
              <a:avLst/>
            </a:prstGeom>
            <a:solidFill>
              <a:srgbClr val="A7CD3A"/>
            </a:solidFill>
            <a:ln>
              <a:solidFill>
                <a:srgbClr val="A7CD3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ZA" sz="1800"/>
            </a:p>
          </p:txBody>
        </p:sp>
      </p:grpSp>
      <p:sp>
        <p:nvSpPr>
          <p:cNvPr id="17" name="Slide Number Placeholder 5"/>
          <p:cNvSpPr>
            <a:spLocks noGrp="1"/>
          </p:cNvSpPr>
          <p:nvPr>
            <p:ph type="sldNum" sz="quarter" idx="12"/>
          </p:nvPr>
        </p:nvSpPr>
        <p:spPr>
          <a:xfrm>
            <a:off x="8737600" y="6356351"/>
            <a:ext cx="2844800" cy="365125"/>
          </a:xfrm>
        </p:spPr>
        <p:txBody>
          <a:bodyPr/>
          <a:lstStyle>
            <a:lvl1pPr>
              <a:defRPr/>
            </a:lvl1pPr>
          </a:lstStyle>
          <a:p>
            <a:fld id="{1FB269A0-3A2A-4019-B56C-3C36F165064A}" type="slidenum">
              <a:rPr lang="en-GB" smtClean="0"/>
              <a:t>‹#›</a:t>
            </a:fld>
            <a:endParaRPr lang="en-GB" dirty="0"/>
          </a:p>
        </p:txBody>
      </p:sp>
    </p:spTree>
    <p:extLst>
      <p:ext uri="{BB962C8B-B14F-4D97-AF65-F5344CB8AC3E}">
        <p14:creationId xmlns:p14="http://schemas.microsoft.com/office/powerpoint/2010/main" val="2515649001"/>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US" altLang="en-US"/>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anose="020F0502020204030204" pitchFamily="34" charset="0"/>
              </a:defRPr>
            </a:lvl1pPr>
          </a:lstStyle>
          <a:p>
            <a:endParaRPr lang="en-GB"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endParaRPr lang="en-GB"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1FB269A0-3A2A-4019-B56C-3C36F165064A}" type="slidenum">
              <a:rPr lang="en-GB" smtClean="0"/>
              <a:t>‹#›</a:t>
            </a:fld>
            <a:endParaRPr lang="en-GB" dirty="0"/>
          </a:p>
        </p:txBody>
      </p:sp>
    </p:spTree>
    <p:extLst>
      <p:ext uri="{BB962C8B-B14F-4D97-AF65-F5344CB8AC3E}">
        <p14:creationId xmlns:p14="http://schemas.microsoft.com/office/powerpoint/2010/main" val="71918894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1" r:id="rId14"/>
    <p:sldLayoutId id="2147483682" r:id="rId15"/>
  </p:sldLayoutIdLst>
  <p:hf hdr="0" ftr="0" dt="0"/>
  <p:txStyles>
    <p:titleStyle>
      <a:lvl1pPr algn="ctr" defTabSz="457200" rtl="0" eaLnBrk="1" fontAlgn="base" hangingPunct="1">
        <a:spcBef>
          <a:spcPct val="0"/>
        </a:spcBef>
        <a:spcAft>
          <a:spcPct val="0"/>
        </a:spcAft>
        <a:defRPr sz="4400" kern="1200">
          <a:solidFill>
            <a:schemeClr val="tx1"/>
          </a:solidFill>
          <a:latin typeface="+mj-lt"/>
          <a:ea typeface="ＭＳ Ｐゴシック" panose="020B0600070205080204" pitchFamily="34" charset="-128"/>
          <a:cs typeface="+mj-cs"/>
        </a:defRPr>
      </a:lvl1pPr>
      <a:lvl2pPr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2pPr>
      <a:lvl3pPr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3pPr>
      <a:lvl4pPr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4pPr>
      <a:lvl5pPr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5pPr>
      <a:lvl6pPr marL="457200"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6pPr>
      <a:lvl7pPr marL="914400"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7pPr>
      <a:lvl8pPr marL="1371600"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8pPr>
      <a:lvl9pPr marL="1828800"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ＭＳ Ｐゴシック" panose="020B0600070205080204" pitchFamily="34" charset="-128"/>
          <a:cs typeface="+mn-cs"/>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ＭＳ Ｐゴシック" panose="020B0600070205080204"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ＭＳ Ｐゴシック" panose="020B0600070205080204"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ＭＳ Ｐゴシック" panose="020B0600070205080204"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ＭＳ Ｐゴシック"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ckiel@nicd.ac.z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1.bin"/><Relationship Id="rId10" Type="http://schemas.openxmlformats.org/officeDocument/2006/relationships/image" Target="../media/image9.png"/><Relationship Id="rId4" Type="http://schemas.openxmlformats.org/officeDocument/2006/relationships/image" Target="../media/image6.png"/><Relationship Id="rId9" Type="http://schemas.microsoft.com/office/2007/relationships/hdphoto" Target="../media/hdphoto1.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23666"/>
            <a:ext cx="10363200" cy="1470025"/>
          </a:xfrm>
        </p:spPr>
        <p:txBody>
          <a:bodyPr/>
          <a:lstStyle/>
          <a:p>
            <a:r>
              <a:rPr lang="en-GB" dirty="0"/>
              <a:t>Data quality, </a:t>
            </a:r>
            <a:r>
              <a:rPr lang="en-GB" dirty="0" smtClean="0"/>
              <a:t>management </a:t>
            </a:r>
            <a:r>
              <a:rPr lang="en-GB" dirty="0"/>
              <a:t>and </a:t>
            </a:r>
            <a:r>
              <a:rPr lang="en-GB" dirty="0" smtClean="0"/>
              <a:t>reporting</a:t>
            </a:r>
            <a:endParaRPr lang="en-ZA" dirty="0"/>
          </a:p>
        </p:txBody>
      </p:sp>
      <p:sp>
        <p:nvSpPr>
          <p:cNvPr id="4" name="Text Placeholder 3"/>
          <p:cNvSpPr>
            <a:spLocks noGrp="1"/>
          </p:cNvSpPr>
          <p:nvPr>
            <p:ph type="subTitle" idx="1"/>
          </p:nvPr>
        </p:nvSpPr>
        <p:spPr>
          <a:xfrm>
            <a:off x="1828800" y="3867665"/>
            <a:ext cx="8534400" cy="1752600"/>
          </a:xfrm>
        </p:spPr>
        <p:txBody>
          <a:bodyPr/>
          <a:lstStyle/>
          <a:p>
            <a:pPr lvl="0">
              <a:spcBef>
                <a:spcPts val="0"/>
              </a:spcBef>
            </a:pPr>
            <a:r>
              <a:rPr lang="en-ZA" sz="1800" dirty="0"/>
              <a:t>Respiratory Virus Genomics Workshop</a:t>
            </a:r>
          </a:p>
          <a:p>
            <a:pPr lvl="0">
              <a:spcBef>
                <a:spcPts val="0"/>
              </a:spcBef>
            </a:pPr>
            <a:r>
              <a:rPr lang="en-ZA" sz="1800" dirty="0" smtClean="0"/>
              <a:t>10 </a:t>
            </a:r>
            <a:r>
              <a:rPr lang="en-ZA" sz="1800" dirty="0"/>
              <a:t>September 2025</a:t>
            </a:r>
          </a:p>
          <a:p>
            <a:pPr lvl="0">
              <a:spcBef>
                <a:spcPts val="0"/>
              </a:spcBef>
            </a:pPr>
            <a:r>
              <a:rPr lang="en-ZA" sz="1400" dirty="0">
                <a:solidFill>
                  <a:srgbClr val="44546A">
                    <a:lumMod val="60000"/>
                    <a:lumOff val="40000"/>
                  </a:srgbClr>
                </a:solidFill>
              </a:rPr>
              <a:t> Jackie Kleynhans</a:t>
            </a:r>
          </a:p>
          <a:p>
            <a:pPr lvl="0">
              <a:spcBef>
                <a:spcPts val="0"/>
              </a:spcBef>
            </a:pPr>
            <a:r>
              <a:rPr lang="en-ZA" sz="1400" dirty="0">
                <a:solidFill>
                  <a:srgbClr val="44546A">
                    <a:lumMod val="60000"/>
                    <a:lumOff val="40000"/>
                  </a:srgbClr>
                </a:solidFill>
              </a:rPr>
              <a:t>National Institute for Communicable  Diseases (NICD)</a:t>
            </a:r>
          </a:p>
          <a:p>
            <a:pPr lvl="0">
              <a:spcBef>
                <a:spcPts val="0"/>
              </a:spcBef>
            </a:pPr>
            <a:r>
              <a:rPr lang="en-ZA" sz="1400" dirty="0">
                <a:solidFill>
                  <a:srgbClr val="44546A">
                    <a:lumMod val="60000"/>
                    <a:lumOff val="40000"/>
                  </a:srgbClr>
                </a:solidFill>
              </a:rPr>
              <a:t>Johannesburg, South Africa</a:t>
            </a:r>
          </a:p>
          <a:p>
            <a:pPr lvl="0">
              <a:spcBef>
                <a:spcPts val="0"/>
              </a:spcBef>
            </a:pPr>
            <a:r>
              <a:rPr lang="en-ZA" sz="1400" smtClean="0">
                <a:solidFill>
                  <a:srgbClr val="44546A">
                    <a:lumMod val="60000"/>
                    <a:lumOff val="40000"/>
                  </a:srgbClr>
                </a:solidFill>
                <a:hlinkClick r:id="rId2"/>
              </a:rPr>
              <a:t>jackiel@nicd.ac.za</a:t>
            </a:r>
            <a:endParaRPr lang="en-ZA" sz="1400" dirty="0">
              <a:solidFill>
                <a:srgbClr val="44546A">
                  <a:lumMod val="60000"/>
                  <a:lumOff val="40000"/>
                </a:srgbClr>
              </a:solidFill>
            </a:endParaRPr>
          </a:p>
        </p:txBody>
      </p:sp>
    </p:spTree>
    <p:extLst>
      <p:ext uri="{BB962C8B-B14F-4D97-AF65-F5344CB8AC3E}">
        <p14:creationId xmlns:p14="http://schemas.microsoft.com/office/powerpoint/2010/main" val="435741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FB269A0-3A2A-4019-B56C-3C36F165064A}" type="slidenum">
              <a:rPr lang="en-GB" smtClean="0"/>
              <a:t>10</a:t>
            </a:fld>
            <a:endParaRPr lang="en-GB" dirty="0"/>
          </a:p>
        </p:txBody>
      </p:sp>
      <p:sp>
        <p:nvSpPr>
          <p:cNvPr id="3" name="Title 2"/>
          <p:cNvSpPr>
            <a:spLocks noGrp="1"/>
          </p:cNvSpPr>
          <p:nvPr>
            <p:ph type="title"/>
          </p:nvPr>
        </p:nvSpPr>
        <p:spPr/>
        <p:txBody>
          <a:bodyPr/>
          <a:lstStyle/>
          <a:p>
            <a:r>
              <a:rPr lang="en-ZA" dirty="0" smtClean="0"/>
              <a:t>Examples of data points/fields</a:t>
            </a:r>
            <a:endParaRPr lang="en-ZA" dirty="0"/>
          </a:p>
        </p:txBody>
      </p:sp>
      <p:graphicFrame>
        <p:nvGraphicFramePr>
          <p:cNvPr id="5" name="Table 4"/>
          <p:cNvGraphicFramePr>
            <a:graphicFrameLocks noGrp="1"/>
          </p:cNvGraphicFramePr>
          <p:nvPr>
            <p:extLst>
              <p:ext uri="{D42A27DB-BD31-4B8C-83A1-F6EECF244321}">
                <p14:modId xmlns:p14="http://schemas.microsoft.com/office/powerpoint/2010/main" val="3666343403"/>
              </p:ext>
            </p:extLst>
          </p:nvPr>
        </p:nvGraphicFramePr>
        <p:xfrm>
          <a:off x="438277" y="811250"/>
          <a:ext cx="11266563" cy="5090160"/>
        </p:xfrm>
        <a:graphic>
          <a:graphicData uri="http://schemas.openxmlformats.org/drawingml/2006/table">
            <a:tbl>
              <a:tblPr firstRow="1" bandRow="1">
                <a:tableStyleId>{5C22544A-7EE6-4342-B048-85BDC9FD1C3A}</a:tableStyleId>
              </a:tblPr>
              <a:tblGrid>
                <a:gridCol w="3755521">
                  <a:extLst>
                    <a:ext uri="{9D8B030D-6E8A-4147-A177-3AD203B41FA5}">
                      <a16:colId xmlns:a16="http://schemas.microsoft.com/office/drawing/2014/main" val="4153621095"/>
                    </a:ext>
                  </a:extLst>
                </a:gridCol>
                <a:gridCol w="3978824">
                  <a:extLst>
                    <a:ext uri="{9D8B030D-6E8A-4147-A177-3AD203B41FA5}">
                      <a16:colId xmlns:a16="http://schemas.microsoft.com/office/drawing/2014/main" val="2934388338"/>
                    </a:ext>
                  </a:extLst>
                </a:gridCol>
                <a:gridCol w="3532218">
                  <a:extLst>
                    <a:ext uri="{9D8B030D-6E8A-4147-A177-3AD203B41FA5}">
                      <a16:colId xmlns:a16="http://schemas.microsoft.com/office/drawing/2014/main" val="3996493294"/>
                    </a:ext>
                  </a:extLst>
                </a:gridCol>
              </a:tblGrid>
              <a:tr h="370840">
                <a:tc>
                  <a:txBody>
                    <a:bodyPr/>
                    <a:lstStyle/>
                    <a:p>
                      <a:r>
                        <a:rPr lang="en-ZA" dirty="0" smtClean="0"/>
                        <a:t>Demographics</a:t>
                      </a:r>
                      <a:endParaRPr lang="en-ZA" dirty="0"/>
                    </a:p>
                  </a:txBody>
                  <a:tcPr/>
                </a:tc>
                <a:tc>
                  <a:txBody>
                    <a:bodyPr/>
                    <a:lstStyle/>
                    <a:p>
                      <a:r>
                        <a:rPr lang="en-ZA" dirty="0" smtClean="0"/>
                        <a:t>Laboratory</a:t>
                      </a:r>
                      <a:endParaRPr lang="en-ZA" dirty="0"/>
                    </a:p>
                  </a:txBody>
                  <a:tcPr/>
                </a:tc>
                <a:tc>
                  <a:txBody>
                    <a:bodyPr/>
                    <a:lstStyle/>
                    <a:p>
                      <a:r>
                        <a:rPr lang="en-ZA" dirty="0" smtClean="0"/>
                        <a:t>Sequencing**</a:t>
                      </a:r>
                      <a:endParaRPr lang="en-ZA" dirty="0"/>
                    </a:p>
                  </a:txBody>
                  <a:tcPr/>
                </a:tc>
                <a:extLst>
                  <a:ext uri="{0D108BD9-81ED-4DB2-BD59-A6C34878D82A}">
                    <a16:rowId xmlns:a16="http://schemas.microsoft.com/office/drawing/2014/main" val="1111869106"/>
                  </a:ext>
                </a:extLst>
              </a:tr>
              <a:tr h="370840">
                <a:tc>
                  <a:txBody>
                    <a:bodyPr/>
                    <a:lstStyle/>
                    <a:p>
                      <a:r>
                        <a:rPr lang="en-ZA" dirty="0" smtClean="0"/>
                        <a:t>Patient ID</a:t>
                      </a:r>
                      <a:endParaRPr lang="en-ZA" dirty="0"/>
                    </a:p>
                  </a:txBody>
                  <a:tcPr/>
                </a:tc>
                <a:tc>
                  <a:txBody>
                    <a:bodyPr/>
                    <a:lstStyle/>
                    <a:p>
                      <a:r>
                        <a:rPr lang="en-ZA" dirty="0" smtClean="0"/>
                        <a:t>Sample ID</a:t>
                      </a:r>
                      <a:endParaRPr lang="en-ZA" dirty="0"/>
                    </a:p>
                  </a:txBody>
                  <a:tcPr/>
                </a:tc>
                <a:tc>
                  <a:txBody>
                    <a:bodyPr/>
                    <a:lstStyle/>
                    <a:p>
                      <a:r>
                        <a:rPr lang="en-ZA" dirty="0" smtClean="0"/>
                        <a:t>Sequenced</a:t>
                      </a:r>
                      <a:endParaRPr lang="en-ZA" dirty="0"/>
                    </a:p>
                  </a:txBody>
                  <a:tcPr/>
                </a:tc>
                <a:extLst>
                  <a:ext uri="{0D108BD9-81ED-4DB2-BD59-A6C34878D82A}">
                    <a16:rowId xmlns:a16="http://schemas.microsoft.com/office/drawing/2014/main" val="2158306356"/>
                  </a:ext>
                </a:extLst>
              </a:tr>
              <a:tr h="370840">
                <a:tc>
                  <a:txBody>
                    <a:bodyPr/>
                    <a:lstStyle/>
                    <a:p>
                      <a:r>
                        <a:rPr lang="en-ZA" dirty="0" smtClean="0"/>
                        <a:t>Name</a:t>
                      </a:r>
                      <a:endParaRPr lang="en-ZA" dirty="0"/>
                    </a:p>
                  </a:txBody>
                  <a:tcPr/>
                </a:tc>
                <a:tc>
                  <a:txBody>
                    <a:bodyPr/>
                    <a:lstStyle/>
                    <a:p>
                      <a:r>
                        <a:rPr lang="en-ZA" dirty="0" smtClean="0"/>
                        <a:t>Sample type</a:t>
                      </a:r>
                      <a:endParaRPr lang="en-ZA" dirty="0"/>
                    </a:p>
                  </a:txBody>
                  <a:tcPr/>
                </a:tc>
                <a:tc>
                  <a:txBody>
                    <a:bodyPr/>
                    <a:lstStyle/>
                    <a:p>
                      <a:r>
                        <a:rPr lang="en-ZA" dirty="0" smtClean="0"/>
                        <a:t>Reason</a:t>
                      </a:r>
                      <a:r>
                        <a:rPr lang="en-ZA" baseline="0" dirty="0" smtClean="0"/>
                        <a:t> not sequenced</a:t>
                      </a:r>
                      <a:endParaRPr lang="en-ZA" dirty="0"/>
                    </a:p>
                  </a:txBody>
                  <a:tcPr/>
                </a:tc>
                <a:extLst>
                  <a:ext uri="{0D108BD9-81ED-4DB2-BD59-A6C34878D82A}">
                    <a16:rowId xmlns:a16="http://schemas.microsoft.com/office/drawing/2014/main" val="3391266673"/>
                  </a:ext>
                </a:extLst>
              </a:tr>
              <a:tr h="370840">
                <a:tc>
                  <a:txBody>
                    <a:bodyPr/>
                    <a:lstStyle/>
                    <a:p>
                      <a:r>
                        <a:rPr lang="en-ZA" dirty="0" smtClean="0"/>
                        <a:t>Surname</a:t>
                      </a:r>
                      <a:endParaRPr lang="en-ZA" dirty="0"/>
                    </a:p>
                  </a:txBody>
                  <a:tcPr/>
                </a:tc>
                <a:tc>
                  <a:txBody>
                    <a:bodyPr/>
                    <a:lstStyle/>
                    <a:p>
                      <a:r>
                        <a:rPr lang="en-ZA" dirty="0" smtClean="0"/>
                        <a:t>Collection date</a:t>
                      </a:r>
                      <a:endParaRPr lang="en-ZA" dirty="0"/>
                    </a:p>
                  </a:txBody>
                  <a:tcPr/>
                </a:tc>
                <a:tc>
                  <a:txBody>
                    <a:bodyPr/>
                    <a:lstStyle/>
                    <a:p>
                      <a:r>
                        <a:rPr lang="en-ZA" dirty="0" smtClean="0"/>
                        <a:t>Sequence result available</a:t>
                      </a:r>
                      <a:endParaRPr lang="en-ZA" dirty="0"/>
                    </a:p>
                  </a:txBody>
                  <a:tcPr/>
                </a:tc>
                <a:extLst>
                  <a:ext uri="{0D108BD9-81ED-4DB2-BD59-A6C34878D82A}">
                    <a16:rowId xmlns:a16="http://schemas.microsoft.com/office/drawing/2014/main" val="3373537251"/>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ZA" dirty="0" smtClean="0"/>
                        <a:t>Facility</a:t>
                      </a:r>
                    </a:p>
                  </a:txBody>
                  <a:tcPr/>
                </a:tc>
                <a:tc>
                  <a:txBody>
                    <a:bodyPr/>
                    <a:lstStyle/>
                    <a:p>
                      <a:r>
                        <a:rPr lang="en-ZA" dirty="0" smtClean="0"/>
                        <a:t>Collected by</a:t>
                      </a:r>
                      <a:endParaRPr lang="en-ZA" dirty="0"/>
                    </a:p>
                  </a:txBody>
                  <a:tcPr/>
                </a:tc>
                <a:tc>
                  <a:txBody>
                    <a:bodyPr/>
                    <a:lstStyle/>
                    <a:p>
                      <a:r>
                        <a:rPr lang="en-ZA" dirty="0" smtClean="0"/>
                        <a:t>Run ID</a:t>
                      </a:r>
                      <a:endParaRPr lang="en-ZA" dirty="0"/>
                    </a:p>
                  </a:txBody>
                  <a:tcPr/>
                </a:tc>
                <a:extLst>
                  <a:ext uri="{0D108BD9-81ED-4DB2-BD59-A6C34878D82A}">
                    <a16:rowId xmlns:a16="http://schemas.microsoft.com/office/drawing/2014/main" val="2826375696"/>
                  </a:ext>
                </a:extLst>
              </a:tr>
              <a:tr h="370840">
                <a:tc>
                  <a:txBody>
                    <a:bodyPr/>
                    <a:lstStyle/>
                    <a:p>
                      <a:r>
                        <a:rPr lang="en-ZA" dirty="0" smtClean="0"/>
                        <a:t>Province/state/region/district</a:t>
                      </a:r>
                      <a:endParaRPr lang="en-ZA"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ZA" dirty="0" smtClean="0"/>
                        <a:t>Receipt</a:t>
                      </a:r>
                      <a:r>
                        <a:rPr lang="en-ZA" baseline="0" dirty="0" smtClean="0"/>
                        <a:t> date</a:t>
                      </a:r>
                      <a:endParaRPr lang="en-ZA" dirty="0" smtClean="0"/>
                    </a:p>
                  </a:txBody>
                  <a:tcPr/>
                </a:tc>
                <a:tc>
                  <a:txBody>
                    <a:bodyPr/>
                    <a:lstStyle/>
                    <a:p>
                      <a:r>
                        <a:rPr lang="en-ZA" dirty="0" smtClean="0"/>
                        <a:t>Coverage</a:t>
                      </a:r>
                      <a:endParaRPr lang="en-ZA" dirty="0"/>
                    </a:p>
                  </a:txBody>
                  <a:tcPr/>
                </a:tc>
                <a:extLst>
                  <a:ext uri="{0D108BD9-81ED-4DB2-BD59-A6C34878D82A}">
                    <a16:rowId xmlns:a16="http://schemas.microsoft.com/office/drawing/2014/main" val="3059938342"/>
                  </a:ext>
                </a:extLst>
              </a:tr>
              <a:tr h="370840">
                <a:tc>
                  <a:txBody>
                    <a:bodyPr/>
                    <a:lstStyle/>
                    <a:p>
                      <a:r>
                        <a:rPr lang="en-ZA" dirty="0" smtClean="0"/>
                        <a:t>Date of birth/age</a:t>
                      </a:r>
                      <a:endParaRPr lang="en-ZA" dirty="0"/>
                    </a:p>
                  </a:txBody>
                  <a:tcPr/>
                </a:tc>
                <a:tc>
                  <a:txBody>
                    <a:bodyPr/>
                    <a:lstStyle/>
                    <a:p>
                      <a:r>
                        <a:rPr lang="en-ZA" dirty="0" smtClean="0"/>
                        <a:t>Receipt</a:t>
                      </a:r>
                      <a:r>
                        <a:rPr lang="en-ZA" baseline="0" dirty="0" smtClean="0"/>
                        <a:t> by</a:t>
                      </a:r>
                      <a:endParaRPr lang="en-ZA" dirty="0"/>
                    </a:p>
                  </a:txBody>
                  <a:tcPr/>
                </a:tc>
                <a:tc>
                  <a:txBody>
                    <a:bodyPr/>
                    <a:lstStyle/>
                    <a:p>
                      <a:r>
                        <a:rPr lang="en-ZA" dirty="0" smtClean="0"/>
                        <a:t>Depth</a:t>
                      </a:r>
                      <a:endParaRPr lang="en-ZA" dirty="0"/>
                    </a:p>
                  </a:txBody>
                  <a:tcPr/>
                </a:tc>
                <a:extLst>
                  <a:ext uri="{0D108BD9-81ED-4DB2-BD59-A6C34878D82A}">
                    <a16:rowId xmlns:a16="http://schemas.microsoft.com/office/drawing/2014/main" val="3008573348"/>
                  </a:ext>
                </a:extLst>
              </a:tr>
              <a:tr h="370840">
                <a:tc>
                  <a:txBody>
                    <a:bodyPr/>
                    <a:lstStyle/>
                    <a:p>
                      <a:r>
                        <a:rPr lang="en-ZA" dirty="0" smtClean="0"/>
                        <a:t>Sex</a:t>
                      </a:r>
                      <a:endParaRPr lang="en-ZA" dirty="0"/>
                    </a:p>
                  </a:txBody>
                  <a:tcPr/>
                </a:tc>
                <a:tc>
                  <a:txBody>
                    <a:bodyPr/>
                    <a:lstStyle/>
                    <a:p>
                      <a:r>
                        <a:rPr lang="en-ZA" dirty="0" smtClean="0"/>
                        <a:t>Tested (Y/N)</a:t>
                      </a:r>
                      <a:endParaRPr lang="en-ZA" dirty="0"/>
                    </a:p>
                  </a:txBody>
                  <a:tcPr/>
                </a:tc>
                <a:tc>
                  <a:txBody>
                    <a:bodyPr/>
                    <a:lstStyle/>
                    <a:p>
                      <a:r>
                        <a:rPr lang="en-ZA" dirty="0" smtClean="0"/>
                        <a:t>Lineage</a:t>
                      </a:r>
                      <a:endParaRPr lang="en-ZA" dirty="0"/>
                    </a:p>
                  </a:txBody>
                  <a:tcPr/>
                </a:tc>
                <a:extLst>
                  <a:ext uri="{0D108BD9-81ED-4DB2-BD59-A6C34878D82A}">
                    <a16:rowId xmlns:a16="http://schemas.microsoft.com/office/drawing/2014/main" val="2373662094"/>
                  </a:ext>
                </a:extLst>
              </a:tr>
              <a:tr h="370840">
                <a:tc>
                  <a:txBody>
                    <a:bodyPr/>
                    <a:lstStyle/>
                    <a:p>
                      <a:r>
                        <a:rPr lang="en-ZA" dirty="0" smtClean="0"/>
                        <a:t>Symptoms*</a:t>
                      </a:r>
                      <a:endParaRPr lang="en-ZA" dirty="0"/>
                    </a:p>
                  </a:txBody>
                  <a:tcPr/>
                </a:tc>
                <a:tc>
                  <a:txBody>
                    <a:bodyPr/>
                    <a:lstStyle/>
                    <a:p>
                      <a:r>
                        <a:rPr lang="en-ZA" dirty="0" smtClean="0"/>
                        <a:t>Reason</a:t>
                      </a:r>
                      <a:r>
                        <a:rPr lang="en-ZA" baseline="0" dirty="0" smtClean="0"/>
                        <a:t> not tested</a:t>
                      </a:r>
                      <a:endParaRPr lang="en-ZA" dirty="0"/>
                    </a:p>
                  </a:txBody>
                  <a:tcPr/>
                </a:tc>
                <a:tc>
                  <a:txBody>
                    <a:bodyPr/>
                    <a:lstStyle/>
                    <a:p>
                      <a:r>
                        <a:rPr lang="en-ZA" dirty="0" smtClean="0"/>
                        <a:t>Clade</a:t>
                      </a:r>
                      <a:endParaRPr lang="en-ZA" dirty="0"/>
                    </a:p>
                  </a:txBody>
                  <a:tcPr/>
                </a:tc>
                <a:extLst>
                  <a:ext uri="{0D108BD9-81ED-4DB2-BD59-A6C34878D82A}">
                    <a16:rowId xmlns:a16="http://schemas.microsoft.com/office/drawing/2014/main" val="1029821724"/>
                  </a:ext>
                </a:extLst>
              </a:tr>
              <a:tr h="370840">
                <a:tc>
                  <a:txBody>
                    <a:bodyPr/>
                    <a:lstStyle/>
                    <a:p>
                      <a:r>
                        <a:rPr lang="en-ZA" dirty="0" smtClean="0"/>
                        <a:t>Onset</a:t>
                      </a:r>
                      <a:r>
                        <a:rPr lang="en-ZA" baseline="0" dirty="0" smtClean="0"/>
                        <a:t> date</a:t>
                      </a:r>
                      <a:endParaRPr lang="en-ZA" dirty="0"/>
                    </a:p>
                  </a:txBody>
                  <a:tcPr/>
                </a:tc>
                <a:tc>
                  <a:txBody>
                    <a:bodyPr/>
                    <a:lstStyle/>
                    <a:p>
                      <a:r>
                        <a:rPr lang="en-ZA" dirty="0" smtClean="0"/>
                        <a:t>Individual pathogen results (including </a:t>
                      </a:r>
                      <a:r>
                        <a:rPr lang="en-ZA" dirty="0" err="1" smtClean="0"/>
                        <a:t>Pos</a:t>
                      </a:r>
                      <a:r>
                        <a:rPr lang="en-ZA" dirty="0" smtClean="0"/>
                        <a:t>/</a:t>
                      </a:r>
                      <a:r>
                        <a:rPr lang="en-ZA" dirty="0" err="1" smtClean="0"/>
                        <a:t>Neg</a:t>
                      </a:r>
                      <a:r>
                        <a:rPr lang="en-ZA" dirty="0" smtClean="0"/>
                        <a:t> and Ct)*</a:t>
                      </a:r>
                      <a:endParaRPr lang="en-ZA" dirty="0"/>
                    </a:p>
                  </a:txBody>
                  <a:tcPr/>
                </a:tc>
                <a:tc>
                  <a:txBody>
                    <a:bodyPr/>
                    <a:lstStyle/>
                    <a:p>
                      <a:r>
                        <a:rPr lang="en-ZA" dirty="0" smtClean="0"/>
                        <a:t>Subclade</a:t>
                      </a:r>
                      <a:endParaRPr lang="en-ZA" dirty="0"/>
                    </a:p>
                  </a:txBody>
                  <a:tcPr/>
                </a:tc>
                <a:extLst>
                  <a:ext uri="{0D108BD9-81ED-4DB2-BD59-A6C34878D82A}">
                    <a16:rowId xmlns:a16="http://schemas.microsoft.com/office/drawing/2014/main" val="907456519"/>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ZA" dirty="0" smtClean="0"/>
                        <a:t>Underlying conditions*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ZA" dirty="0" smtClean="0"/>
                        <a:t>Sent for sequencing</a:t>
                      </a:r>
                    </a:p>
                  </a:txBody>
                  <a:tcPr/>
                </a:tc>
                <a:tc>
                  <a:txBody>
                    <a:bodyPr/>
                    <a:lstStyle/>
                    <a:p>
                      <a:r>
                        <a:rPr lang="en-ZA" dirty="0" smtClean="0"/>
                        <a:t>File directory/path</a:t>
                      </a:r>
                      <a:endParaRPr lang="en-ZA" dirty="0"/>
                    </a:p>
                  </a:txBody>
                  <a:tcPr/>
                </a:tc>
                <a:extLst>
                  <a:ext uri="{0D108BD9-81ED-4DB2-BD59-A6C34878D82A}">
                    <a16:rowId xmlns:a16="http://schemas.microsoft.com/office/drawing/2014/main" val="803714322"/>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ZA" dirty="0" smtClean="0"/>
                        <a:t>Vaccination status*</a:t>
                      </a:r>
                    </a:p>
                  </a:txBody>
                  <a:tcPr/>
                </a:tc>
                <a:tc>
                  <a:txBody>
                    <a:bodyPr/>
                    <a:lstStyle/>
                    <a:p>
                      <a:endParaRPr lang="en-ZA"/>
                    </a:p>
                  </a:txBody>
                  <a:tcPr/>
                </a:tc>
                <a:tc>
                  <a:txBody>
                    <a:bodyPr/>
                    <a:lstStyle/>
                    <a:p>
                      <a:r>
                        <a:rPr lang="en-ZA" dirty="0" smtClean="0"/>
                        <a:t>Accession number (GISAID)</a:t>
                      </a:r>
                      <a:endParaRPr lang="en-ZA" dirty="0"/>
                    </a:p>
                  </a:txBody>
                  <a:tcPr/>
                </a:tc>
                <a:extLst>
                  <a:ext uri="{0D108BD9-81ED-4DB2-BD59-A6C34878D82A}">
                    <a16:rowId xmlns:a16="http://schemas.microsoft.com/office/drawing/2014/main" val="2595860590"/>
                  </a:ext>
                </a:extLst>
              </a:tr>
              <a:tr h="370840">
                <a:tc>
                  <a:txBody>
                    <a:bodyPr/>
                    <a:lstStyle/>
                    <a:p>
                      <a:r>
                        <a:rPr lang="en-ZA" dirty="0" smtClean="0"/>
                        <a:t>Vaccination date</a:t>
                      </a:r>
                      <a:endParaRPr lang="en-ZA" dirty="0"/>
                    </a:p>
                  </a:txBody>
                  <a:tcPr/>
                </a:tc>
                <a:tc>
                  <a:txBody>
                    <a:bodyPr/>
                    <a:lstStyle/>
                    <a:p>
                      <a:endParaRPr lang="en-ZA"/>
                    </a:p>
                  </a:txBody>
                  <a:tcPr/>
                </a:tc>
                <a:tc>
                  <a:txBody>
                    <a:bodyPr/>
                    <a:lstStyle/>
                    <a:p>
                      <a:endParaRPr lang="en-ZA" dirty="0"/>
                    </a:p>
                  </a:txBody>
                  <a:tcPr/>
                </a:tc>
                <a:extLst>
                  <a:ext uri="{0D108BD9-81ED-4DB2-BD59-A6C34878D82A}">
                    <a16:rowId xmlns:a16="http://schemas.microsoft.com/office/drawing/2014/main" val="2538676680"/>
                  </a:ext>
                </a:extLst>
              </a:tr>
            </a:tbl>
          </a:graphicData>
        </a:graphic>
      </p:graphicFrame>
      <p:sp>
        <p:nvSpPr>
          <p:cNvPr id="6" name="TextBox 5"/>
          <p:cNvSpPr txBox="1"/>
          <p:nvPr/>
        </p:nvSpPr>
        <p:spPr>
          <a:xfrm>
            <a:off x="321188" y="5957016"/>
            <a:ext cx="2378675" cy="646331"/>
          </a:xfrm>
          <a:prstGeom prst="rect">
            <a:avLst/>
          </a:prstGeom>
          <a:noFill/>
        </p:spPr>
        <p:txBody>
          <a:bodyPr wrap="square" rtlCol="0">
            <a:spAutoFit/>
          </a:bodyPr>
          <a:lstStyle/>
          <a:p>
            <a:r>
              <a:rPr lang="en-ZA" dirty="0" smtClean="0"/>
              <a:t>* Separate fields</a:t>
            </a:r>
          </a:p>
          <a:p>
            <a:r>
              <a:rPr lang="en-ZA" dirty="0" smtClean="0"/>
              <a:t>** For each pathogen</a:t>
            </a:r>
            <a:endParaRPr lang="en-ZA" dirty="0"/>
          </a:p>
        </p:txBody>
      </p:sp>
      <p:sp>
        <p:nvSpPr>
          <p:cNvPr id="7" name="Rectangle 6"/>
          <p:cNvSpPr/>
          <p:nvPr/>
        </p:nvSpPr>
        <p:spPr>
          <a:xfrm>
            <a:off x="7182777" y="109313"/>
            <a:ext cx="3131948" cy="646331"/>
          </a:xfrm>
          <a:prstGeom prst="rect">
            <a:avLst/>
          </a:prstGeom>
        </p:spPr>
        <p:txBody>
          <a:bodyPr wrap="none">
            <a:spAutoFit/>
          </a:bodyPr>
          <a:lstStyle/>
          <a:p>
            <a:r>
              <a:rPr lang="en-ZA" sz="3600" dirty="0" smtClean="0">
                <a:ln w="0"/>
                <a:solidFill>
                  <a:srgbClr val="C00000"/>
                </a:solidFill>
                <a:effectLst>
                  <a:outerShdw blurRad="38100" dist="25400" dir="5400000" algn="ctr" rotWithShape="0">
                    <a:srgbClr val="6E747A">
                      <a:alpha val="43000"/>
                    </a:srgbClr>
                  </a:outerShdw>
                </a:effectLst>
              </a:rPr>
              <a:t>Not exhaustive!</a:t>
            </a:r>
            <a:endParaRPr lang="en-ZA" sz="3600" dirty="0">
              <a:ln w="0"/>
              <a:solidFill>
                <a:srgbClr val="C00000"/>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17572784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074150" y="166687"/>
            <a:ext cx="2762250" cy="3821113"/>
          </a:xfrm>
          <a:prstGeom prst="rect">
            <a:avLst/>
          </a:prstGeom>
        </p:spPr>
      </p:pic>
      <p:sp>
        <p:nvSpPr>
          <p:cNvPr id="6" name="Slide Number Placeholder 5"/>
          <p:cNvSpPr>
            <a:spLocks noGrp="1"/>
          </p:cNvSpPr>
          <p:nvPr>
            <p:ph type="sldNum" sz="quarter" idx="12"/>
          </p:nvPr>
        </p:nvSpPr>
        <p:spPr/>
        <p:txBody>
          <a:bodyPr/>
          <a:lstStyle/>
          <a:p>
            <a:fld id="{1FB269A0-3A2A-4019-B56C-3C36F165064A}" type="slidenum">
              <a:rPr lang="en-GB" smtClean="0"/>
              <a:t>11</a:t>
            </a:fld>
            <a:endParaRPr lang="en-GB" dirty="0"/>
          </a:p>
        </p:txBody>
      </p:sp>
      <p:sp>
        <p:nvSpPr>
          <p:cNvPr id="2" name="Title 1"/>
          <p:cNvSpPr>
            <a:spLocks noGrp="1"/>
          </p:cNvSpPr>
          <p:nvPr>
            <p:ph type="title"/>
          </p:nvPr>
        </p:nvSpPr>
        <p:spPr/>
        <p:txBody>
          <a:bodyPr/>
          <a:lstStyle/>
          <a:p>
            <a:r>
              <a:rPr lang="en-ZA" dirty="0" smtClean="0"/>
              <a:t>Considerations when selecting platform</a:t>
            </a:r>
            <a:endParaRPr lang="en-GB" dirty="0"/>
          </a:p>
        </p:txBody>
      </p:sp>
      <p:sp>
        <p:nvSpPr>
          <p:cNvPr id="3" name="Content Placeholder 2"/>
          <p:cNvSpPr>
            <a:spLocks noGrp="1"/>
          </p:cNvSpPr>
          <p:nvPr>
            <p:ph type="body" idx="1"/>
          </p:nvPr>
        </p:nvSpPr>
        <p:spPr/>
        <p:txBody>
          <a:bodyPr>
            <a:normAutofit/>
          </a:bodyPr>
          <a:lstStyle/>
          <a:p>
            <a:r>
              <a:rPr lang="en-ZA" dirty="0" smtClean="0"/>
              <a:t>Number of users</a:t>
            </a:r>
          </a:p>
          <a:p>
            <a:pPr lvl="1"/>
            <a:r>
              <a:rPr lang="en-ZA" dirty="0" smtClean="0"/>
              <a:t>Simultaneous use?</a:t>
            </a:r>
          </a:p>
          <a:p>
            <a:r>
              <a:rPr lang="en-ZA" dirty="0" smtClean="0"/>
              <a:t>Security requirements</a:t>
            </a:r>
          </a:p>
          <a:p>
            <a:r>
              <a:rPr lang="en-ZA" dirty="0" smtClean="0"/>
              <a:t>Volume of data</a:t>
            </a:r>
          </a:p>
          <a:p>
            <a:pPr lvl="1"/>
            <a:r>
              <a:rPr lang="en-ZA" dirty="0" smtClean="0"/>
              <a:t>Fields (questions)</a:t>
            </a:r>
          </a:p>
          <a:p>
            <a:pPr lvl="1"/>
            <a:r>
              <a:rPr lang="en-ZA" dirty="0" smtClean="0"/>
              <a:t>Records (entries)</a:t>
            </a:r>
          </a:p>
          <a:p>
            <a:r>
              <a:rPr lang="en-ZA" dirty="0" smtClean="0"/>
              <a:t>Relational* data requirements</a:t>
            </a:r>
          </a:p>
          <a:p>
            <a:r>
              <a:rPr lang="en-ZA" dirty="0" smtClean="0"/>
              <a:t>Resources</a:t>
            </a:r>
          </a:p>
          <a:p>
            <a:pPr lvl="1"/>
            <a:r>
              <a:rPr lang="en-ZA" dirty="0" smtClean="0"/>
              <a:t>Skills to build complex database</a:t>
            </a:r>
          </a:p>
          <a:p>
            <a:pPr lvl="1"/>
            <a:r>
              <a:rPr lang="en-ZA" dirty="0" smtClean="0"/>
              <a:t>Skills to manipulate data</a:t>
            </a:r>
          </a:p>
          <a:p>
            <a:pPr lvl="1"/>
            <a:r>
              <a:rPr lang="en-ZA" dirty="0" smtClean="0"/>
              <a:t>Cost of platform</a:t>
            </a:r>
          </a:p>
          <a:p>
            <a:pPr lvl="1"/>
            <a:endParaRPr lang="en-ZA" dirty="0" smtClean="0"/>
          </a:p>
          <a:p>
            <a:endParaRPr lang="en-GB" dirty="0"/>
          </a:p>
        </p:txBody>
      </p:sp>
      <p:sp>
        <p:nvSpPr>
          <p:cNvPr id="5" name="TextBox 4"/>
          <p:cNvSpPr txBox="1"/>
          <p:nvPr/>
        </p:nvSpPr>
        <p:spPr>
          <a:xfrm>
            <a:off x="6629400" y="4204903"/>
            <a:ext cx="5461000" cy="2031325"/>
          </a:xfrm>
          <a:prstGeom prst="rect">
            <a:avLst/>
          </a:prstGeom>
          <a:noFill/>
        </p:spPr>
        <p:txBody>
          <a:bodyPr wrap="square" rtlCol="0">
            <a:spAutoFit/>
          </a:bodyPr>
          <a:lstStyle/>
          <a:p>
            <a:pPr algn="ctr"/>
            <a:r>
              <a:rPr lang="en-ZA" i="1" dirty="0" smtClean="0"/>
              <a:t>*A relational database stores information in multiple tables, and data are combined by linking unique identifiers across tables.</a:t>
            </a:r>
          </a:p>
          <a:p>
            <a:pPr algn="ctr"/>
            <a:r>
              <a:rPr lang="en-ZA" i="1" dirty="0" smtClean="0"/>
              <a:t>For example:</a:t>
            </a:r>
          </a:p>
          <a:p>
            <a:pPr algn="ctr"/>
            <a:r>
              <a:rPr lang="en-ZA" i="1" dirty="0" smtClean="0"/>
              <a:t>Patient table (one line = one patient) links to sample table (one line = one sample). </a:t>
            </a:r>
          </a:p>
          <a:p>
            <a:pPr algn="ctr"/>
            <a:r>
              <a:rPr lang="en-ZA" i="1" dirty="0" smtClean="0"/>
              <a:t>One patient may have multiple samples </a:t>
            </a:r>
            <a:endParaRPr lang="en-GB" i="1" dirty="0"/>
          </a:p>
        </p:txBody>
      </p:sp>
    </p:spTree>
    <p:extLst>
      <p:ext uri="{BB962C8B-B14F-4D97-AF65-F5344CB8AC3E}">
        <p14:creationId xmlns:p14="http://schemas.microsoft.com/office/powerpoint/2010/main" val="3371601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FB269A0-3A2A-4019-B56C-3C36F165064A}" type="slidenum">
              <a:rPr lang="en-GB" smtClean="0"/>
              <a:t>12</a:t>
            </a:fld>
            <a:endParaRPr lang="en-GB" dirty="0"/>
          </a:p>
        </p:txBody>
      </p:sp>
      <p:sp>
        <p:nvSpPr>
          <p:cNvPr id="2" name="Title 1"/>
          <p:cNvSpPr>
            <a:spLocks noGrp="1"/>
          </p:cNvSpPr>
          <p:nvPr>
            <p:ph type="title"/>
          </p:nvPr>
        </p:nvSpPr>
        <p:spPr/>
        <p:txBody>
          <a:bodyPr/>
          <a:lstStyle/>
          <a:p>
            <a:r>
              <a:rPr lang="en-ZA" dirty="0" smtClean="0"/>
              <a:t>Using Excel as a database</a:t>
            </a:r>
            <a:endParaRPr lang="en-GB" dirty="0"/>
          </a:p>
        </p:txBody>
      </p:sp>
      <p:sp>
        <p:nvSpPr>
          <p:cNvPr id="3" name="Content Placeholder 2"/>
          <p:cNvSpPr>
            <a:spLocks noGrp="1"/>
          </p:cNvSpPr>
          <p:nvPr>
            <p:ph type="body" idx="1"/>
          </p:nvPr>
        </p:nvSpPr>
        <p:spPr/>
        <p:txBody>
          <a:bodyPr>
            <a:normAutofit/>
          </a:bodyPr>
          <a:lstStyle/>
          <a:p>
            <a:r>
              <a:rPr lang="en-ZA" dirty="0" smtClean="0"/>
              <a:t>Single version</a:t>
            </a:r>
            <a:r>
              <a:rPr lang="en-GB" dirty="0" smtClean="0"/>
              <a:t> of database</a:t>
            </a:r>
          </a:p>
          <a:p>
            <a:r>
              <a:rPr lang="en-ZA" dirty="0" smtClean="0"/>
              <a:t>Store file where everyone can access</a:t>
            </a:r>
          </a:p>
          <a:p>
            <a:r>
              <a:rPr lang="en-ZA" dirty="0" smtClean="0"/>
              <a:t>Ensure no simultaneous updates are done</a:t>
            </a:r>
          </a:p>
          <a:p>
            <a:pPr lvl="1"/>
            <a:r>
              <a:rPr lang="en-ZA" dirty="0" smtClean="0"/>
              <a:t>If needed, consider cloud-based workbook (Excel or Google Sheets)</a:t>
            </a:r>
            <a:endParaRPr lang="en-GB" dirty="0" smtClean="0"/>
          </a:p>
          <a:p>
            <a:r>
              <a:rPr lang="en-ZA" dirty="0" smtClean="0"/>
              <a:t>Standardise fields (columns) and data formats</a:t>
            </a:r>
          </a:p>
          <a:p>
            <a:pPr lvl="1"/>
            <a:r>
              <a:rPr lang="en-ZA" dirty="0" smtClean="0"/>
              <a:t>Provide detailed instructions for capturing</a:t>
            </a:r>
          </a:p>
          <a:p>
            <a:pPr lvl="1"/>
            <a:r>
              <a:rPr lang="en-ZA" dirty="0" smtClean="0"/>
              <a:t>Build in validation tools</a:t>
            </a:r>
          </a:p>
          <a:p>
            <a:r>
              <a:rPr lang="en-ZA" dirty="0" smtClean="0"/>
              <a:t>Password protect if any identifiers</a:t>
            </a:r>
          </a:p>
          <a:p>
            <a:r>
              <a:rPr lang="en-ZA" dirty="0" smtClean="0"/>
              <a:t>Do not store the same type of data cross multiple sheets</a:t>
            </a:r>
          </a:p>
          <a:p>
            <a:r>
              <a:rPr lang="en-ZA" dirty="0" smtClean="0"/>
              <a:t>Regular backups on multiple drives (dated)</a:t>
            </a:r>
          </a:p>
          <a:p>
            <a:r>
              <a:rPr lang="en-ZA" dirty="0" smtClean="0"/>
              <a:t>Advanced functionality available to build queries: Power 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8050" y="355602"/>
            <a:ext cx="2857500" cy="160020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8804" y="2443935"/>
            <a:ext cx="2143125" cy="2143125"/>
          </a:xfrm>
          <a:prstGeom prst="rect">
            <a:avLst/>
          </a:prstGeom>
        </p:spPr>
      </p:pic>
    </p:spTree>
    <p:extLst>
      <p:ext uri="{BB962C8B-B14F-4D97-AF65-F5344CB8AC3E}">
        <p14:creationId xmlns:p14="http://schemas.microsoft.com/office/powerpoint/2010/main" val="3043417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FB269A0-3A2A-4019-B56C-3C36F165064A}" type="slidenum">
              <a:rPr lang="en-GB" smtClean="0"/>
              <a:t>13</a:t>
            </a:fld>
            <a:endParaRPr lang="en-GB" dirty="0"/>
          </a:p>
        </p:txBody>
      </p:sp>
      <p:sp>
        <p:nvSpPr>
          <p:cNvPr id="2" name="Title 1"/>
          <p:cNvSpPr>
            <a:spLocks noGrp="1"/>
          </p:cNvSpPr>
          <p:nvPr>
            <p:ph type="title"/>
          </p:nvPr>
        </p:nvSpPr>
        <p:spPr/>
        <p:txBody>
          <a:bodyPr/>
          <a:lstStyle/>
          <a:p>
            <a:r>
              <a:rPr lang="en-ZA" dirty="0" smtClean="0"/>
              <a:t>Database security</a:t>
            </a:r>
            <a:endParaRPr lang="en-GB" dirty="0"/>
          </a:p>
        </p:txBody>
      </p:sp>
      <p:sp>
        <p:nvSpPr>
          <p:cNvPr id="3" name="Content Placeholder 2"/>
          <p:cNvSpPr>
            <a:spLocks noGrp="1"/>
          </p:cNvSpPr>
          <p:nvPr>
            <p:ph type="body" idx="1"/>
          </p:nvPr>
        </p:nvSpPr>
        <p:spPr/>
        <p:txBody>
          <a:bodyPr/>
          <a:lstStyle/>
          <a:p>
            <a:r>
              <a:rPr lang="en-ZA" dirty="0" smtClean="0"/>
              <a:t>Databases should be password-protected</a:t>
            </a:r>
          </a:p>
          <a:p>
            <a:pPr lvl="1"/>
            <a:r>
              <a:rPr lang="en-ZA" dirty="0" smtClean="0"/>
              <a:t>Crucial if patient identifiers are captured</a:t>
            </a:r>
          </a:p>
          <a:p>
            <a:r>
              <a:rPr lang="en-ZA" dirty="0" smtClean="0"/>
              <a:t>Database (and any back-ups) should be stored on secured drive</a:t>
            </a:r>
          </a:p>
          <a:p>
            <a:r>
              <a:rPr lang="en-ZA" dirty="0" smtClean="0"/>
              <a:t>Back-ups are crucial to restore data in the event of:</a:t>
            </a:r>
          </a:p>
          <a:p>
            <a:pPr lvl="1"/>
            <a:r>
              <a:rPr lang="en-ZA" dirty="0" smtClean="0"/>
              <a:t>Database corruption</a:t>
            </a:r>
          </a:p>
          <a:p>
            <a:pPr lvl="1"/>
            <a:r>
              <a:rPr lang="en-ZA" dirty="0" smtClean="0"/>
              <a:t>Database loss (hard drive failure)</a:t>
            </a:r>
          </a:p>
          <a:p>
            <a:pPr lvl="1"/>
            <a:r>
              <a:rPr lang="en-ZA" dirty="0" smtClean="0"/>
              <a:t>Data loss (deletion or incorrect updates to records)</a:t>
            </a:r>
          </a:p>
          <a:p>
            <a:pPr lvl="1"/>
            <a:r>
              <a:rPr lang="en-ZA" dirty="0" smtClean="0"/>
              <a:t>Ransomware</a:t>
            </a:r>
          </a:p>
          <a:p>
            <a:pPr marL="457200" lvl="1" indent="0">
              <a:buNone/>
            </a:pPr>
            <a:endParaRPr lang="en-GB" dirty="0"/>
          </a:p>
        </p:txBody>
      </p:sp>
      <p:pic>
        <p:nvPicPr>
          <p:cNvPr id="4" name="Picture 3"/>
          <p:cNvPicPr>
            <a:picLocks noChangeAspect="1"/>
          </p:cNvPicPr>
          <p:nvPr/>
        </p:nvPicPr>
        <p:blipFill>
          <a:blip r:embed="rId2"/>
          <a:stretch>
            <a:fillRect/>
          </a:stretch>
        </p:blipFill>
        <p:spPr>
          <a:xfrm>
            <a:off x="9523413" y="2917825"/>
            <a:ext cx="2300288" cy="3050908"/>
          </a:xfrm>
          <a:prstGeom prst="rect">
            <a:avLst/>
          </a:prstGeom>
        </p:spPr>
      </p:pic>
    </p:spTree>
    <p:extLst>
      <p:ext uri="{BB962C8B-B14F-4D97-AF65-F5344CB8AC3E}">
        <p14:creationId xmlns:p14="http://schemas.microsoft.com/office/powerpoint/2010/main" val="3981432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FB269A0-3A2A-4019-B56C-3C36F165064A}" type="slidenum">
              <a:rPr lang="en-GB" smtClean="0"/>
              <a:t>14</a:t>
            </a:fld>
            <a:endParaRPr lang="en-GB" dirty="0"/>
          </a:p>
        </p:txBody>
      </p:sp>
      <p:sp>
        <p:nvSpPr>
          <p:cNvPr id="2" name="Title 1"/>
          <p:cNvSpPr>
            <a:spLocks noGrp="1"/>
          </p:cNvSpPr>
          <p:nvPr>
            <p:ph type="title"/>
          </p:nvPr>
        </p:nvSpPr>
        <p:spPr/>
        <p:txBody>
          <a:bodyPr/>
          <a:lstStyle/>
          <a:p>
            <a:r>
              <a:rPr lang="en-ZA" dirty="0" smtClean="0"/>
              <a:t>Quality checks</a:t>
            </a:r>
            <a:endParaRPr lang="en-GB" dirty="0"/>
          </a:p>
        </p:txBody>
      </p:sp>
      <p:sp>
        <p:nvSpPr>
          <p:cNvPr id="3" name="Content Placeholder 2"/>
          <p:cNvSpPr>
            <a:spLocks noGrp="1"/>
          </p:cNvSpPr>
          <p:nvPr>
            <p:ph type="body" idx="1"/>
          </p:nvPr>
        </p:nvSpPr>
        <p:spPr/>
        <p:txBody>
          <a:bodyPr/>
          <a:lstStyle/>
          <a:p>
            <a:r>
              <a:rPr lang="en-ZA" dirty="0" smtClean="0"/>
              <a:t>Validation should be built-in as far as possible</a:t>
            </a:r>
          </a:p>
          <a:p>
            <a:r>
              <a:rPr lang="en-ZA" dirty="0" smtClean="0"/>
              <a:t>Checks done routinely and regularly</a:t>
            </a:r>
          </a:p>
          <a:p>
            <a:r>
              <a:rPr lang="en-ZA" dirty="0" smtClean="0"/>
              <a:t>Options to ensure data quality</a:t>
            </a:r>
          </a:p>
          <a:p>
            <a:pPr lvl="1"/>
            <a:r>
              <a:rPr lang="en-ZA" dirty="0" smtClean="0"/>
              <a:t>Double data entry</a:t>
            </a:r>
          </a:p>
          <a:p>
            <a:pPr lvl="1"/>
            <a:r>
              <a:rPr lang="en-ZA" dirty="0" smtClean="0"/>
              <a:t>Quality control of captured data</a:t>
            </a:r>
          </a:p>
          <a:p>
            <a:r>
              <a:rPr lang="en-ZA" dirty="0" smtClean="0"/>
              <a:t>Beyond routine checks, more detailed checks should be done at less regular intervals</a:t>
            </a:r>
          </a:p>
          <a:p>
            <a:pPr lvl="1"/>
            <a:r>
              <a:rPr lang="en-ZA" dirty="0" smtClean="0"/>
              <a:t>Manually in Excel</a:t>
            </a:r>
          </a:p>
          <a:p>
            <a:pPr lvl="1"/>
            <a:r>
              <a:rPr lang="en-ZA" dirty="0" smtClean="0"/>
              <a:t>Standardised scripts in Stata/R/SAS/SPSS</a:t>
            </a:r>
            <a:endParaRPr lang="en-GB" dirty="0"/>
          </a:p>
        </p:txBody>
      </p:sp>
      <p:pic>
        <p:nvPicPr>
          <p:cNvPr id="4" name="Picture 3"/>
          <p:cNvPicPr>
            <a:picLocks noChangeAspect="1"/>
          </p:cNvPicPr>
          <p:nvPr/>
        </p:nvPicPr>
        <p:blipFill>
          <a:blip r:embed="rId2"/>
          <a:stretch>
            <a:fillRect/>
          </a:stretch>
        </p:blipFill>
        <p:spPr>
          <a:xfrm>
            <a:off x="9686367" y="3978747"/>
            <a:ext cx="2085949" cy="2372626"/>
          </a:xfrm>
          <a:prstGeom prst="rect">
            <a:avLst/>
          </a:prstGeom>
        </p:spPr>
      </p:pic>
    </p:spTree>
    <p:extLst>
      <p:ext uri="{BB962C8B-B14F-4D97-AF65-F5344CB8AC3E}">
        <p14:creationId xmlns:p14="http://schemas.microsoft.com/office/powerpoint/2010/main" val="3208717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188325" y="2249489"/>
            <a:ext cx="3876911" cy="3617911"/>
          </a:xfrm>
          <a:prstGeom prst="rect">
            <a:avLst/>
          </a:prstGeom>
        </p:spPr>
      </p:pic>
      <p:sp>
        <p:nvSpPr>
          <p:cNvPr id="5" name="Slide Number Placeholder 4"/>
          <p:cNvSpPr>
            <a:spLocks noGrp="1"/>
          </p:cNvSpPr>
          <p:nvPr>
            <p:ph type="sldNum" sz="quarter" idx="12"/>
          </p:nvPr>
        </p:nvSpPr>
        <p:spPr/>
        <p:txBody>
          <a:bodyPr/>
          <a:lstStyle/>
          <a:p>
            <a:fld id="{1FB269A0-3A2A-4019-B56C-3C36F165064A}" type="slidenum">
              <a:rPr lang="en-GB" smtClean="0"/>
              <a:t>15</a:t>
            </a:fld>
            <a:endParaRPr lang="en-GB" dirty="0"/>
          </a:p>
        </p:txBody>
      </p:sp>
      <p:sp>
        <p:nvSpPr>
          <p:cNvPr id="2" name="Title 1"/>
          <p:cNvSpPr>
            <a:spLocks noGrp="1"/>
          </p:cNvSpPr>
          <p:nvPr>
            <p:ph type="title"/>
          </p:nvPr>
        </p:nvSpPr>
        <p:spPr/>
        <p:txBody>
          <a:bodyPr/>
          <a:lstStyle/>
          <a:p>
            <a:r>
              <a:rPr lang="en-ZA" dirty="0" smtClean="0"/>
              <a:t>Examples of validations and checks</a:t>
            </a:r>
            <a:endParaRPr lang="en-GB" dirty="0"/>
          </a:p>
        </p:txBody>
      </p:sp>
      <p:sp>
        <p:nvSpPr>
          <p:cNvPr id="3" name="Content Placeholder 2"/>
          <p:cNvSpPr>
            <a:spLocks noGrp="1"/>
          </p:cNvSpPr>
          <p:nvPr>
            <p:ph type="body" idx="1"/>
          </p:nvPr>
        </p:nvSpPr>
        <p:spPr/>
        <p:txBody>
          <a:bodyPr/>
          <a:lstStyle/>
          <a:p>
            <a:r>
              <a:rPr lang="en-ZA" dirty="0" smtClean="0"/>
              <a:t>No missing data for required fields</a:t>
            </a:r>
          </a:p>
          <a:p>
            <a:r>
              <a:rPr lang="en-ZA" dirty="0" smtClean="0"/>
              <a:t>Sample collection date &gt; Date of birth</a:t>
            </a:r>
          </a:p>
          <a:p>
            <a:r>
              <a:rPr lang="en-ZA" dirty="0" smtClean="0"/>
              <a:t>Sample receiving date &gt; Sample collection date</a:t>
            </a:r>
          </a:p>
          <a:p>
            <a:r>
              <a:rPr lang="en-ZA" dirty="0" smtClean="0"/>
              <a:t>Result fields have specified options </a:t>
            </a:r>
          </a:p>
          <a:p>
            <a:pPr lvl="1"/>
            <a:r>
              <a:rPr lang="en-ZA" dirty="0" smtClean="0"/>
              <a:t>Positive, Negative, Contaminated, Inconclusive</a:t>
            </a:r>
          </a:p>
          <a:p>
            <a:r>
              <a:rPr lang="en-ZA" dirty="0" smtClean="0"/>
              <a:t>Numeric results fall in specified ranges</a:t>
            </a:r>
          </a:p>
          <a:p>
            <a:r>
              <a:rPr lang="en-ZA" dirty="0" smtClean="0"/>
              <a:t>Lineage/clade corresponds to primary results</a:t>
            </a:r>
          </a:p>
          <a:p>
            <a:endParaRPr lang="en-GB" dirty="0"/>
          </a:p>
        </p:txBody>
      </p:sp>
    </p:spTree>
    <p:extLst>
      <p:ext uri="{BB962C8B-B14F-4D97-AF65-F5344CB8AC3E}">
        <p14:creationId xmlns:p14="http://schemas.microsoft.com/office/powerpoint/2010/main" val="17889359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1FB269A0-3A2A-4019-B56C-3C36F165064A}" type="slidenum">
              <a:rPr lang="en-GB" smtClean="0"/>
              <a:t>16</a:t>
            </a:fld>
            <a:endParaRPr lang="en-GB" dirty="0"/>
          </a:p>
        </p:txBody>
      </p:sp>
      <p:sp>
        <p:nvSpPr>
          <p:cNvPr id="2" name="Title 1"/>
          <p:cNvSpPr>
            <a:spLocks noGrp="1"/>
          </p:cNvSpPr>
          <p:nvPr>
            <p:ph type="title"/>
          </p:nvPr>
        </p:nvSpPr>
        <p:spPr/>
        <p:txBody>
          <a:bodyPr/>
          <a:lstStyle/>
          <a:p>
            <a:r>
              <a:rPr lang="en-ZA" dirty="0" smtClean="0"/>
              <a:t>Data analysis</a:t>
            </a:r>
            <a:endParaRPr lang="en-GB" dirty="0"/>
          </a:p>
        </p:txBody>
      </p:sp>
      <p:sp>
        <p:nvSpPr>
          <p:cNvPr id="4" name="TextBox 3"/>
          <p:cNvSpPr txBox="1"/>
          <p:nvPr/>
        </p:nvSpPr>
        <p:spPr>
          <a:xfrm>
            <a:off x="1447800" y="1841500"/>
            <a:ext cx="3454400" cy="707886"/>
          </a:xfrm>
          <a:prstGeom prst="rect">
            <a:avLst/>
          </a:prstGeom>
          <a:solidFill>
            <a:schemeClr val="accent3">
              <a:lumMod val="50000"/>
            </a:schemeClr>
          </a:solidFill>
          <a:ln>
            <a:solidFill>
              <a:schemeClr val="accent3">
                <a:lumMod val="50000"/>
              </a:schemeClr>
            </a:solidFill>
          </a:ln>
        </p:spPr>
        <p:txBody>
          <a:bodyPr wrap="square" rtlCol="0">
            <a:spAutoFit/>
          </a:bodyPr>
          <a:lstStyle/>
          <a:p>
            <a:pPr algn="ctr"/>
            <a:r>
              <a:rPr lang="en-ZA" sz="4000" dirty="0" smtClean="0">
                <a:solidFill>
                  <a:schemeClr val="bg1"/>
                </a:solidFill>
              </a:rPr>
              <a:t>As simple as…</a:t>
            </a:r>
            <a:endParaRPr lang="en-GB" sz="40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250" y="2744116"/>
            <a:ext cx="2857500" cy="1600200"/>
          </a:xfrm>
          <a:prstGeom prst="rect">
            <a:avLst/>
          </a:prstGeom>
        </p:spPr>
      </p:pic>
      <p:sp>
        <p:nvSpPr>
          <p:cNvPr id="6" name="TextBox 5"/>
          <p:cNvSpPr txBox="1"/>
          <p:nvPr/>
        </p:nvSpPr>
        <p:spPr>
          <a:xfrm>
            <a:off x="7645400" y="3025173"/>
            <a:ext cx="3759200" cy="707886"/>
          </a:xfrm>
          <a:prstGeom prst="rect">
            <a:avLst/>
          </a:prstGeom>
          <a:solidFill>
            <a:schemeClr val="accent3">
              <a:lumMod val="50000"/>
            </a:schemeClr>
          </a:solidFill>
          <a:ln>
            <a:solidFill>
              <a:schemeClr val="accent3">
                <a:lumMod val="50000"/>
              </a:schemeClr>
            </a:solidFill>
          </a:ln>
        </p:spPr>
        <p:txBody>
          <a:bodyPr wrap="square" rtlCol="0">
            <a:spAutoFit/>
          </a:bodyPr>
          <a:lstStyle/>
          <a:p>
            <a:pPr algn="ctr"/>
            <a:r>
              <a:rPr lang="en-ZA" sz="4000" dirty="0" smtClean="0">
                <a:solidFill>
                  <a:schemeClr val="bg1"/>
                </a:solidFill>
              </a:rPr>
              <a:t>Or as complex as</a:t>
            </a:r>
            <a:endParaRPr lang="en-GB" sz="4000" dirty="0">
              <a:solidFill>
                <a:schemeClr val="bg1"/>
              </a:solidFill>
            </a:endParaRPr>
          </a:p>
        </p:txBody>
      </p:sp>
      <p:sp>
        <p:nvSpPr>
          <p:cNvPr id="7" name="Curved Down Arrow 6"/>
          <p:cNvSpPr/>
          <p:nvPr/>
        </p:nvSpPr>
        <p:spPr>
          <a:xfrm rot="679773">
            <a:off x="5299835" y="1343636"/>
            <a:ext cx="3644900" cy="1202884"/>
          </a:xfrm>
          <a:prstGeom prst="curvedDownArrow">
            <a:avLst>
              <a:gd name="adj1" fmla="val 21336"/>
              <a:gd name="adj2" fmla="val 48332"/>
              <a:gd name="adj3" fmla="val 24378"/>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solidFill>
                <a:schemeClr val="tx1"/>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2469" y="4044127"/>
            <a:ext cx="2367075" cy="1834483"/>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8548" y="3920559"/>
            <a:ext cx="2038350" cy="2238375"/>
          </a:xfrm>
          <a:prstGeom prst="rect">
            <a:avLst/>
          </a:prstGeom>
        </p:spPr>
      </p:pic>
    </p:spTree>
    <p:extLst>
      <p:ext uri="{BB962C8B-B14F-4D97-AF65-F5344CB8AC3E}">
        <p14:creationId xmlns:p14="http://schemas.microsoft.com/office/powerpoint/2010/main" val="13423792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1FB269A0-3A2A-4019-B56C-3C36F165064A}" type="slidenum">
              <a:rPr lang="en-GB" smtClean="0"/>
              <a:t>17</a:t>
            </a:fld>
            <a:endParaRPr lang="en-GB" dirty="0"/>
          </a:p>
        </p:txBody>
      </p:sp>
      <p:sp>
        <p:nvSpPr>
          <p:cNvPr id="2" name="Title 1"/>
          <p:cNvSpPr>
            <a:spLocks noGrp="1"/>
          </p:cNvSpPr>
          <p:nvPr>
            <p:ph type="title"/>
          </p:nvPr>
        </p:nvSpPr>
        <p:spPr/>
        <p:txBody>
          <a:bodyPr/>
          <a:lstStyle/>
          <a:p>
            <a:r>
              <a:rPr lang="en-ZA" dirty="0" smtClean="0"/>
              <a:t>Data analysis</a:t>
            </a:r>
            <a:endParaRPr lang="en-GB" dirty="0"/>
          </a:p>
        </p:txBody>
      </p:sp>
      <p:sp>
        <p:nvSpPr>
          <p:cNvPr id="3" name="Content Placeholder 2"/>
          <p:cNvSpPr>
            <a:spLocks noGrp="1"/>
          </p:cNvSpPr>
          <p:nvPr>
            <p:ph type="body" idx="1"/>
          </p:nvPr>
        </p:nvSpPr>
        <p:spPr/>
        <p:txBody>
          <a:bodyPr>
            <a:normAutofit/>
          </a:bodyPr>
          <a:lstStyle/>
          <a:p>
            <a:r>
              <a:rPr lang="en-ZA" dirty="0" smtClean="0"/>
              <a:t>Important to analyse data to keep track of</a:t>
            </a:r>
          </a:p>
          <a:p>
            <a:pPr lvl="1"/>
            <a:r>
              <a:rPr lang="en-ZA" dirty="0" smtClean="0"/>
              <a:t>Quality</a:t>
            </a:r>
          </a:p>
          <a:p>
            <a:pPr lvl="1"/>
            <a:r>
              <a:rPr lang="en-ZA" dirty="0" smtClean="0"/>
              <a:t>Results</a:t>
            </a:r>
          </a:p>
          <a:p>
            <a:r>
              <a:rPr lang="en-ZA" dirty="0" smtClean="0"/>
              <a:t>This does not start with drawing trees!</a:t>
            </a:r>
          </a:p>
          <a:p>
            <a:r>
              <a:rPr lang="en-ZA" dirty="0" smtClean="0"/>
              <a:t>At minimum, should consider</a:t>
            </a:r>
            <a:endParaRPr lang="en-ZA" dirty="0"/>
          </a:p>
          <a:p>
            <a:pPr lvl="1"/>
            <a:r>
              <a:rPr lang="en-ZA" dirty="0" smtClean="0"/>
              <a:t>Number of samples submitted</a:t>
            </a:r>
          </a:p>
          <a:p>
            <a:pPr lvl="1"/>
            <a:r>
              <a:rPr lang="en-ZA" dirty="0" smtClean="0"/>
              <a:t>Number of positives and detection rate</a:t>
            </a:r>
          </a:p>
          <a:p>
            <a:pPr lvl="2"/>
            <a:r>
              <a:rPr lang="en-ZA" dirty="0" smtClean="0"/>
              <a:t>Consider including time (weekly/monthly) and areas</a:t>
            </a:r>
          </a:p>
          <a:p>
            <a:pPr lvl="1"/>
            <a:r>
              <a:rPr lang="en-ZA" dirty="0" smtClean="0"/>
              <a:t>Lineage/clade detection by week</a:t>
            </a:r>
          </a:p>
          <a:p>
            <a:r>
              <a:rPr lang="en-ZA" dirty="0" smtClean="0"/>
              <a:t>Can assist in</a:t>
            </a:r>
          </a:p>
          <a:p>
            <a:pPr lvl="1"/>
            <a:r>
              <a:rPr lang="en-ZA" dirty="0" smtClean="0"/>
              <a:t>Monitoring trends</a:t>
            </a:r>
          </a:p>
          <a:p>
            <a:pPr lvl="1"/>
            <a:r>
              <a:rPr lang="en-ZA" dirty="0" smtClean="0"/>
              <a:t>Planning resources</a:t>
            </a:r>
          </a:p>
          <a:p>
            <a:pPr lvl="1"/>
            <a:endParaRPr lang="en-ZA" dirty="0" smtClean="0"/>
          </a:p>
        </p:txBody>
      </p:sp>
      <p:pic>
        <p:nvPicPr>
          <p:cNvPr id="4" name="Picture 3"/>
          <p:cNvPicPr>
            <a:picLocks noChangeAspect="1"/>
          </p:cNvPicPr>
          <p:nvPr/>
        </p:nvPicPr>
        <p:blipFill>
          <a:blip r:embed="rId2"/>
          <a:stretch>
            <a:fillRect/>
          </a:stretch>
        </p:blipFill>
        <p:spPr>
          <a:xfrm>
            <a:off x="8907859" y="687655"/>
            <a:ext cx="2038350" cy="2088947"/>
          </a:xfrm>
          <a:prstGeom prst="rect">
            <a:avLst/>
          </a:prstGeom>
        </p:spPr>
      </p:pic>
      <p:pic>
        <p:nvPicPr>
          <p:cNvPr id="5" name="Picture 4"/>
          <p:cNvPicPr>
            <a:picLocks noChangeAspect="1"/>
          </p:cNvPicPr>
          <p:nvPr/>
        </p:nvPicPr>
        <p:blipFill>
          <a:blip r:embed="rId3">
            <a:clrChange>
              <a:clrFrom>
                <a:srgbClr val="FFFFFF"/>
              </a:clrFrom>
              <a:clrTo>
                <a:srgbClr val="FFFFFF">
                  <a:alpha val="0"/>
                </a:srgbClr>
              </a:clrTo>
            </a:clrChange>
          </a:blip>
          <a:stretch>
            <a:fillRect/>
          </a:stretch>
        </p:blipFill>
        <p:spPr>
          <a:xfrm>
            <a:off x="10619803" y="2022655"/>
            <a:ext cx="1469406" cy="1728021"/>
          </a:xfrm>
          <a:prstGeom prst="rect">
            <a:avLst/>
          </a:prstGeom>
        </p:spPr>
      </p:pic>
      <p:pic>
        <p:nvPicPr>
          <p:cNvPr id="6" name="Picture 5"/>
          <p:cNvPicPr>
            <a:picLocks noChangeAspect="1"/>
          </p:cNvPicPr>
          <p:nvPr/>
        </p:nvPicPr>
        <p:blipFill>
          <a:blip r:embed="rId4">
            <a:clrChange>
              <a:clrFrom>
                <a:srgbClr val="FFFFFF"/>
              </a:clrFrom>
              <a:clrTo>
                <a:srgbClr val="FFFFFF">
                  <a:alpha val="0"/>
                </a:srgbClr>
              </a:clrTo>
            </a:clrChange>
          </a:blip>
          <a:stretch>
            <a:fillRect/>
          </a:stretch>
        </p:blipFill>
        <p:spPr>
          <a:xfrm>
            <a:off x="7863682" y="2495043"/>
            <a:ext cx="3181350" cy="3579019"/>
          </a:xfrm>
          <a:prstGeom prst="rect">
            <a:avLst/>
          </a:prstGeom>
        </p:spPr>
      </p:pic>
    </p:spTree>
    <p:extLst>
      <p:ext uri="{BB962C8B-B14F-4D97-AF65-F5344CB8AC3E}">
        <p14:creationId xmlns:p14="http://schemas.microsoft.com/office/powerpoint/2010/main" val="3887466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FB269A0-3A2A-4019-B56C-3C36F165064A}" type="slidenum">
              <a:rPr lang="en-GB" smtClean="0"/>
              <a:pPr/>
              <a:t>18</a:t>
            </a:fld>
            <a:endParaRPr lang="en-GB" dirty="0"/>
          </a:p>
        </p:txBody>
      </p:sp>
      <p:sp>
        <p:nvSpPr>
          <p:cNvPr id="3" name="Title 2"/>
          <p:cNvSpPr>
            <a:spLocks noGrp="1"/>
          </p:cNvSpPr>
          <p:nvPr>
            <p:ph type="title"/>
          </p:nvPr>
        </p:nvSpPr>
        <p:spPr>
          <a:xfrm>
            <a:off x="277939" y="382811"/>
            <a:ext cx="11500742" cy="644681"/>
          </a:xfrm>
        </p:spPr>
        <p:txBody>
          <a:bodyPr/>
          <a:lstStyle/>
          <a:p>
            <a:r>
              <a:rPr lang="en-GB" sz="2000" dirty="0" smtClean="0"/>
              <a:t>Combined number and percentage of influenza</a:t>
            </a:r>
            <a:r>
              <a:rPr lang="en-GB" sz="2000" dirty="0"/>
              <a:t>/RSV/SARS-CoV-2</a:t>
            </a:r>
            <a:r>
              <a:rPr lang="en-GB" sz="2000" dirty="0" smtClean="0"/>
              <a:t> cases by subclade/lineage/variant in all ages from three sentinel surveillance systems: outpatient influenza-like illness (ILI) surveillance in public primary health care clinics, outpatient ILI surveillance in private general practitioner practices, and inpatient pneumonia surveillance in public hospitals, South Africa, 30 December 2024 to 31 August 2025 </a:t>
            </a:r>
            <a:endParaRPr lang="en-ZA" sz="2000" dirty="0"/>
          </a:p>
        </p:txBody>
      </p:sp>
      <p:pic>
        <p:nvPicPr>
          <p:cNvPr id="5" name="Picture 4"/>
          <p:cNvPicPr>
            <a:picLocks noChangeAspect="1"/>
          </p:cNvPicPr>
          <p:nvPr/>
        </p:nvPicPr>
        <p:blipFill rotWithShape="1">
          <a:blip r:embed="rId2"/>
          <a:srcRect t="5655"/>
          <a:stretch/>
        </p:blipFill>
        <p:spPr>
          <a:xfrm>
            <a:off x="259805" y="1507523"/>
            <a:ext cx="6041652" cy="1679142"/>
          </a:xfrm>
          <a:prstGeom prst="rect">
            <a:avLst/>
          </a:prstGeom>
        </p:spPr>
      </p:pic>
      <p:pic>
        <p:nvPicPr>
          <p:cNvPr id="9" name="Picture 8"/>
          <p:cNvPicPr>
            <a:picLocks noChangeAspect="1"/>
          </p:cNvPicPr>
          <p:nvPr/>
        </p:nvPicPr>
        <p:blipFill>
          <a:blip r:embed="rId3"/>
          <a:stretch>
            <a:fillRect/>
          </a:stretch>
        </p:blipFill>
        <p:spPr>
          <a:xfrm>
            <a:off x="6085175" y="2132355"/>
            <a:ext cx="5972767" cy="3755639"/>
          </a:xfrm>
          <a:prstGeom prst="rect">
            <a:avLst/>
          </a:prstGeom>
        </p:spPr>
      </p:pic>
      <p:pic>
        <p:nvPicPr>
          <p:cNvPr id="10" name="Picture 9"/>
          <p:cNvPicPr>
            <a:picLocks noChangeAspect="1"/>
          </p:cNvPicPr>
          <p:nvPr/>
        </p:nvPicPr>
        <p:blipFill>
          <a:blip r:embed="rId4"/>
          <a:stretch>
            <a:fillRect/>
          </a:stretch>
        </p:blipFill>
        <p:spPr>
          <a:xfrm>
            <a:off x="299945" y="3265461"/>
            <a:ext cx="5708019" cy="3224689"/>
          </a:xfrm>
          <a:prstGeom prst="rect">
            <a:avLst/>
          </a:prstGeom>
        </p:spPr>
      </p:pic>
    </p:spTree>
    <p:extLst>
      <p:ext uri="{BB962C8B-B14F-4D97-AF65-F5344CB8AC3E}">
        <p14:creationId xmlns:p14="http://schemas.microsoft.com/office/powerpoint/2010/main" val="601414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p:cNvSpPr>
            <a:spLocks noGrp="1"/>
          </p:cNvSpPr>
          <p:nvPr>
            <p:ph type="sldNum" sz="quarter" idx="12"/>
          </p:nvPr>
        </p:nvSpPr>
        <p:spPr/>
        <p:txBody>
          <a:bodyPr/>
          <a:lstStyle/>
          <a:p>
            <a:fld id="{1FB269A0-3A2A-4019-B56C-3C36F165064A}" type="slidenum">
              <a:rPr lang="en-GB" smtClean="0"/>
              <a:t>19</a:t>
            </a:fld>
            <a:endParaRPr lang="en-GB" dirty="0"/>
          </a:p>
        </p:txBody>
      </p:sp>
      <p:sp>
        <p:nvSpPr>
          <p:cNvPr id="2" name="Title 1"/>
          <p:cNvSpPr>
            <a:spLocks noGrp="1"/>
          </p:cNvSpPr>
          <p:nvPr>
            <p:ph type="title"/>
          </p:nvPr>
        </p:nvSpPr>
        <p:spPr/>
        <p:txBody>
          <a:bodyPr/>
          <a:lstStyle/>
          <a:p>
            <a:r>
              <a:rPr lang="en-ZA" dirty="0" smtClean="0"/>
              <a:t>Reporting</a:t>
            </a:r>
            <a:endParaRPr lang="en-GB" dirty="0"/>
          </a:p>
        </p:txBody>
      </p:sp>
      <p:sp>
        <p:nvSpPr>
          <p:cNvPr id="3" name="Content Placeholder 2"/>
          <p:cNvSpPr>
            <a:spLocks noGrp="1"/>
          </p:cNvSpPr>
          <p:nvPr>
            <p:ph type="body" idx="1"/>
          </p:nvPr>
        </p:nvSpPr>
        <p:spPr/>
        <p:txBody>
          <a:bodyPr/>
          <a:lstStyle/>
          <a:p>
            <a:r>
              <a:rPr lang="en-ZA" b="1" dirty="0" smtClean="0"/>
              <a:t>Data for action</a:t>
            </a:r>
          </a:p>
          <a:p>
            <a:r>
              <a:rPr lang="en-ZA" dirty="0" smtClean="0"/>
              <a:t>Weekly/monthly/annual reports of trends</a:t>
            </a:r>
          </a:p>
          <a:p>
            <a:r>
              <a:rPr lang="en-ZA" dirty="0" smtClean="0"/>
              <a:t>Publications in peer-review journals</a:t>
            </a:r>
          </a:p>
          <a:p>
            <a:r>
              <a:rPr lang="en-ZA" dirty="0" smtClean="0"/>
              <a:t>Requires high quality, reliable data</a:t>
            </a:r>
          </a:p>
          <a:p>
            <a:endParaRPr lang="en-ZA" dirty="0" smtClean="0"/>
          </a:p>
          <a:p>
            <a:pPr marL="0" indent="0">
              <a:buNone/>
            </a:pPr>
            <a:r>
              <a:rPr lang="en-ZA" sz="4000" u="sng" dirty="0" smtClean="0"/>
              <a:t>Starts with good data management</a:t>
            </a:r>
            <a:endParaRPr lang="en-GB" sz="4000" u="sng" dirty="0"/>
          </a:p>
        </p:txBody>
      </p:sp>
      <p:sp>
        <p:nvSpPr>
          <p:cNvPr id="11" name="U-Turn Arrow 10"/>
          <p:cNvSpPr/>
          <p:nvPr/>
        </p:nvSpPr>
        <p:spPr>
          <a:xfrm rot="5400000">
            <a:off x="7816427" y="2393184"/>
            <a:ext cx="1790343" cy="1730117"/>
          </a:xfrm>
          <a:prstGeom prst="uturnArrow">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2975482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59744" y="535815"/>
            <a:ext cx="5963654" cy="489068"/>
          </a:xfrm>
          <a:prstGeom prst="rect">
            <a:avLst/>
          </a:prstGeom>
          <a:solidFill>
            <a:schemeClr val="accent3"/>
          </a:solidFill>
          <a:ln>
            <a:noFill/>
          </a:ln>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96836" tIns="96836" rIns="96836" bIns="96836" numCol="1" spcCol="1270" anchor="ctr" anchorCtr="0">
            <a:noAutofit/>
          </a:bodyPr>
          <a:lstStyle/>
          <a:p>
            <a:pPr lvl="0" algn="ctr" defTabSz="577850">
              <a:lnSpc>
                <a:spcPct val="90000"/>
              </a:lnSpc>
              <a:spcBef>
                <a:spcPct val="0"/>
              </a:spcBef>
              <a:spcAft>
                <a:spcPct val="35000"/>
              </a:spcAft>
            </a:pPr>
            <a:r>
              <a:rPr lang="en-US" sz="2000" kern="1200" dirty="0" smtClean="0">
                <a:solidFill>
                  <a:schemeClr val="tx1"/>
                </a:solidFill>
              </a:rPr>
              <a:t>Consent to collect, store, process, disseminate</a:t>
            </a:r>
            <a:endParaRPr lang="en-US" sz="2000" kern="1200" dirty="0">
              <a:solidFill>
                <a:schemeClr val="tx1"/>
              </a:solidFill>
            </a:endParaRPr>
          </a:p>
        </p:txBody>
      </p:sp>
      <p:sp>
        <p:nvSpPr>
          <p:cNvPr id="8" name="Rectangle 7"/>
          <p:cNvSpPr/>
          <p:nvPr/>
        </p:nvSpPr>
        <p:spPr>
          <a:xfrm>
            <a:off x="5121719" y="1339366"/>
            <a:ext cx="5963654" cy="489068"/>
          </a:xfrm>
          <a:prstGeom prst="rect">
            <a:avLst/>
          </a:prstGeom>
          <a:solidFill>
            <a:schemeClr val="accent3"/>
          </a:solidFill>
          <a:ln>
            <a:noFill/>
          </a:ln>
        </p:spPr>
        <p:style>
          <a:lnRef idx="3">
            <a:schemeClr val="lt1">
              <a:hueOff val="0"/>
              <a:satOff val="0"/>
              <a:lumOff val="0"/>
              <a:alphaOff val="0"/>
            </a:schemeClr>
          </a:lnRef>
          <a:fillRef idx="1">
            <a:schemeClr val="accent3">
              <a:hueOff val="1875044"/>
              <a:satOff val="-2813"/>
              <a:lumOff val="-458"/>
              <a:alphaOff val="0"/>
            </a:schemeClr>
          </a:fillRef>
          <a:effectRef idx="1">
            <a:schemeClr val="accent3">
              <a:hueOff val="1875044"/>
              <a:satOff val="-2813"/>
              <a:lumOff val="-458"/>
              <a:alphaOff val="0"/>
            </a:schemeClr>
          </a:effectRef>
          <a:fontRef idx="minor">
            <a:schemeClr val="lt1"/>
          </a:fontRef>
        </p:style>
        <p:txBody>
          <a:bodyPr spcFirstLastPara="0" vert="horz" wrap="square" lIns="96836" tIns="96836" rIns="96836" bIns="96836" numCol="1" spcCol="1270" anchor="ctr" anchorCtr="0">
            <a:noAutofit/>
          </a:bodyPr>
          <a:lstStyle/>
          <a:p>
            <a:pPr lvl="0" algn="ctr" defTabSz="577850">
              <a:lnSpc>
                <a:spcPct val="90000"/>
              </a:lnSpc>
              <a:spcBef>
                <a:spcPct val="0"/>
              </a:spcBef>
              <a:spcAft>
                <a:spcPct val="35000"/>
              </a:spcAft>
            </a:pPr>
            <a:r>
              <a:rPr lang="en-US" sz="2000" kern="1200" dirty="0" smtClean="0">
                <a:solidFill>
                  <a:schemeClr val="tx1"/>
                </a:solidFill>
              </a:rPr>
              <a:t>Collection tools</a:t>
            </a:r>
            <a:endParaRPr lang="en-US" sz="2000" kern="1200" dirty="0">
              <a:solidFill>
                <a:schemeClr val="tx1"/>
              </a:solidFill>
            </a:endParaRPr>
          </a:p>
        </p:txBody>
      </p:sp>
      <p:sp>
        <p:nvSpPr>
          <p:cNvPr id="10" name="Rectangle 9"/>
          <p:cNvSpPr/>
          <p:nvPr/>
        </p:nvSpPr>
        <p:spPr>
          <a:xfrm>
            <a:off x="5664644" y="2142917"/>
            <a:ext cx="5963654" cy="489068"/>
          </a:xfrm>
          <a:prstGeom prst="rect">
            <a:avLst/>
          </a:prstGeom>
          <a:solidFill>
            <a:schemeClr val="accent3"/>
          </a:solidFill>
          <a:ln>
            <a:noFill/>
          </a:ln>
        </p:spPr>
        <p:style>
          <a:lnRef idx="3">
            <a:schemeClr val="lt1">
              <a:hueOff val="0"/>
              <a:satOff val="0"/>
              <a:lumOff val="0"/>
              <a:alphaOff val="0"/>
            </a:schemeClr>
          </a:lnRef>
          <a:fillRef idx="1">
            <a:schemeClr val="accent3">
              <a:hueOff val="3750088"/>
              <a:satOff val="-5627"/>
              <a:lumOff val="-915"/>
              <a:alphaOff val="0"/>
            </a:schemeClr>
          </a:fillRef>
          <a:effectRef idx="1">
            <a:schemeClr val="accent3">
              <a:hueOff val="3750088"/>
              <a:satOff val="-5627"/>
              <a:lumOff val="-915"/>
              <a:alphaOff val="0"/>
            </a:schemeClr>
          </a:effectRef>
          <a:fontRef idx="minor">
            <a:schemeClr val="lt1"/>
          </a:fontRef>
        </p:style>
        <p:txBody>
          <a:bodyPr spcFirstLastPara="0" vert="horz" wrap="square" lIns="96836" tIns="96836" rIns="96836" bIns="96836" numCol="1" spcCol="1270" anchor="ctr" anchorCtr="0">
            <a:noAutofit/>
          </a:bodyPr>
          <a:lstStyle/>
          <a:p>
            <a:pPr lvl="0" algn="ctr" defTabSz="577850">
              <a:lnSpc>
                <a:spcPct val="90000"/>
              </a:lnSpc>
              <a:spcBef>
                <a:spcPct val="0"/>
              </a:spcBef>
              <a:spcAft>
                <a:spcPct val="35000"/>
              </a:spcAft>
            </a:pPr>
            <a:r>
              <a:rPr lang="en-US" sz="2000" kern="1200" dirty="0" smtClean="0">
                <a:solidFill>
                  <a:schemeClr val="tx1"/>
                </a:solidFill>
              </a:rPr>
              <a:t>Database architecture</a:t>
            </a:r>
            <a:endParaRPr lang="en-US" sz="2000" kern="1200" dirty="0">
              <a:solidFill>
                <a:schemeClr val="tx1"/>
              </a:solidFill>
            </a:endParaRPr>
          </a:p>
        </p:txBody>
      </p:sp>
      <p:sp>
        <p:nvSpPr>
          <p:cNvPr id="12" name="Rectangle 11"/>
          <p:cNvSpPr/>
          <p:nvPr/>
        </p:nvSpPr>
        <p:spPr>
          <a:xfrm>
            <a:off x="5969444" y="2946468"/>
            <a:ext cx="5963654" cy="489068"/>
          </a:xfrm>
          <a:prstGeom prst="rect">
            <a:avLst/>
          </a:prstGeom>
          <a:solidFill>
            <a:schemeClr val="accent3"/>
          </a:solidFill>
          <a:ln>
            <a:noFill/>
          </a:ln>
        </p:spPr>
        <p:style>
          <a:lnRef idx="3">
            <a:schemeClr val="lt1">
              <a:hueOff val="0"/>
              <a:satOff val="0"/>
              <a:lumOff val="0"/>
              <a:alphaOff val="0"/>
            </a:schemeClr>
          </a:lnRef>
          <a:fillRef idx="1">
            <a:schemeClr val="accent3">
              <a:hueOff val="5625132"/>
              <a:satOff val="-8440"/>
              <a:lumOff val="-1373"/>
              <a:alphaOff val="0"/>
            </a:schemeClr>
          </a:fillRef>
          <a:effectRef idx="1">
            <a:schemeClr val="accent3">
              <a:hueOff val="5625132"/>
              <a:satOff val="-8440"/>
              <a:lumOff val="-1373"/>
              <a:alphaOff val="0"/>
            </a:schemeClr>
          </a:effectRef>
          <a:fontRef idx="minor">
            <a:schemeClr val="lt1"/>
          </a:fontRef>
        </p:style>
        <p:txBody>
          <a:bodyPr spcFirstLastPara="0" vert="horz" wrap="square" lIns="96836" tIns="96836" rIns="96836" bIns="96836" numCol="1" spcCol="1270" anchor="ctr" anchorCtr="0">
            <a:noAutofit/>
          </a:bodyPr>
          <a:lstStyle/>
          <a:p>
            <a:pPr lvl="0" algn="ctr" defTabSz="577850">
              <a:lnSpc>
                <a:spcPct val="90000"/>
              </a:lnSpc>
              <a:spcBef>
                <a:spcPct val="0"/>
              </a:spcBef>
              <a:spcAft>
                <a:spcPct val="35000"/>
              </a:spcAft>
            </a:pPr>
            <a:r>
              <a:rPr lang="en-US" sz="2000" kern="1200" dirty="0" smtClean="0">
                <a:solidFill>
                  <a:schemeClr val="tx1"/>
                </a:solidFill>
              </a:rPr>
              <a:t>Security</a:t>
            </a:r>
            <a:endParaRPr lang="en-US" sz="2000" kern="1200" dirty="0">
              <a:solidFill>
                <a:schemeClr val="tx1"/>
              </a:solidFill>
            </a:endParaRPr>
          </a:p>
        </p:txBody>
      </p:sp>
      <p:sp>
        <p:nvSpPr>
          <p:cNvPr id="14" name="Rectangle 13"/>
          <p:cNvSpPr/>
          <p:nvPr/>
        </p:nvSpPr>
        <p:spPr>
          <a:xfrm>
            <a:off x="5664644" y="3750019"/>
            <a:ext cx="5963654" cy="489068"/>
          </a:xfrm>
          <a:prstGeom prst="rect">
            <a:avLst/>
          </a:prstGeom>
          <a:solidFill>
            <a:schemeClr val="accent3"/>
          </a:solidFill>
          <a:ln>
            <a:noFill/>
          </a:ln>
        </p:spPr>
        <p:style>
          <a:lnRef idx="3">
            <a:schemeClr val="lt1">
              <a:hueOff val="0"/>
              <a:satOff val="0"/>
              <a:lumOff val="0"/>
              <a:alphaOff val="0"/>
            </a:schemeClr>
          </a:lnRef>
          <a:fillRef idx="1">
            <a:schemeClr val="accent3">
              <a:hueOff val="7500176"/>
              <a:satOff val="-11253"/>
              <a:lumOff val="-1830"/>
              <a:alphaOff val="0"/>
            </a:schemeClr>
          </a:fillRef>
          <a:effectRef idx="1">
            <a:schemeClr val="accent3">
              <a:hueOff val="7500176"/>
              <a:satOff val="-11253"/>
              <a:lumOff val="-1830"/>
              <a:alphaOff val="0"/>
            </a:schemeClr>
          </a:effectRef>
          <a:fontRef idx="minor">
            <a:schemeClr val="lt1"/>
          </a:fontRef>
        </p:style>
        <p:txBody>
          <a:bodyPr spcFirstLastPara="0" vert="horz" wrap="square" lIns="96836" tIns="96836" rIns="96836" bIns="96836" numCol="1" spcCol="1270" anchor="ctr" anchorCtr="0">
            <a:noAutofit/>
          </a:bodyPr>
          <a:lstStyle/>
          <a:p>
            <a:pPr lvl="0" algn="ctr" defTabSz="577850">
              <a:lnSpc>
                <a:spcPct val="90000"/>
              </a:lnSpc>
              <a:spcBef>
                <a:spcPct val="0"/>
              </a:spcBef>
              <a:spcAft>
                <a:spcPct val="35000"/>
              </a:spcAft>
            </a:pPr>
            <a:r>
              <a:rPr lang="en-US" sz="2000" kern="1200" dirty="0" smtClean="0">
                <a:solidFill>
                  <a:schemeClr val="tx1"/>
                </a:solidFill>
              </a:rPr>
              <a:t>Quality checks</a:t>
            </a:r>
            <a:endParaRPr lang="en-US" sz="2000" kern="1200" dirty="0">
              <a:solidFill>
                <a:schemeClr val="tx1"/>
              </a:solidFill>
            </a:endParaRPr>
          </a:p>
        </p:txBody>
      </p:sp>
      <p:sp>
        <p:nvSpPr>
          <p:cNvPr id="16" name="Rectangle 15"/>
          <p:cNvSpPr/>
          <p:nvPr/>
        </p:nvSpPr>
        <p:spPr>
          <a:xfrm>
            <a:off x="5121719" y="4553570"/>
            <a:ext cx="5963654" cy="489068"/>
          </a:xfrm>
          <a:prstGeom prst="rect">
            <a:avLst/>
          </a:prstGeom>
          <a:solidFill>
            <a:schemeClr val="accent3"/>
          </a:solidFill>
          <a:ln>
            <a:noFill/>
          </a:ln>
        </p:spPr>
        <p:style>
          <a:lnRef idx="3">
            <a:schemeClr val="lt1">
              <a:hueOff val="0"/>
              <a:satOff val="0"/>
              <a:lumOff val="0"/>
              <a:alphaOff val="0"/>
            </a:schemeClr>
          </a:lnRef>
          <a:fillRef idx="1">
            <a:schemeClr val="accent3">
              <a:hueOff val="9375220"/>
              <a:satOff val="-14067"/>
              <a:lumOff val="-2288"/>
              <a:alphaOff val="0"/>
            </a:schemeClr>
          </a:fillRef>
          <a:effectRef idx="1">
            <a:schemeClr val="accent3">
              <a:hueOff val="9375220"/>
              <a:satOff val="-14067"/>
              <a:lumOff val="-2288"/>
              <a:alphaOff val="0"/>
            </a:schemeClr>
          </a:effectRef>
          <a:fontRef idx="minor">
            <a:schemeClr val="lt1"/>
          </a:fontRef>
        </p:style>
        <p:txBody>
          <a:bodyPr spcFirstLastPara="0" vert="horz" wrap="square" lIns="96836" tIns="96836" rIns="96836" bIns="96836" numCol="1" spcCol="1270" anchor="ctr" anchorCtr="0">
            <a:noAutofit/>
          </a:bodyPr>
          <a:lstStyle/>
          <a:p>
            <a:pPr lvl="0" algn="ctr" defTabSz="577850">
              <a:lnSpc>
                <a:spcPct val="90000"/>
              </a:lnSpc>
              <a:spcBef>
                <a:spcPct val="0"/>
              </a:spcBef>
              <a:spcAft>
                <a:spcPct val="35000"/>
              </a:spcAft>
            </a:pPr>
            <a:r>
              <a:rPr lang="en-US" sz="2000" kern="1200" dirty="0" smtClean="0">
                <a:solidFill>
                  <a:schemeClr val="tx1"/>
                </a:solidFill>
              </a:rPr>
              <a:t>Analysis</a:t>
            </a:r>
            <a:endParaRPr lang="en-US" sz="2000" kern="1200" dirty="0">
              <a:solidFill>
                <a:schemeClr val="tx1"/>
              </a:solidFill>
            </a:endParaRPr>
          </a:p>
        </p:txBody>
      </p:sp>
      <p:sp>
        <p:nvSpPr>
          <p:cNvPr id="18" name="Rectangle 17"/>
          <p:cNvSpPr/>
          <p:nvPr/>
        </p:nvSpPr>
        <p:spPr>
          <a:xfrm>
            <a:off x="4559744" y="5357122"/>
            <a:ext cx="5963654" cy="489068"/>
          </a:xfrm>
          <a:prstGeom prst="rect">
            <a:avLst/>
          </a:prstGeom>
          <a:solidFill>
            <a:schemeClr val="accent3"/>
          </a:solidFill>
          <a:ln>
            <a:noFill/>
          </a:ln>
        </p:spPr>
        <p:style>
          <a:lnRef idx="3">
            <a:schemeClr val="lt1">
              <a:hueOff val="0"/>
              <a:satOff val="0"/>
              <a:lumOff val="0"/>
              <a:alphaOff val="0"/>
            </a:schemeClr>
          </a:lnRef>
          <a:fillRef idx="1">
            <a:schemeClr val="accent3">
              <a:hueOff val="11250264"/>
              <a:satOff val="-16880"/>
              <a:lumOff val="-2745"/>
              <a:alphaOff val="0"/>
            </a:schemeClr>
          </a:fillRef>
          <a:effectRef idx="1">
            <a:schemeClr val="accent3">
              <a:hueOff val="11250264"/>
              <a:satOff val="-16880"/>
              <a:lumOff val="-2745"/>
              <a:alphaOff val="0"/>
            </a:schemeClr>
          </a:effectRef>
          <a:fontRef idx="minor">
            <a:schemeClr val="lt1"/>
          </a:fontRef>
        </p:style>
        <p:txBody>
          <a:bodyPr spcFirstLastPara="0" vert="horz" wrap="square" lIns="96836" tIns="96836" rIns="96836" bIns="96836" numCol="1" spcCol="1270" anchor="ctr" anchorCtr="0">
            <a:noAutofit/>
          </a:bodyPr>
          <a:lstStyle/>
          <a:p>
            <a:pPr lvl="0" algn="ctr" defTabSz="577850">
              <a:lnSpc>
                <a:spcPct val="90000"/>
              </a:lnSpc>
              <a:spcBef>
                <a:spcPct val="0"/>
              </a:spcBef>
              <a:spcAft>
                <a:spcPct val="35000"/>
              </a:spcAft>
            </a:pPr>
            <a:r>
              <a:rPr lang="en-US" sz="2000" kern="1200" dirty="0" smtClean="0">
                <a:solidFill>
                  <a:schemeClr val="tx1"/>
                </a:solidFill>
              </a:rPr>
              <a:t>Reporting</a:t>
            </a:r>
            <a:endParaRPr lang="en-US" sz="2000" kern="1200" dirty="0">
              <a:solidFill>
                <a:schemeClr val="tx1"/>
              </a:solidFill>
            </a:endParaRPr>
          </a:p>
        </p:txBody>
      </p:sp>
      <p:sp>
        <p:nvSpPr>
          <p:cNvPr id="20" name="Oval 19"/>
          <p:cNvSpPr/>
          <p:nvPr/>
        </p:nvSpPr>
        <p:spPr>
          <a:xfrm>
            <a:off x="705059" y="1574394"/>
            <a:ext cx="3240000" cy="3240000"/>
          </a:xfrm>
          <a:prstGeom prst="ellipse">
            <a:avLst/>
          </a:prstGeom>
          <a:solidFill>
            <a:schemeClr val="accent3">
              <a:lumMod val="50000"/>
            </a:schemeClr>
          </a:solidFill>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GB" sz="3200" b="1" dirty="0" smtClean="0"/>
              <a:t>Data management</a:t>
            </a:r>
          </a:p>
          <a:p>
            <a:pPr algn="ctr"/>
            <a:r>
              <a:rPr lang="en-ZA" sz="1600" dirty="0" smtClean="0"/>
              <a:t>The process of collecting, organizing, storing and protecting information so that it can be analysed and results disseminated in a </a:t>
            </a:r>
            <a:r>
              <a:rPr lang="en-ZA" sz="1600" u="sng" dirty="0" smtClean="0"/>
              <a:t>timely</a:t>
            </a:r>
            <a:r>
              <a:rPr lang="en-ZA" sz="1600" dirty="0" smtClean="0"/>
              <a:t> manner</a:t>
            </a:r>
            <a:endParaRPr lang="en-GB" sz="1600" dirty="0" smtClean="0"/>
          </a:p>
          <a:p>
            <a:pPr algn="ctr"/>
            <a:endParaRPr lang="en-GB" dirty="0"/>
          </a:p>
        </p:txBody>
      </p:sp>
      <p:cxnSp>
        <p:nvCxnSpPr>
          <p:cNvPr id="31" name="Straight Connector 30"/>
          <p:cNvCxnSpPr>
            <a:stCxn id="21" idx="6"/>
            <a:endCxn id="26" idx="2"/>
          </p:cNvCxnSpPr>
          <p:nvPr/>
        </p:nvCxnSpPr>
        <p:spPr>
          <a:xfrm flipV="1">
            <a:off x="4305059" y="3190757"/>
            <a:ext cx="1343027" cy="3637"/>
          </a:xfrm>
          <a:prstGeom prst="line">
            <a:avLst/>
          </a:pr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21" idx="7"/>
            <a:endCxn id="22" idx="2"/>
          </p:cNvCxnSpPr>
          <p:nvPr/>
        </p:nvCxnSpPr>
        <p:spPr>
          <a:xfrm flipV="1">
            <a:off x="3725130" y="779858"/>
            <a:ext cx="513256" cy="1014465"/>
          </a:xfrm>
          <a:prstGeom prst="line">
            <a:avLst/>
          </a:pr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21" idx="5"/>
            <a:endCxn id="29" idx="2"/>
          </p:cNvCxnSpPr>
          <p:nvPr/>
        </p:nvCxnSpPr>
        <p:spPr>
          <a:xfrm>
            <a:off x="3725130" y="4594465"/>
            <a:ext cx="513256" cy="1007191"/>
          </a:xfrm>
          <a:prstGeom prst="line">
            <a:avLst/>
          </a:pr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21" idx="6"/>
          </p:cNvCxnSpPr>
          <p:nvPr/>
        </p:nvCxnSpPr>
        <p:spPr>
          <a:xfrm flipV="1">
            <a:off x="4305059" y="2383488"/>
            <a:ext cx="1038227" cy="810906"/>
          </a:xfrm>
          <a:prstGeom prst="line">
            <a:avLst/>
          </a:pr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21" idx="7"/>
            <a:endCxn id="24" idx="2"/>
          </p:cNvCxnSpPr>
          <p:nvPr/>
        </p:nvCxnSpPr>
        <p:spPr>
          <a:xfrm flipV="1">
            <a:off x="3725130" y="1583491"/>
            <a:ext cx="1075231" cy="210832"/>
          </a:xfrm>
          <a:prstGeom prst="line">
            <a:avLst/>
          </a:pr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a:stCxn id="21" idx="6"/>
            <a:endCxn id="27" idx="2"/>
          </p:cNvCxnSpPr>
          <p:nvPr/>
        </p:nvCxnSpPr>
        <p:spPr>
          <a:xfrm>
            <a:off x="4305059" y="3194394"/>
            <a:ext cx="1038227" cy="799996"/>
          </a:xfrm>
          <a:prstGeom prst="line">
            <a:avLst/>
          </a:pr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21" idx="5"/>
            <a:endCxn id="28" idx="2"/>
          </p:cNvCxnSpPr>
          <p:nvPr/>
        </p:nvCxnSpPr>
        <p:spPr>
          <a:xfrm>
            <a:off x="3725130" y="4594465"/>
            <a:ext cx="1075231" cy="203558"/>
          </a:xfrm>
          <a:prstGeom prst="line">
            <a:avLst/>
          </a:pr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345059" y="1214394"/>
            <a:ext cx="3960000" cy="3960000"/>
          </a:xfrm>
          <a:prstGeom prst="ellipse">
            <a:avLst/>
          </a:prstGeom>
          <a:noFill/>
          <a:ln w="76200">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22" name="Oval 21"/>
          <p:cNvSpPr/>
          <p:nvPr/>
        </p:nvSpPr>
        <p:spPr>
          <a:xfrm>
            <a:off x="4238386" y="443480"/>
            <a:ext cx="771525" cy="672756"/>
          </a:xfrm>
          <a:prstGeom prst="ellipse">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ZA" sz="3200" b="1" dirty="0" smtClean="0"/>
              <a:t>1</a:t>
            </a:r>
          </a:p>
        </p:txBody>
      </p:sp>
      <p:sp>
        <p:nvSpPr>
          <p:cNvPr id="24" name="Oval 23"/>
          <p:cNvSpPr/>
          <p:nvPr/>
        </p:nvSpPr>
        <p:spPr>
          <a:xfrm>
            <a:off x="4800361" y="1247113"/>
            <a:ext cx="771525" cy="672756"/>
          </a:xfrm>
          <a:prstGeom prst="ellipse">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ZA" sz="3200" b="1" dirty="0"/>
              <a:t>2</a:t>
            </a:r>
            <a:endParaRPr lang="en-ZA" sz="3200" b="1" dirty="0" smtClean="0"/>
          </a:p>
        </p:txBody>
      </p:sp>
      <p:sp>
        <p:nvSpPr>
          <p:cNvPr id="25" name="Oval 24"/>
          <p:cNvSpPr/>
          <p:nvPr/>
        </p:nvSpPr>
        <p:spPr>
          <a:xfrm>
            <a:off x="5343286" y="2050746"/>
            <a:ext cx="771525" cy="672756"/>
          </a:xfrm>
          <a:prstGeom prst="ellipse">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ZA" sz="3200" b="1" dirty="0" smtClean="0"/>
              <a:t>3</a:t>
            </a:r>
          </a:p>
        </p:txBody>
      </p:sp>
      <p:sp>
        <p:nvSpPr>
          <p:cNvPr id="26" name="Oval 25"/>
          <p:cNvSpPr/>
          <p:nvPr/>
        </p:nvSpPr>
        <p:spPr>
          <a:xfrm>
            <a:off x="5648086" y="2854379"/>
            <a:ext cx="771525" cy="672756"/>
          </a:xfrm>
          <a:prstGeom prst="ellipse">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ZA" sz="3200" b="1" dirty="0" smtClean="0"/>
              <a:t>4</a:t>
            </a:r>
          </a:p>
        </p:txBody>
      </p:sp>
      <p:sp>
        <p:nvSpPr>
          <p:cNvPr id="27" name="Oval 26"/>
          <p:cNvSpPr/>
          <p:nvPr/>
        </p:nvSpPr>
        <p:spPr>
          <a:xfrm>
            <a:off x="5343286" y="3658012"/>
            <a:ext cx="771525" cy="672756"/>
          </a:xfrm>
          <a:prstGeom prst="ellipse">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ZA" sz="3200" b="1" dirty="0" smtClean="0"/>
              <a:t>5</a:t>
            </a:r>
          </a:p>
        </p:txBody>
      </p:sp>
      <p:sp>
        <p:nvSpPr>
          <p:cNvPr id="28" name="Oval 27"/>
          <p:cNvSpPr/>
          <p:nvPr/>
        </p:nvSpPr>
        <p:spPr>
          <a:xfrm>
            <a:off x="4800361" y="4461645"/>
            <a:ext cx="771525" cy="672756"/>
          </a:xfrm>
          <a:prstGeom prst="ellipse">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ZA" sz="3200" b="1" dirty="0" smtClean="0"/>
              <a:t>6</a:t>
            </a:r>
          </a:p>
        </p:txBody>
      </p:sp>
      <p:sp>
        <p:nvSpPr>
          <p:cNvPr id="29" name="Oval 28"/>
          <p:cNvSpPr/>
          <p:nvPr/>
        </p:nvSpPr>
        <p:spPr>
          <a:xfrm>
            <a:off x="4238386" y="5265278"/>
            <a:ext cx="771525" cy="672756"/>
          </a:xfrm>
          <a:prstGeom prst="ellipse">
            <a:avLst/>
          </a:prstGeom>
          <a:solidFill>
            <a:schemeClr val="accent3">
              <a:lumMod val="50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ZA" sz="3200" b="1" dirty="0" smtClean="0"/>
              <a:t>7</a:t>
            </a:r>
          </a:p>
        </p:txBody>
      </p:sp>
      <p:sp>
        <p:nvSpPr>
          <p:cNvPr id="55" name="Slide Number Placeholder 54"/>
          <p:cNvSpPr>
            <a:spLocks noGrp="1"/>
          </p:cNvSpPr>
          <p:nvPr>
            <p:ph type="sldNum" sz="quarter" idx="12"/>
          </p:nvPr>
        </p:nvSpPr>
        <p:spPr/>
        <p:txBody>
          <a:bodyPr/>
          <a:lstStyle/>
          <a:p>
            <a:fld id="{1FB269A0-3A2A-4019-B56C-3C36F165064A}" type="slidenum">
              <a:rPr lang="en-GB" smtClean="0"/>
              <a:t>2</a:t>
            </a:fld>
            <a:endParaRPr lang="en-GB" dirty="0"/>
          </a:p>
        </p:txBody>
      </p:sp>
    </p:spTree>
    <p:extLst>
      <p:ext uri="{BB962C8B-B14F-4D97-AF65-F5344CB8AC3E}">
        <p14:creationId xmlns:p14="http://schemas.microsoft.com/office/powerpoint/2010/main" val="3668368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FB269A0-3A2A-4019-B56C-3C36F165064A}" type="slidenum">
              <a:rPr lang="en-GB" smtClean="0"/>
              <a:t>20</a:t>
            </a:fld>
            <a:endParaRPr lang="en-GB" dirty="0"/>
          </a:p>
        </p:txBody>
      </p:sp>
      <p:sp>
        <p:nvSpPr>
          <p:cNvPr id="2" name="Title 1"/>
          <p:cNvSpPr>
            <a:spLocks noGrp="1"/>
          </p:cNvSpPr>
          <p:nvPr>
            <p:ph type="title"/>
          </p:nvPr>
        </p:nvSpPr>
        <p:spPr/>
        <p:txBody>
          <a:bodyPr/>
          <a:lstStyle/>
          <a:p>
            <a:r>
              <a:rPr lang="en-ZA" dirty="0" smtClean="0"/>
              <a:t>Conclusion: Good data practise</a:t>
            </a:r>
            <a:endParaRPr lang="en-GB" dirty="0"/>
          </a:p>
        </p:txBody>
      </p:sp>
      <p:sp>
        <p:nvSpPr>
          <p:cNvPr id="3" name="Content Placeholder 2"/>
          <p:cNvSpPr>
            <a:spLocks noGrp="1"/>
          </p:cNvSpPr>
          <p:nvPr>
            <p:ph type="body" idx="1"/>
          </p:nvPr>
        </p:nvSpPr>
        <p:spPr/>
        <p:txBody>
          <a:bodyPr/>
          <a:lstStyle/>
          <a:p>
            <a:r>
              <a:rPr lang="en-ZA" dirty="0" smtClean="0"/>
              <a:t>Timely capturing of data directly to database</a:t>
            </a:r>
          </a:p>
          <a:p>
            <a:r>
              <a:rPr lang="en-ZA" dirty="0" smtClean="0"/>
              <a:t>Real-time data validation</a:t>
            </a:r>
          </a:p>
          <a:p>
            <a:r>
              <a:rPr lang="en-ZA" dirty="0" smtClean="0"/>
              <a:t>Timely data quality control and query resolution</a:t>
            </a:r>
          </a:p>
          <a:p>
            <a:r>
              <a:rPr lang="en-ZA" dirty="0" smtClean="0"/>
              <a:t>Password control</a:t>
            </a:r>
          </a:p>
          <a:p>
            <a:r>
              <a:rPr lang="en-ZA" dirty="0" smtClean="0"/>
              <a:t>Regular backup</a:t>
            </a:r>
          </a:p>
          <a:p>
            <a:r>
              <a:rPr lang="en-ZA" dirty="0" smtClean="0"/>
              <a:t>Regular analysis</a:t>
            </a:r>
          </a:p>
          <a:p>
            <a:r>
              <a:rPr lang="en-ZA" dirty="0" smtClean="0"/>
              <a:t>Standard operating procedures</a:t>
            </a:r>
          </a:p>
          <a:p>
            <a:r>
              <a:rPr lang="en-ZA" dirty="0" smtClean="0"/>
              <a:t>Up-to-date data dictionary</a:t>
            </a:r>
          </a:p>
          <a:p>
            <a:endParaRPr lang="en-ZA" dirty="0" smtClean="0"/>
          </a:p>
          <a:p>
            <a:endParaRPr lang="en-ZA" dirty="0" smtClean="0"/>
          </a:p>
          <a:p>
            <a:endParaRPr lang="en-GB" dirty="0"/>
          </a:p>
        </p:txBody>
      </p:sp>
      <p:pic>
        <p:nvPicPr>
          <p:cNvPr id="4" name="Picture 3"/>
          <p:cNvPicPr>
            <a:picLocks noChangeAspect="1"/>
          </p:cNvPicPr>
          <p:nvPr/>
        </p:nvPicPr>
        <p:blipFill>
          <a:blip r:embed="rId2"/>
          <a:stretch>
            <a:fillRect/>
          </a:stretch>
        </p:blipFill>
        <p:spPr>
          <a:xfrm>
            <a:off x="9034926" y="3017047"/>
            <a:ext cx="3157074" cy="3219181"/>
          </a:xfrm>
          <a:prstGeom prst="rect">
            <a:avLst/>
          </a:prstGeom>
        </p:spPr>
      </p:pic>
    </p:spTree>
    <p:extLst>
      <p:ext uri="{BB962C8B-B14F-4D97-AF65-F5344CB8AC3E}">
        <p14:creationId xmlns:p14="http://schemas.microsoft.com/office/powerpoint/2010/main" val="3727321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59225" y="457200"/>
            <a:ext cx="4625976" cy="5546327"/>
          </a:xfrm>
          <a:prstGeom prst="rect">
            <a:avLst/>
          </a:prstGeom>
        </p:spPr>
      </p:pic>
      <p:sp>
        <p:nvSpPr>
          <p:cNvPr id="5" name="Slide Number Placeholder 4"/>
          <p:cNvSpPr>
            <a:spLocks noGrp="1"/>
          </p:cNvSpPr>
          <p:nvPr>
            <p:ph type="sldNum" sz="quarter" idx="12"/>
          </p:nvPr>
        </p:nvSpPr>
        <p:spPr/>
        <p:txBody>
          <a:bodyPr/>
          <a:lstStyle/>
          <a:p>
            <a:fld id="{1FB269A0-3A2A-4019-B56C-3C36F165064A}" type="slidenum">
              <a:rPr lang="en-GB" smtClean="0"/>
              <a:t>21</a:t>
            </a:fld>
            <a:endParaRPr lang="en-GB" dirty="0"/>
          </a:p>
        </p:txBody>
      </p:sp>
    </p:spTree>
    <p:extLst>
      <p:ext uri="{BB962C8B-B14F-4D97-AF65-F5344CB8AC3E}">
        <p14:creationId xmlns:p14="http://schemas.microsoft.com/office/powerpoint/2010/main" val="16949311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833173" y="1019905"/>
            <a:ext cx="5379244" cy="4736306"/>
          </a:xfrm>
          <a:prstGeom prst="rect">
            <a:avLst/>
          </a:prstGeom>
        </p:spPr>
      </p:pic>
    </p:spTree>
    <p:extLst>
      <p:ext uri="{BB962C8B-B14F-4D97-AF65-F5344CB8AC3E}">
        <p14:creationId xmlns:p14="http://schemas.microsoft.com/office/powerpoint/2010/main" val="23107380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FB269A0-3A2A-4019-B56C-3C36F165064A}" type="slidenum">
              <a:rPr lang="en-GB" smtClean="0"/>
              <a:t>3</a:t>
            </a:fld>
            <a:endParaRPr lang="en-GB" dirty="0"/>
          </a:p>
        </p:txBody>
      </p:sp>
      <p:sp>
        <p:nvSpPr>
          <p:cNvPr id="2" name="Title 1"/>
          <p:cNvSpPr>
            <a:spLocks noGrp="1"/>
          </p:cNvSpPr>
          <p:nvPr>
            <p:ph type="title"/>
          </p:nvPr>
        </p:nvSpPr>
        <p:spPr/>
        <p:txBody>
          <a:bodyPr>
            <a:normAutofit/>
          </a:bodyPr>
          <a:lstStyle/>
          <a:p>
            <a:r>
              <a:rPr lang="en-GB" dirty="0" smtClean="0"/>
              <a:t>Consent</a:t>
            </a:r>
            <a:endParaRPr lang="en-GB" dirty="0"/>
          </a:p>
        </p:txBody>
      </p:sp>
      <p:sp>
        <p:nvSpPr>
          <p:cNvPr id="3" name="Content Placeholder 2"/>
          <p:cNvSpPr>
            <a:spLocks noGrp="1"/>
          </p:cNvSpPr>
          <p:nvPr>
            <p:ph type="body" idx="1"/>
          </p:nvPr>
        </p:nvSpPr>
        <p:spPr>
          <a:xfrm>
            <a:off x="321187" y="920833"/>
            <a:ext cx="7173186" cy="5519289"/>
          </a:xfrm>
        </p:spPr>
        <p:txBody>
          <a:bodyPr>
            <a:normAutofit/>
          </a:bodyPr>
          <a:lstStyle/>
          <a:p>
            <a:r>
              <a:rPr lang="en-ZA" dirty="0" smtClean="0"/>
              <a:t>Ethical clearance or waiver needed to collect samples and data from patients</a:t>
            </a:r>
          </a:p>
          <a:p>
            <a:pPr lvl="1"/>
            <a:r>
              <a:rPr lang="en-ZA" dirty="0" smtClean="0"/>
              <a:t>Ethics waiver when part of legislature, e.g. mandated surveillance</a:t>
            </a:r>
          </a:p>
          <a:p>
            <a:pPr lvl="1"/>
            <a:r>
              <a:rPr lang="en-ZA" dirty="0" smtClean="0"/>
              <a:t>Research outside this scope requires clearance and patient consent</a:t>
            </a:r>
          </a:p>
          <a:p>
            <a:r>
              <a:rPr lang="en-ZA" dirty="0" smtClean="0"/>
              <a:t>Collection and consent framework subjected to country-specific laws on privacy and data protection</a:t>
            </a:r>
          </a:p>
          <a:p>
            <a:r>
              <a:rPr lang="en-ZA" dirty="0" smtClean="0"/>
              <a:t>Collector’s responsibility to confirm that all requirements are met</a:t>
            </a:r>
          </a:p>
        </p:txBody>
      </p:sp>
      <p:sp>
        <p:nvSpPr>
          <p:cNvPr id="5" name="TextBox 4"/>
          <p:cNvSpPr txBox="1"/>
          <p:nvPr/>
        </p:nvSpPr>
        <p:spPr>
          <a:xfrm>
            <a:off x="7658100" y="499534"/>
            <a:ext cx="4343400" cy="5386090"/>
          </a:xfrm>
          <a:prstGeom prst="rect">
            <a:avLst/>
          </a:prstGeom>
          <a:solidFill>
            <a:schemeClr val="accent3">
              <a:lumMod val="40000"/>
              <a:lumOff val="60000"/>
            </a:schemeClr>
          </a:solidFill>
        </p:spPr>
        <p:txBody>
          <a:bodyPr wrap="square" rtlCol="0">
            <a:spAutoFit/>
          </a:bodyPr>
          <a:lstStyle/>
          <a:p>
            <a:r>
              <a:rPr lang="en-ZA" sz="3600" b="1" dirty="0" smtClean="0">
                <a:latin typeface="Ink Free" panose="03080402000500000000" pitchFamily="66" charset="0"/>
              </a:rPr>
              <a:t>Considerations</a:t>
            </a:r>
          </a:p>
          <a:p>
            <a:pPr marL="457200" indent="-457200">
              <a:buFont typeface="Arial" panose="020B0604020202020204" pitchFamily="34" charset="0"/>
              <a:buChar char="•"/>
            </a:pPr>
            <a:r>
              <a:rPr lang="en-ZA" sz="2800" b="1" dirty="0" smtClean="0">
                <a:latin typeface="Ink Free" panose="03080402000500000000" pitchFamily="66" charset="0"/>
              </a:rPr>
              <a:t>Consent needed?</a:t>
            </a:r>
          </a:p>
          <a:p>
            <a:pPr marL="457200" indent="-457200">
              <a:buFont typeface="Arial" panose="020B0604020202020204" pitchFamily="34" charset="0"/>
              <a:buChar char="•"/>
            </a:pPr>
            <a:r>
              <a:rPr lang="en-ZA" sz="2800" b="1" dirty="0" smtClean="0">
                <a:latin typeface="Ink Free" panose="03080402000500000000" pitchFamily="66" charset="0"/>
              </a:rPr>
              <a:t>Consent provided?</a:t>
            </a:r>
          </a:p>
          <a:p>
            <a:pPr marL="457200" indent="-457200">
              <a:buFont typeface="Arial" panose="020B0604020202020204" pitchFamily="34" charset="0"/>
              <a:buChar char="•"/>
            </a:pPr>
            <a:r>
              <a:rPr lang="en-ZA" sz="2800" b="1" dirty="0" smtClean="0">
                <a:latin typeface="Ink Free" panose="03080402000500000000" pitchFamily="66" charset="0"/>
              </a:rPr>
              <a:t>Need to disclose how data will be stored and processed?</a:t>
            </a:r>
          </a:p>
          <a:p>
            <a:pPr marL="457200" indent="-457200">
              <a:buFont typeface="Arial" panose="020B0604020202020204" pitchFamily="34" charset="0"/>
              <a:buChar char="•"/>
            </a:pPr>
            <a:r>
              <a:rPr lang="en-ZA" sz="2800" b="1" dirty="0" smtClean="0">
                <a:latin typeface="Ink Free" panose="03080402000500000000" pitchFamily="66" charset="0"/>
              </a:rPr>
              <a:t>Data hosted locally/ internationally?</a:t>
            </a:r>
          </a:p>
          <a:p>
            <a:pPr marL="457200" indent="-457200">
              <a:buFont typeface="Arial" panose="020B0604020202020204" pitchFamily="34" charset="0"/>
              <a:buChar char="•"/>
            </a:pPr>
            <a:r>
              <a:rPr lang="en-ZA" sz="2800" b="1" dirty="0" smtClean="0">
                <a:latin typeface="Ink Free" panose="03080402000500000000" pitchFamily="66" charset="0"/>
              </a:rPr>
              <a:t>Can/will data be shared?</a:t>
            </a:r>
          </a:p>
          <a:p>
            <a:pPr marL="457200" indent="-457200">
              <a:buFont typeface="Arial" panose="020B0604020202020204" pitchFamily="34" charset="0"/>
              <a:buChar char="•"/>
            </a:pPr>
            <a:r>
              <a:rPr lang="en-ZA" sz="2800" b="1" dirty="0" smtClean="0">
                <a:latin typeface="Ink Free" panose="03080402000500000000" pitchFamily="66" charset="0"/>
              </a:rPr>
              <a:t>How long should data be stored?</a:t>
            </a:r>
            <a:endParaRPr lang="en-GB" sz="2800" b="1" dirty="0">
              <a:latin typeface="Ink Free" panose="03080402000500000000" pitchFamily="66" charset="0"/>
            </a:endParaRPr>
          </a:p>
        </p:txBody>
      </p:sp>
    </p:spTree>
    <p:extLst>
      <p:ext uri="{BB962C8B-B14F-4D97-AF65-F5344CB8AC3E}">
        <p14:creationId xmlns:p14="http://schemas.microsoft.com/office/powerpoint/2010/main" val="357664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563258035"/>
              </p:ext>
            </p:extLst>
          </p:nvPr>
        </p:nvGraphicFramePr>
        <p:xfrm>
          <a:off x="1758779" y="735824"/>
          <a:ext cx="7014519" cy="55184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rot="16200000">
            <a:off x="-1765860" y="2941031"/>
            <a:ext cx="5518411" cy="1107996"/>
          </a:xfrm>
          <a:prstGeom prst="rect">
            <a:avLst/>
          </a:prstGeom>
          <a:solidFill>
            <a:schemeClr val="accent3">
              <a:lumMod val="50000"/>
            </a:schemeClr>
          </a:solidFill>
        </p:spPr>
        <p:txBody>
          <a:bodyPr wrap="square" rtlCol="0">
            <a:spAutoFit/>
          </a:bodyPr>
          <a:lstStyle/>
          <a:p>
            <a:pPr algn="ctr"/>
            <a:r>
              <a:rPr lang="en-ZA" sz="6600" dirty="0" smtClean="0">
                <a:solidFill>
                  <a:schemeClr val="bg1"/>
                </a:solidFill>
              </a:rPr>
              <a:t>Data Collection</a:t>
            </a:r>
            <a:endParaRPr lang="en-GB" sz="6600" dirty="0">
              <a:solidFill>
                <a:schemeClr val="bg1"/>
              </a:solidFill>
            </a:endParaRPr>
          </a:p>
        </p:txBody>
      </p:sp>
      <p:sp>
        <p:nvSpPr>
          <p:cNvPr id="9" name="Slide Number Placeholder 8"/>
          <p:cNvSpPr>
            <a:spLocks noGrp="1"/>
          </p:cNvSpPr>
          <p:nvPr>
            <p:ph type="sldNum" sz="quarter" idx="12"/>
          </p:nvPr>
        </p:nvSpPr>
        <p:spPr/>
        <p:txBody>
          <a:bodyPr/>
          <a:lstStyle/>
          <a:p>
            <a:fld id="{1FB269A0-3A2A-4019-B56C-3C36F165064A}" type="slidenum">
              <a:rPr lang="en-GB" smtClean="0"/>
              <a:t>4</a:t>
            </a:fld>
            <a:endParaRPr lang="en-GB" dirty="0"/>
          </a:p>
        </p:txBody>
      </p:sp>
      <p:sp>
        <p:nvSpPr>
          <p:cNvPr id="4" name="Rectangular Callout 3"/>
          <p:cNvSpPr/>
          <p:nvPr/>
        </p:nvSpPr>
        <p:spPr>
          <a:xfrm>
            <a:off x="9137830" y="691979"/>
            <a:ext cx="2817341" cy="2848232"/>
          </a:xfrm>
          <a:prstGeom prst="wedgeRectCallout">
            <a:avLst>
              <a:gd name="adj1" fmla="val -60526"/>
              <a:gd name="adj2" fmla="val -20036"/>
            </a:avLst>
          </a:prstGeom>
          <a:solidFill>
            <a:schemeClr val="tx2">
              <a:lumMod val="20000"/>
              <a:lumOff val="80000"/>
            </a:schemeClr>
          </a:solidFill>
          <a:ln w="28575" cap="flat" cmpd="sng" algn="ctr">
            <a:solidFill>
              <a:schemeClr val="accent1">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ZA" b="1" dirty="0"/>
              <a:t>Metadata</a:t>
            </a:r>
            <a:r>
              <a:rPr lang="en-ZA" dirty="0"/>
              <a:t>: </a:t>
            </a:r>
            <a:r>
              <a:rPr lang="en-ZA" i="1" dirty="0"/>
              <a:t>data about </a:t>
            </a:r>
            <a:r>
              <a:rPr lang="en-ZA" i="1" dirty="0" smtClean="0"/>
              <a:t>data</a:t>
            </a:r>
          </a:p>
          <a:p>
            <a:pPr algn="ctr"/>
            <a:r>
              <a:rPr lang="en-GB" dirty="0" smtClean="0"/>
              <a:t>Structured </a:t>
            </a:r>
            <a:r>
              <a:rPr lang="en-GB" dirty="0"/>
              <a:t>information </a:t>
            </a:r>
            <a:r>
              <a:rPr lang="en-GB" dirty="0" smtClean="0"/>
              <a:t>(e.g. patient demographics, onset date, symptoms, collection date, primary testing results, etc.) that </a:t>
            </a:r>
            <a:r>
              <a:rPr lang="en-GB" dirty="0"/>
              <a:t>describes another piece of </a:t>
            </a:r>
            <a:r>
              <a:rPr lang="en-GB" dirty="0" smtClean="0"/>
              <a:t>data (e.g. a full genome sequence)</a:t>
            </a:r>
          </a:p>
        </p:txBody>
      </p:sp>
    </p:spTree>
    <p:extLst>
      <p:ext uri="{BB962C8B-B14F-4D97-AF65-F5344CB8AC3E}">
        <p14:creationId xmlns:p14="http://schemas.microsoft.com/office/powerpoint/2010/main" val="385718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p:cNvSpPr>
            <a:spLocks noGrp="1"/>
          </p:cNvSpPr>
          <p:nvPr>
            <p:ph type="sldNum" sz="quarter" idx="12"/>
          </p:nvPr>
        </p:nvSpPr>
        <p:spPr/>
        <p:txBody>
          <a:bodyPr/>
          <a:lstStyle/>
          <a:p>
            <a:fld id="{1FB269A0-3A2A-4019-B56C-3C36F165064A}" type="slidenum">
              <a:rPr lang="en-GB" smtClean="0"/>
              <a:pPr/>
              <a:t>5</a:t>
            </a:fld>
            <a:endParaRPr lang="en-GB" dirty="0"/>
          </a:p>
        </p:txBody>
      </p:sp>
      <p:sp>
        <p:nvSpPr>
          <p:cNvPr id="2" name="Title 1"/>
          <p:cNvSpPr>
            <a:spLocks noGrp="1"/>
          </p:cNvSpPr>
          <p:nvPr>
            <p:ph type="title"/>
          </p:nvPr>
        </p:nvSpPr>
        <p:spPr/>
        <p:txBody>
          <a:bodyPr/>
          <a:lstStyle/>
          <a:p>
            <a:r>
              <a:rPr lang="en-ZA" smtClean="0"/>
              <a:t>Data collection tools</a:t>
            </a:r>
            <a:endParaRPr lang="en-GB" dirty="0"/>
          </a:p>
        </p:txBody>
      </p:sp>
      <p:sp>
        <p:nvSpPr>
          <p:cNvPr id="7" name="Freeform 6"/>
          <p:cNvSpPr/>
          <p:nvPr/>
        </p:nvSpPr>
        <p:spPr>
          <a:xfrm>
            <a:off x="131636" y="1100138"/>
            <a:ext cx="5764376" cy="904466"/>
          </a:xfrm>
          <a:custGeom>
            <a:avLst/>
            <a:gdLst>
              <a:gd name="connsiteX0" fmla="*/ 0 w 5284990"/>
              <a:gd name="connsiteY0" fmla="*/ 0 h 904466"/>
              <a:gd name="connsiteX1" fmla="*/ 5284990 w 5284990"/>
              <a:gd name="connsiteY1" fmla="*/ 0 h 904466"/>
              <a:gd name="connsiteX2" fmla="*/ 5284990 w 5284990"/>
              <a:gd name="connsiteY2" fmla="*/ 904466 h 904466"/>
              <a:gd name="connsiteX3" fmla="*/ 0 w 5284990"/>
              <a:gd name="connsiteY3" fmla="*/ 904466 h 904466"/>
              <a:gd name="connsiteX4" fmla="*/ 0 w 5284990"/>
              <a:gd name="connsiteY4" fmla="*/ 0 h 904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4990" h="904466">
                <a:moveTo>
                  <a:pt x="0" y="0"/>
                </a:moveTo>
                <a:lnTo>
                  <a:pt x="5284990" y="0"/>
                </a:lnTo>
                <a:lnTo>
                  <a:pt x="5284990" y="904466"/>
                </a:lnTo>
                <a:lnTo>
                  <a:pt x="0" y="904466"/>
                </a:lnTo>
                <a:lnTo>
                  <a:pt x="0" y="0"/>
                </a:lnTo>
                <a:close/>
              </a:path>
            </a:pathLst>
          </a:custGeom>
          <a:solidFill>
            <a:schemeClr val="accent3">
              <a:lumMod val="50000"/>
            </a:schemeClr>
          </a:solidFill>
          <a:ln>
            <a:solidFill>
              <a:schemeClr val="accent3">
                <a:lumMod val="50000"/>
              </a:schemeClr>
            </a:solid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n-ZA" sz="3000" kern="1200" dirty="0" smtClean="0"/>
              <a:t>Paper-based</a:t>
            </a:r>
            <a:endParaRPr lang="en-US" sz="3000" kern="1200" dirty="0"/>
          </a:p>
        </p:txBody>
      </p:sp>
      <p:sp>
        <p:nvSpPr>
          <p:cNvPr id="8" name="Freeform 7"/>
          <p:cNvSpPr/>
          <p:nvPr/>
        </p:nvSpPr>
        <p:spPr>
          <a:xfrm>
            <a:off x="131636" y="2148632"/>
            <a:ext cx="5764376" cy="4353768"/>
          </a:xfrm>
          <a:custGeom>
            <a:avLst/>
            <a:gdLst>
              <a:gd name="connsiteX0" fmla="*/ 0 w 5284990"/>
              <a:gd name="connsiteY0" fmla="*/ 0 h 2264926"/>
              <a:gd name="connsiteX1" fmla="*/ 5284990 w 5284990"/>
              <a:gd name="connsiteY1" fmla="*/ 0 h 2264926"/>
              <a:gd name="connsiteX2" fmla="*/ 5284990 w 5284990"/>
              <a:gd name="connsiteY2" fmla="*/ 2264926 h 2264926"/>
              <a:gd name="connsiteX3" fmla="*/ 0 w 5284990"/>
              <a:gd name="connsiteY3" fmla="*/ 2264926 h 2264926"/>
              <a:gd name="connsiteX4" fmla="*/ 0 w 5284990"/>
              <a:gd name="connsiteY4" fmla="*/ 0 h 2264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4990" h="2264926">
                <a:moveTo>
                  <a:pt x="0" y="0"/>
                </a:moveTo>
                <a:lnTo>
                  <a:pt x="5284990" y="0"/>
                </a:lnTo>
                <a:lnTo>
                  <a:pt x="5284990" y="2264926"/>
                </a:lnTo>
                <a:lnTo>
                  <a:pt x="0" y="2264926"/>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2800" i="1" kern="1200" dirty="0" smtClean="0"/>
              <a:t>Patient/requestor completes handwritten form</a:t>
            </a:r>
            <a:endParaRPr lang="en-US" sz="2800" i="1" kern="1200" dirty="0"/>
          </a:p>
          <a:p>
            <a:pPr marL="742950" lvl="2" indent="-285750" defTabSz="1333500">
              <a:lnSpc>
                <a:spcPct val="90000"/>
              </a:lnSpc>
              <a:spcBef>
                <a:spcPct val="0"/>
              </a:spcBef>
              <a:spcAft>
                <a:spcPct val="15000"/>
              </a:spcAft>
              <a:buChar char="••"/>
            </a:pPr>
            <a:r>
              <a:rPr lang="en-US" sz="2800" i="1" kern="1200" dirty="0" smtClean="0"/>
              <a:t>Captured to database</a:t>
            </a:r>
          </a:p>
          <a:p>
            <a:pPr lvl="1" indent="-457200" algn="l" defTabSz="1333500">
              <a:lnSpc>
                <a:spcPct val="90000"/>
              </a:lnSpc>
              <a:spcBef>
                <a:spcPct val="0"/>
              </a:spcBef>
              <a:spcAft>
                <a:spcPct val="15000"/>
              </a:spcAft>
              <a:buFont typeface="Wingdings" panose="05000000000000000000" pitchFamily="2" charset="2"/>
              <a:buChar char="ü"/>
            </a:pPr>
            <a:r>
              <a:rPr lang="en-US" sz="2800" dirty="0" smtClean="0"/>
              <a:t>Simple for requestor</a:t>
            </a:r>
          </a:p>
          <a:p>
            <a:pPr lvl="1" indent="-457200" algn="l" defTabSz="1333500">
              <a:lnSpc>
                <a:spcPct val="90000"/>
              </a:lnSpc>
              <a:spcBef>
                <a:spcPct val="0"/>
              </a:spcBef>
              <a:spcAft>
                <a:spcPct val="15000"/>
              </a:spcAft>
              <a:buFont typeface="Wingdings" panose="05000000000000000000" pitchFamily="2" charset="2"/>
              <a:buChar char="û"/>
            </a:pPr>
            <a:r>
              <a:rPr lang="en-US" sz="2800" kern="1200" dirty="0" smtClean="0"/>
              <a:t>Requires printed forms</a:t>
            </a:r>
          </a:p>
          <a:p>
            <a:pPr lvl="1" indent="-457200" algn="l" defTabSz="1333500">
              <a:lnSpc>
                <a:spcPct val="90000"/>
              </a:lnSpc>
              <a:spcBef>
                <a:spcPct val="0"/>
              </a:spcBef>
              <a:spcAft>
                <a:spcPct val="15000"/>
              </a:spcAft>
              <a:buFont typeface="Wingdings" panose="05000000000000000000" pitchFamily="2" charset="2"/>
              <a:buChar char="û"/>
            </a:pPr>
            <a:r>
              <a:rPr lang="en-US" sz="2800" dirty="0" smtClean="0"/>
              <a:t>Resources needed to capture</a:t>
            </a:r>
          </a:p>
          <a:p>
            <a:pPr lvl="1" indent="-457200" algn="l" defTabSz="1333500">
              <a:lnSpc>
                <a:spcPct val="90000"/>
              </a:lnSpc>
              <a:spcBef>
                <a:spcPct val="0"/>
              </a:spcBef>
              <a:spcAft>
                <a:spcPct val="15000"/>
              </a:spcAft>
              <a:buFont typeface="Wingdings" panose="05000000000000000000" pitchFamily="2" charset="2"/>
              <a:buChar char="û"/>
            </a:pPr>
            <a:r>
              <a:rPr lang="en-US" sz="2800" kern="1200" dirty="0" smtClean="0"/>
              <a:t>Legibility can be problem</a:t>
            </a:r>
          </a:p>
          <a:p>
            <a:pPr lvl="1" indent="-457200" algn="l" defTabSz="1333500">
              <a:lnSpc>
                <a:spcPct val="90000"/>
              </a:lnSpc>
              <a:spcBef>
                <a:spcPct val="0"/>
              </a:spcBef>
              <a:spcAft>
                <a:spcPct val="15000"/>
              </a:spcAft>
              <a:buFont typeface="Wingdings" panose="05000000000000000000" pitchFamily="2" charset="2"/>
              <a:buChar char="û"/>
            </a:pPr>
            <a:r>
              <a:rPr lang="en-US" sz="2800" dirty="0" smtClean="0"/>
              <a:t>No validation</a:t>
            </a:r>
          </a:p>
          <a:p>
            <a:pPr lvl="1" indent="-457200" algn="l" defTabSz="1333500">
              <a:lnSpc>
                <a:spcPct val="90000"/>
              </a:lnSpc>
              <a:spcBef>
                <a:spcPct val="0"/>
              </a:spcBef>
              <a:spcAft>
                <a:spcPct val="15000"/>
              </a:spcAft>
              <a:buFont typeface="Wingdings" panose="05000000000000000000" pitchFamily="2" charset="2"/>
              <a:buChar char="û"/>
            </a:pPr>
            <a:r>
              <a:rPr lang="en-US" sz="2800" kern="1200" dirty="0" smtClean="0"/>
              <a:t>Time delay</a:t>
            </a:r>
            <a:endParaRPr lang="en-US" sz="2800" kern="1200" dirty="0"/>
          </a:p>
          <a:p>
            <a:pPr marL="285750" lvl="1" indent="-285750" algn="l" defTabSz="1333500">
              <a:lnSpc>
                <a:spcPct val="90000"/>
              </a:lnSpc>
              <a:spcBef>
                <a:spcPct val="0"/>
              </a:spcBef>
              <a:spcAft>
                <a:spcPct val="15000"/>
              </a:spcAft>
              <a:buChar char="••"/>
            </a:pPr>
            <a:endParaRPr lang="en-US" sz="2800" kern="1200" dirty="0"/>
          </a:p>
        </p:txBody>
      </p:sp>
      <p:sp>
        <p:nvSpPr>
          <p:cNvPr id="9" name="Freeform 8"/>
          <p:cNvSpPr/>
          <p:nvPr/>
        </p:nvSpPr>
        <p:spPr>
          <a:xfrm>
            <a:off x="6311900" y="1100138"/>
            <a:ext cx="5764376" cy="904466"/>
          </a:xfrm>
          <a:custGeom>
            <a:avLst/>
            <a:gdLst>
              <a:gd name="connsiteX0" fmla="*/ 0 w 5284990"/>
              <a:gd name="connsiteY0" fmla="*/ 0 h 904466"/>
              <a:gd name="connsiteX1" fmla="*/ 5284990 w 5284990"/>
              <a:gd name="connsiteY1" fmla="*/ 0 h 904466"/>
              <a:gd name="connsiteX2" fmla="*/ 5284990 w 5284990"/>
              <a:gd name="connsiteY2" fmla="*/ 904466 h 904466"/>
              <a:gd name="connsiteX3" fmla="*/ 0 w 5284990"/>
              <a:gd name="connsiteY3" fmla="*/ 904466 h 904466"/>
              <a:gd name="connsiteX4" fmla="*/ 0 w 5284990"/>
              <a:gd name="connsiteY4" fmla="*/ 0 h 9044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4990" h="904466">
                <a:moveTo>
                  <a:pt x="0" y="0"/>
                </a:moveTo>
                <a:lnTo>
                  <a:pt x="5284990" y="0"/>
                </a:lnTo>
                <a:lnTo>
                  <a:pt x="5284990" y="904466"/>
                </a:lnTo>
                <a:lnTo>
                  <a:pt x="0" y="904466"/>
                </a:lnTo>
                <a:lnTo>
                  <a:pt x="0" y="0"/>
                </a:lnTo>
                <a:close/>
              </a:path>
            </a:pathLst>
          </a:custGeom>
          <a:solidFill>
            <a:schemeClr val="accent3">
              <a:lumMod val="50000"/>
            </a:schemeClr>
          </a:solidFill>
          <a:ln>
            <a:solidFill>
              <a:schemeClr val="accent3">
                <a:lumMod val="50000"/>
              </a:schemeClr>
            </a:solid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spcFirstLastPara="0" vert="horz" wrap="square" lIns="213360" tIns="121920" rIns="213360" bIns="121920" numCol="1" spcCol="1270" anchor="ctr" anchorCtr="0">
            <a:noAutofit/>
          </a:bodyPr>
          <a:lstStyle/>
          <a:p>
            <a:pPr lvl="0" algn="ctr" defTabSz="1333500">
              <a:lnSpc>
                <a:spcPct val="90000"/>
              </a:lnSpc>
              <a:spcBef>
                <a:spcPct val="0"/>
              </a:spcBef>
              <a:spcAft>
                <a:spcPct val="35000"/>
              </a:spcAft>
            </a:pPr>
            <a:r>
              <a:rPr lang="en-ZA" sz="3000" kern="1200" dirty="0" smtClean="0"/>
              <a:t>Electronic</a:t>
            </a:r>
            <a:endParaRPr lang="en-US" sz="3000" kern="1200" dirty="0"/>
          </a:p>
        </p:txBody>
      </p:sp>
      <p:sp>
        <p:nvSpPr>
          <p:cNvPr id="10" name="Freeform 9"/>
          <p:cNvSpPr/>
          <p:nvPr/>
        </p:nvSpPr>
        <p:spPr>
          <a:xfrm>
            <a:off x="6311900" y="2148632"/>
            <a:ext cx="5764376" cy="4353768"/>
          </a:xfrm>
          <a:custGeom>
            <a:avLst/>
            <a:gdLst>
              <a:gd name="connsiteX0" fmla="*/ 0 w 5284990"/>
              <a:gd name="connsiteY0" fmla="*/ 0 h 2337064"/>
              <a:gd name="connsiteX1" fmla="*/ 5284990 w 5284990"/>
              <a:gd name="connsiteY1" fmla="*/ 0 h 2337064"/>
              <a:gd name="connsiteX2" fmla="*/ 5284990 w 5284990"/>
              <a:gd name="connsiteY2" fmla="*/ 2337064 h 2337064"/>
              <a:gd name="connsiteX3" fmla="*/ 0 w 5284990"/>
              <a:gd name="connsiteY3" fmla="*/ 2337064 h 2337064"/>
              <a:gd name="connsiteX4" fmla="*/ 0 w 5284990"/>
              <a:gd name="connsiteY4" fmla="*/ 0 h 2337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4990" h="2337064">
                <a:moveTo>
                  <a:pt x="0" y="0"/>
                </a:moveTo>
                <a:lnTo>
                  <a:pt x="5284990" y="0"/>
                </a:lnTo>
                <a:lnTo>
                  <a:pt x="5284990" y="2337064"/>
                </a:lnTo>
                <a:lnTo>
                  <a:pt x="0" y="2337064"/>
                </a:lnTo>
                <a:lnTo>
                  <a:pt x="0" y="0"/>
                </a:lnTo>
                <a:close/>
              </a:path>
            </a:pathLst>
          </a:custGeom>
        </p:spPr>
        <p:style>
          <a:lnRef idx="2">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US" sz="2800" i="1" kern="1200" dirty="0" smtClean="0"/>
              <a:t>Patient/requestor completes electronic form</a:t>
            </a:r>
            <a:endParaRPr lang="en-US" sz="2800" i="1" kern="1200" dirty="0"/>
          </a:p>
          <a:p>
            <a:pPr marL="742950" lvl="2" indent="-285750" defTabSz="1333500">
              <a:lnSpc>
                <a:spcPct val="90000"/>
              </a:lnSpc>
              <a:spcBef>
                <a:spcPct val="0"/>
              </a:spcBef>
              <a:spcAft>
                <a:spcPct val="15000"/>
              </a:spcAft>
              <a:buChar char="••"/>
            </a:pPr>
            <a:r>
              <a:rPr lang="en-US" sz="2800" i="1" kern="1200" dirty="0" smtClean="0"/>
              <a:t>Stored directly/exported to database</a:t>
            </a:r>
          </a:p>
          <a:p>
            <a:pPr lvl="1" indent="-457200" defTabSz="1333500">
              <a:lnSpc>
                <a:spcPct val="90000"/>
              </a:lnSpc>
              <a:spcBef>
                <a:spcPct val="0"/>
              </a:spcBef>
              <a:spcAft>
                <a:spcPct val="15000"/>
              </a:spcAft>
              <a:buFont typeface="Wingdings" panose="05000000000000000000" pitchFamily="2" charset="2"/>
              <a:buChar char="ü"/>
            </a:pPr>
            <a:r>
              <a:rPr lang="en-US" sz="2800" kern="1200" dirty="0" smtClean="0"/>
              <a:t>Real-time data validation</a:t>
            </a:r>
          </a:p>
          <a:p>
            <a:pPr lvl="1" indent="-457200" defTabSz="1333500">
              <a:lnSpc>
                <a:spcPct val="90000"/>
              </a:lnSpc>
              <a:spcBef>
                <a:spcPct val="0"/>
              </a:spcBef>
              <a:spcAft>
                <a:spcPct val="15000"/>
              </a:spcAft>
              <a:buFont typeface="Wingdings" panose="05000000000000000000" pitchFamily="2" charset="2"/>
              <a:buChar char="ü"/>
            </a:pPr>
            <a:r>
              <a:rPr lang="en-US" sz="2800" kern="1200" dirty="0" smtClean="0"/>
              <a:t>Real-time data availability</a:t>
            </a:r>
          </a:p>
          <a:p>
            <a:pPr lvl="1" indent="-457200" defTabSz="1333500">
              <a:lnSpc>
                <a:spcPct val="90000"/>
              </a:lnSpc>
              <a:spcBef>
                <a:spcPct val="0"/>
              </a:spcBef>
              <a:spcAft>
                <a:spcPct val="15000"/>
              </a:spcAft>
              <a:buFont typeface="Wingdings" panose="05000000000000000000" pitchFamily="2" charset="2"/>
              <a:buChar char="ü"/>
            </a:pPr>
            <a:r>
              <a:rPr lang="en-US" sz="2800" dirty="0" smtClean="0"/>
              <a:t>No additional resources to capture</a:t>
            </a:r>
          </a:p>
          <a:p>
            <a:pPr lvl="1" indent="-457200" defTabSz="1333500">
              <a:lnSpc>
                <a:spcPct val="90000"/>
              </a:lnSpc>
              <a:spcBef>
                <a:spcPct val="0"/>
              </a:spcBef>
              <a:spcAft>
                <a:spcPct val="15000"/>
              </a:spcAft>
              <a:buFont typeface="Wingdings" panose="05000000000000000000" pitchFamily="2" charset="2"/>
              <a:buChar char="û"/>
            </a:pPr>
            <a:r>
              <a:rPr lang="en-US" sz="2800" kern="1200" dirty="0" smtClean="0"/>
              <a:t>Electronic device with internet connection needed</a:t>
            </a:r>
          </a:p>
          <a:p>
            <a:pPr lvl="1" indent="-457200" defTabSz="1333500">
              <a:lnSpc>
                <a:spcPct val="90000"/>
              </a:lnSpc>
              <a:spcBef>
                <a:spcPct val="0"/>
              </a:spcBef>
              <a:spcAft>
                <a:spcPct val="15000"/>
              </a:spcAft>
              <a:buFont typeface="Wingdings" panose="05000000000000000000" pitchFamily="2" charset="2"/>
              <a:buChar char="û"/>
            </a:pPr>
            <a:endParaRPr lang="en-US" sz="2800" kern="1200" dirty="0" smtClean="0"/>
          </a:p>
          <a:p>
            <a:pPr lvl="1" indent="-457200" algn="l" defTabSz="1333500">
              <a:lnSpc>
                <a:spcPct val="90000"/>
              </a:lnSpc>
              <a:spcBef>
                <a:spcPct val="0"/>
              </a:spcBef>
              <a:spcAft>
                <a:spcPct val="15000"/>
              </a:spcAft>
              <a:buFont typeface="Wingdings" panose="05000000000000000000" pitchFamily="2" charset="2"/>
              <a:buChar char="ü"/>
            </a:pPr>
            <a:endParaRPr lang="en-US" sz="2800" i="1" kern="1200" dirty="0"/>
          </a:p>
        </p:txBody>
      </p:sp>
    </p:spTree>
    <p:extLst>
      <p:ext uri="{BB962C8B-B14F-4D97-AF65-F5344CB8AC3E}">
        <p14:creationId xmlns:p14="http://schemas.microsoft.com/office/powerpoint/2010/main" val="20396571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fld id="{1FB269A0-3A2A-4019-B56C-3C36F165064A}" type="slidenum">
              <a:rPr lang="en-GB" smtClean="0"/>
              <a:t>6</a:t>
            </a:fld>
            <a:endParaRPr lang="en-GB" dirty="0"/>
          </a:p>
        </p:txBody>
      </p:sp>
      <p:sp>
        <p:nvSpPr>
          <p:cNvPr id="2" name="Title 1"/>
          <p:cNvSpPr>
            <a:spLocks noGrp="1"/>
          </p:cNvSpPr>
          <p:nvPr>
            <p:ph type="title"/>
          </p:nvPr>
        </p:nvSpPr>
        <p:spPr/>
        <p:txBody>
          <a:bodyPr/>
          <a:lstStyle/>
          <a:p>
            <a:r>
              <a:rPr lang="en-ZA" dirty="0" smtClean="0"/>
              <a:t>Electronic collection tool platforms</a:t>
            </a:r>
            <a:endParaRPr lang="en-GB" dirty="0"/>
          </a:p>
        </p:txBody>
      </p:sp>
      <p:sp>
        <p:nvSpPr>
          <p:cNvPr id="3" name="Content Placeholder 2"/>
          <p:cNvSpPr>
            <a:spLocks noGrp="1"/>
          </p:cNvSpPr>
          <p:nvPr>
            <p:ph type="body" idx="1"/>
          </p:nvPr>
        </p:nvSpPr>
        <p:spPr/>
        <p:txBody>
          <a:bodyPr>
            <a:normAutofit/>
          </a:bodyPr>
          <a:lstStyle/>
          <a:p>
            <a:r>
              <a:rPr lang="en-ZA" dirty="0" smtClean="0"/>
              <a:t>REDCap</a:t>
            </a:r>
          </a:p>
          <a:p>
            <a:r>
              <a:rPr lang="en-ZA" dirty="0" smtClean="0"/>
              <a:t>Go.Data</a:t>
            </a:r>
          </a:p>
          <a:p>
            <a:r>
              <a:rPr lang="en-ZA" dirty="0" smtClean="0"/>
              <a:t>ODK</a:t>
            </a:r>
          </a:p>
          <a:p>
            <a:r>
              <a:rPr lang="en-ZA" dirty="0" smtClean="0"/>
              <a:t>SurveyCTO</a:t>
            </a:r>
          </a:p>
          <a:p>
            <a:r>
              <a:rPr lang="en-ZA" dirty="0" smtClean="0"/>
              <a:t>Google Forms*</a:t>
            </a:r>
          </a:p>
          <a:p>
            <a:r>
              <a:rPr lang="en-ZA" dirty="0" smtClean="0"/>
              <a:t>Survey Monkey*</a:t>
            </a:r>
          </a:p>
          <a:p>
            <a:r>
              <a:rPr lang="en-ZA" dirty="0"/>
              <a:t>Custom </a:t>
            </a:r>
            <a:r>
              <a:rPr lang="en-ZA" dirty="0" smtClean="0"/>
              <a:t>solutions</a:t>
            </a:r>
          </a:p>
          <a:p>
            <a:pPr marL="0" indent="0">
              <a:buNone/>
            </a:pPr>
            <a:endParaRPr lang="en-ZA" sz="2000" dirty="0" smtClean="0"/>
          </a:p>
          <a:p>
            <a:pPr marL="0" indent="0">
              <a:buNone/>
            </a:pPr>
            <a:r>
              <a:rPr lang="en-ZA" sz="2000" dirty="0" smtClean="0"/>
              <a:t>*Consider privacy policies</a:t>
            </a:r>
          </a:p>
          <a:p>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40699" y="467642"/>
            <a:ext cx="4064000" cy="141684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4200" y="2060504"/>
            <a:ext cx="3746499" cy="849206"/>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120291443"/>
              </p:ext>
            </p:extLst>
          </p:nvPr>
        </p:nvGraphicFramePr>
        <p:xfrm>
          <a:off x="8204200" y="4736998"/>
          <a:ext cx="3810000" cy="1219200"/>
        </p:xfrm>
        <a:graphic>
          <a:graphicData uri="http://schemas.openxmlformats.org/presentationml/2006/ole">
            <mc:AlternateContent xmlns:mc="http://schemas.openxmlformats.org/markup-compatibility/2006">
              <mc:Choice xmlns:v="urn:schemas-microsoft-com:vml" Requires="v">
                <p:oleObj spid="_x0000_s1040" name="Bitmap Image" r:id="rId5" imgW="3809880" imgH="1219320" progId="Paint.Picture">
                  <p:embed/>
                </p:oleObj>
              </mc:Choice>
              <mc:Fallback>
                <p:oleObj name="Bitmap Image" r:id="rId5" imgW="3809880" imgH="1219320" progId="Paint.Picture">
                  <p:embed/>
                  <p:pic>
                    <p:nvPicPr>
                      <p:cNvPr id="0" name=""/>
                      <p:cNvPicPr/>
                      <p:nvPr/>
                    </p:nvPicPr>
                    <p:blipFill>
                      <a:blip r:embed="rId6"/>
                      <a:stretch>
                        <a:fillRect/>
                      </a:stretch>
                    </p:blipFill>
                    <p:spPr>
                      <a:xfrm>
                        <a:off x="8204200" y="4736998"/>
                        <a:ext cx="3810000" cy="1219200"/>
                      </a:xfrm>
                      <a:prstGeom prst="rect">
                        <a:avLst/>
                      </a:prstGeom>
                    </p:spPr>
                  </p:pic>
                </p:oleObj>
              </mc:Fallback>
            </mc:AlternateContent>
          </a:graphicData>
        </a:graphic>
      </p:graphicFrame>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66149" y="3366720"/>
            <a:ext cx="2895600" cy="1581150"/>
          </a:xfrm>
          <a:prstGeom prst="rect">
            <a:avLst/>
          </a:prstGeom>
        </p:spPr>
      </p:pic>
      <p:pic>
        <p:nvPicPr>
          <p:cNvPr id="11" name="Picture 10"/>
          <p:cNvPicPr>
            <a:picLocks noChangeAspect="1"/>
          </p:cNvPicPr>
          <p:nvPr/>
        </p:nvPicPr>
        <p:blipFill>
          <a:blip r:embed="rId8" cstate="print">
            <a:extLst>
              <a:ext uri="{BEBA8EAE-BF5A-486C-A8C5-ECC9F3942E4B}">
                <a14:imgProps xmlns:a14="http://schemas.microsoft.com/office/drawing/2010/main">
                  <a14:imgLayer r:embed="rId9">
                    <a14:imgEffect>
                      <a14:backgroundRemoval t="1439" b="96523" l="2857" r="97619">
                        <a14:foregroundMark x1="40595" y1="53477" x2="40595" y2="53477"/>
                        <a14:foregroundMark x1="40476" y1="46523" x2="40476" y2="46523"/>
                        <a14:foregroundMark x1="40595" y1="38010" x2="40595" y2="38010"/>
                        <a14:foregroundMark x1="55357" y1="53477" x2="55357" y2="53477"/>
                        <a14:foregroundMark x1="61786" y1="17746" x2="61786" y2="17746"/>
                        <a14:foregroundMark x1="10833" y1="79856" x2="10833" y2="79856"/>
                        <a14:foregroundMark x1="21548" y1="84652" x2="21548" y2="84652"/>
                        <a14:foregroundMark x1="30714" y1="84053" x2="30714" y2="84053"/>
                        <a14:foregroundMark x1="39762" y1="85012" x2="39762" y2="85012"/>
                        <a14:foregroundMark x1="44167" y1="84412" x2="44167" y2="84412"/>
                        <a14:foregroundMark x1="46548" y1="87410" x2="46548" y2="87410"/>
                        <a14:foregroundMark x1="57738" y1="85971" x2="57738" y2="85971"/>
                        <a14:foregroundMark x1="64881" y1="86331" x2="64881" y2="86331"/>
                        <a14:foregroundMark x1="73333" y1="86331" x2="73333" y2="86331"/>
                        <a14:foregroundMark x1="78333" y1="86811" x2="78333" y2="86811"/>
                        <a14:foregroundMark x1="91786" y1="84772" x2="91786" y2="84772"/>
                        <a14:foregroundMark x1="50000" y1="53118" x2="50000" y2="53118"/>
                        <a14:foregroundMark x1="51667" y1="51439" x2="51667" y2="51439"/>
                        <a14:foregroundMark x1="57738" y1="52278" x2="57738" y2="52278"/>
                        <a14:foregroundMark x1="40595" y1="52278" x2="40595" y2="52278"/>
                        <a14:foregroundMark x1="39524" y1="38849" x2="39524" y2="38849"/>
                      </a14:backgroundRemoval>
                    </a14:imgEffect>
                  </a14:imgLayer>
                </a14:imgProps>
              </a:ext>
              <a:ext uri="{28A0092B-C50C-407E-A947-70E740481C1C}">
                <a14:useLocalDpi xmlns:a14="http://schemas.microsoft.com/office/drawing/2010/main" val="0"/>
              </a:ext>
            </a:extLst>
          </a:blip>
          <a:stretch>
            <a:fillRect/>
          </a:stretch>
        </p:blipFill>
        <p:spPr>
          <a:xfrm>
            <a:off x="6242780" y="1516580"/>
            <a:ext cx="2323369" cy="2306774"/>
          </a:xfrm>
          <a:prstGeom prst="rect">
            <a:avLst/>
          </a:prstGeom>
        </p:spPr>
      </p:pic>
      <p:pic>
        <p:nvPicPr>
          <p:cNvPr id="12" name="Picture 11"/>
          <p:cNvPicPr>
            <a:picLocks noChangeAspect="1"/>
          </p:cNvPicPr>
          <p:nvPr/>
        </p:nvPicPr>
        <p:blipFill rotWithShape="1">
          <a:blip r:embed="rId10">
            <a:extLst>
              <a:ext uri="{28A0092B-C50C-407E-A947-70E740481C1C}">
                <a14:useLocalDpi xmlns:a14="http://schemas.microsoft.com/office/drawing/2010/main" val="0"/>
              </a:ext>
            </a:extLst>
          </a:blip>
          <a:srcRect l="2523" t="12096" r="2523" b="17355"/>
          <a:stretch/>
        </p:blipFill>
        <p:spPr>
          <a:xfrm>
            <a:off x="5491480" y="4140199"/>
            <a:ext cx="2580640" cy="1183641"/>
          </a:xfrm>
          <a:prstGeom prst="rect">
            <a:avLst/>
          </a:prstGeom>
        </p:spPr>
      </p:pic>
    </p:spTree>
    <p:extLst>
      <p:ext uri="{BB962C8B-B14F-4D97-AF65-F5344CB8AC3E}">
        <p14:creationId xmlns:p14="http://schemas.microsoft.com/office/powerpoint/2010/main" val="13637426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FB269A0-3A2A-4019-B56C-3C36F165064A}" type="slidenum">
              <a:rPr lang="en-GB" smtClean="0"/>
              <a:t>7</a:t>
            </a:fld>
            <a:endParaRPr lang="en-GB" dirty="0"/>
          </a:p>
        </p:txBody>
      </p:sp>
      <p:sp>
        <p:nvSpPr>
          <p:cNvPr id="3" name="Title 2"/>
          <p:cNvSpPr>
            <a:spLocks noGrp="1"/>
          </p:cNvSpPr>
          <p:nvPr>
            <p:ph type="title"/>
          </p:nvPr>
        </p:nvSpPr>
        <p:spPr/>
        <p:txBody>
          <a:bodyPr/>
          <a:lstStyle/>
          <a:p>
            <a:r>
              <a:rPr lang="en-ZA" dirty="0" smtClean="0"/>
              <a:t>Advantages of compiling data into one consolidated database</a:t>
            </a:r>
            <a:endParaRPr lang="en-ZA" dirty="0"/>
          </a:p>
        </p:txBody>
      </p:sp>
      <p:sp>
        <p:nvSpPr>
          <p:cNvPr id="4" name="Text Placeholder 3"/>
          <p:cNvSpPr>
            <a:spLocks noGrp="1"/>
          </p:cNvSpPr>
          <p:nvPr>
            <p:ph type="body" idx="1"/>
          </p:nvPr>
        </p:nvSpPr>
        <p:spPr/>
        <p:txBody>
          <a:bodyPr>
            <a:normAutofit fontScale="92500" lnSpcReduction="20000"/>
          </a:bodyPr>
          <a:lstStyle/>
          <a:p>
            <a:r>
              <a:rPr lang="en-GB" b="1" dirty="0"/>
              <a:t>Single source of truth: </a:t>
            </a:r>
            <a:r>
              <a:rPr lang="en-GB" dirty="0"/>
              <a:t>All data in one place makes reporting and monitoring </a:t>
            </a:r>
            <a:r>
              <a:rPr lang="en-GB" dirty="0" smtClean="0"/>
              <a:t>easier</a:t>
            </a:r>
          </a:p>
          <a:p>
            <a:r>
              <a:rPr lang="en-GB" b="1" dirty="0" smtClean="0"/>
              <a:t>Improved </a:t>
            </a:r>
            <a:r>
              <a:rPr lang="en-GB" b="1" dirty="0"/>
              <a:t>data integrity: </a:t>
            </a:r>
            <a:r>
              <a:rPr lang="en-GB" dirty="0"/>
              <a:t>Reduces errors from duplication, versioning, or manual </a:t>
            </a:r>
            <a:r>
              <a:rPr lang="en-GB" dirty="0" smtClean="0"/>
              <a:t>handling</a:t>
            </a:r>
          </a:p>
          <a:p>
            <a:r>
              <a:rPr lang="en-GB" b="1" dirty="0" smtClean="0"/>
              <a:t>Sustainability</a:t>
            </a:r>
            <a:r>
              <a:rPr lang="en-GB" b="1" dirty="0"/>
              <a:t>: </a:t>
            </a:r>
            <a:r>
              <a:rPr lang="en-GB" dirty="0"/>
              <a:t>Ensures long-term availability and consistency of </a:t>
            </a:r>
            <a:r>
              <a:rPr lang="en-GB" dirty="0" smtClean="0"/>
              <a:t>data</a:t>
            </a:r>
          </a:p>
          <a:p>
            <a:r>
              <a:rPr lang="en-GB" b="1" dirty="0" smtClean="0"/>
              <a:t>Efficiency</a:t>
            </a:r>
            <a:r>
              <a:rPr lang="en-GB" b="1" dirty="0"/>
              <a:t>: </a:t>
            </a:r>
            <a:r>
              <a:rPr lang="en-GB" dirty="0"/>
              <a:t>Quicker and easier </a:t>
            </a:r>
            <a:r>
              <a:rPr lang="en-GB" dirty="0" smtClean="0"/>
              <a:t>to </a:t>
            </a:r>
            <a:r>
              <a:rPr lang="en-GB" dirty="0"/>
              <a:t>extract data for </a:t>
            </a:r>
            <a:r>
              <a:rPr lang="en-GB" dirty="0" smtClean="0"/>
              <a:t>analyses, reports (</a:t>
            </a:r>
            <a:r>
              <a:rPr lang="en-GB" dirty="0"/>
              <a:t>with potential for automation) </a:t>
            </a:r>
            <a:r>
              <a:rPr lang="en-GB" dirty="0" smtClean="0"/>
              <a:t>, upload to public platforms (e.g. GISAID) </a:t>
            </a:r>
          </a:p>
          <a:p>
            <a:r>
              <a:rPr lang="en-GB" b="1" dirty="0" smtClean="0"/>
              <a:t>Traceability</a:t>
            </a:r>
            <a:r>
              <a:rPr lang="en-GB" b="1" dirty="0"/>
              <a:t>: </a:t>
            </a:r>
            <a:r>
              <a:rPr lang="en-GB" dirty="0"/>
              <a:t>Ability to link across datasets (e.g., from diagnostic testing to genomic results</a:t>
            </a:r>
            <a:r>
              <a:rPr lang="en-GB" dirty="0" smtClean="0"/>
              <a:t>)</a:t>
            </a:r>
          </a:p>
          <a:p>
            <a:r>
              <a:rPr lang="en-GB" b="1" dirty="0" smtClean="0"/>
              <a:t>Sample </a:t>
            </a:r>
            <a:r>
              <a:rPr lang="en-GB" b="1" dirty="0"/>
              <a:t>selection: </a:t>
            </a:r>
            <a:r>
              <a:rPr lang="en-GB" dirty="0"/>
              <a:t>Rapid identification of records meeting criteria (e.g., positives below Ct threshold for sequencing</a:t>
            </a:r>
            <a:r>
              <a:rPr lang="en-GB" dirty="0" smtClean="0"/>
              <a:t>)</a:t>
            </a:r>
          </a:p>
          <a:p>
            <a:r>
              <a:rPr lang="en-GB" b="1" dirty="0" smtClean="0"/>
              <a:t>Quality </a:t>
            </a:r>
            <a:r>
              <a:rPr lang="en-GB" b="1" dirty="0"/>
              <a:t>control: </a:t>
            </a:r>
            <a:r>
              <a:rPr lang="en-GB" dirty="0"/>
              <a:t>Easier to perform systematic checks across the full </a:t>
            </a:r>
            <a:r>
              <a:rPr lang="en-GB" dirty="0" smtClean="0"/>
              <a:t>dataset</a:t>
            </a:r>
          </a:p>
          <a:p>
            <a:r>
              <a:rPr lang="en-GB" b="1" dirty="0" smtClean="0"/>
              <a:t>Security </a:t>
            </a:r>
            <a:r>
              <a:rPr lang="en-GB" b="1" dirty="0"/>
              <a:t>&amp; access control: </a:t>
            </a:r>
            <a:r>
              <a:rPr lang="en-GB" dirty="0"/>
              <a:t>Centralized environment supports proper data </a:t>
            </a:r>
            <a:r>
              <a:rPr lang="en-GB" dirty="0" smtClean="0"/>
              <a:t>governance</a:t>
            </a:r>
            <a:endParaRPr lang="en-ZA" dirty="0"/>
          </a:p>
        </p:txBody>
      </p:sp>
    </p:spTree>
    <p:extLst>
      <p:ext uri="{BB962C8B-B14F-4D97-AF65-F5344CB8AC3E}">
        <p14:creationId xmlns:p14="http://schemas.microsoft.com/office/powerpoint/2010/main" val="17176834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FB269A0-3A2A-4019-B56C-3C36F165064A}" type="slidenum">
              <a:rPr lang="en-GB" smtClean="0"/>
              <a:t>8</a:t>
            </a:fld>
            <a:endParaRPr lang="en-GB" dirty="0"/>
          </a:p>
        </p:txBody>
      </p:sp>
      <p:sp>
        <p:nvSpPr>
          <p:cNvPr id="2" name="Title 1"/>
          <p:cNvSpPr>
            <a:spLocks noGrp="1"/>
          </p:cNvSpPr>
          <p:nvPr>
            <p:ph type="title"/>
          </p:nvPr>
        </p:nvSpPr>
        <p:spPr/>
        <p:txBody>
          <a:bodyPr/>
          <a:lstStyle/>
          <a:p>
            <a:r>
              <a:rPr lang="en-ZA" dirty="0" smtClean="0"/>
              <a:t>Database architecture</a:t>
            </a:r>
            <a:endParaRPr lang="en-GB" dirty="0"/>
          </a:p>
        </p:txBody>
      </p:sp>
      <p:sp>
        <p:nvSpPr>
          <p:cNvPr id="3" name="Content Placeholder 2"/>
          <p:cNvSpPr>
            <a:spLocks noGrp="1"/>
          </p:cNvSpPr>
          <p:nvPr>
            <p:ph type="body" idx="1"/>
          </p:nvPr>
        </p:nvSpPr>
        <p:spPr/>
        <p:txBody>
          <a:bodyPr/>
          <a:lstStyle/>
          <a:p>
            <a:r>
              <a:rPr lang="en-ZA" dirty="0" smtClean="0"/>
              <a:t>Platform</a:t>
            </a:r>
          </a:p>
          <a:p>
            <a:r>
              <a:rPr lang="en-ZA" dirty="0" smtClean="0"/>
              <a:t>Design</a:t>
            </a:r>
          </a:p>
          <a:p>
            <a:r>
              <a:rPr lang="en-ZA" dirty="0" smtClean="0"/>
              <a:t>Development</a:t>
            </a:r>
          </a:p>
          <a:p>
            <a:r>
              <a:rPr lang="en-ZA" dirty="0" smtClean="0"/>
              <a:t>Implementation</a:t>
            </a:r>
          </a:p>
          <a:p>
            <a:r>
              <a:rPr lang="en-ZA" dirty="0" smtClean="0"/>
              <a:t>Maintenance</a:t>
            </a:r>
            <a:endParaRPr lang="en-GB" dirty="0"/>
          </a:p>
        </p:txBody>
      </p:sp>
      <p:pic>
        <p:nvPicPr>
          <p:cNvPr id="4" name="Picture 3"/>
          <p:cNvPicPr>
            <a:picLocks noChangeAspect="1"/>
          </p:cNvPicPr>
          <p:nvPr/>
        </p:nvPicPr>
        <p:blipFill>
          <a:blip r:embed="rId2">
            <a:clrChange>
              <a:clrFrom>
                <a:srgbClr val="F7F7F7"/>
              </a:clrFrom>
              <a:clrTo>
                <a:srgbClr val="F7F7F7">
                  <a:alpha val="0"/>
                </a:srgbClr>
              </a:clrTo>
            </a:clrChange>
            <a:duotone>
              <a:prstClr val="black"/>
              <a:schemeClr val="accent3">
                <a:tint val="45000"/>
                <a:satMod val="400000"/>
              </a:schemeClr>
            </a:duotone>
          </a:blip>
          <a:stretch>
            <a:fillRect/>
          </a:stretch>
        </p:blipFill>
        <p:spPr>
          <a:xfrm>
            <a:off x="5883275" y="373064"/>
            <a:ext cx="5970514" cy="5753100"/>
          </a:xfrm>
          <a:prstGeom prst="rect">
            <a:avLst/>
          </a:prstGeom>
        </p:spPr>
      </p:pic>
    </p:spTree>
    <p:extLst>
      <p:ext uri="{BB962C8B-B14F-4D97-AF65-F5344CB8AC3E}">
        <p14:creationId xmlns:p14="http://schemas.microsoft.com/office/powerpoint/2010/main" val="19389977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p:cNvSpPr>
            <a:spLocks noGrp="1"/>
          </p:cNvSpPr>
          <p:nvPr>
            <p:ph type="sldNum" sz="quarter" idx="12"/>
          </p:nvPr>
        </p:nvSpPr>
        <p:spPr/>
        <p:txBody>
          <a:bodyPr/>
          <a:lstStyle/>
          <a:p>
            <a:fld id="{1FB269A0-3A2A-4019-B56C-3C36F165064A}" type="slidenum">
              <a:rPr lang="en-GB" smtClean="0"/>
              <a:t>9</a:t>
            </a:fld>
            <a:endParaRPr lang="en-GB" dirty="0"/>
          </a:p>
        </p:txBody>
      </p:sp>
      <p:sp>
        <p:nvSpPr>
          <p:cNvPr id="2" name="Title 1"/>
          <p:cNvSpPr>
            <a:spLocks noGrp="1"/>
          </p:cNvSpPr>
          <p:nvPr>
            <p:ph type="title"/>
          </p:nvPr>
        </p:nvSpPr>
        <p:spPr/>
        <p:txBody>
          <a:bodyPr/>
          <a:lstStyle/>
          <a:p>
            <a:r>
              <a:rPr lang="en-ZA" dirty="0"/>
              <a:t>Database </a:t>
            </a:r>
            <a:r>
              <a:rPr lang="en-ZA" dirty="0" smtClean="0"/>
              <a:t>architecture can be</a:t>
            </a:r>
            <a:endParaRPr lang="en-GB" dirty="0"/>
          </a:p>
        </p:txBody>
      </p:sp>
      <p:sp>
        <p:nvSpPr>
          <p:cNvPr id="5" name="TextBox 4"/>
          <p:cNvSpPr txBox="1"/>
          <p:nvPr/>
        </p:nvSpPr>
        <p:spPr>
          <a:xfrm>
            <a:off x="1447800" y="1841500"/>
            <a:ext cx="3454400" cy="707886"/>
          </a:xfrm>
          <a:prstGeom prst="rect">
            <a:avLst/>
          </a:prstGeom>
          <a:solidFill>
            <a:schemeClr val="accent3">
              <a:lumMod val="50000"/>
            </a:schemeClr>
          </a:solidFill>
          <a:ln>
            <a:solidFill>
              <a:schemeClr val="accent3">
                <a:lumMod val="50000"/>
              </a:schemeClr>
            </a:solidFill>
          </a:ln>
        </p:spPr>
        <p:txBody>
          <a:bodyPr wrap="square" rtlCol="0">
            <a:spAutoFit/>
          </a:bodyPr>
          <a:lstStyle/>
          <a:p>
            <a:pPr algn="ctr"/>
            <a:r>
              <a:rPr lang="en-ZA" sz="4000" dirty="0" smtClean="0">
                <a:solidFill>
                  <a:schemeClr val="bg1"/>
                </a:solidFill>
              </a:rPr>
              <a:t>As simple as…</a:t>
            </a:r>
            <a:endParaRPr lang="en-GB" sz="4000"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6250" y="2744116"/>
            <a:ext cx="2857500" cy="1600200"/>
          </a:xfrm>
          <a:prstGeom prst="rect">
            <a:avLst/>
          </a:prstGeom>
        </p:spPr>
      </p:pic>
      <p:sp>
        <p:nvSpPr>
          <p:cNvPr id="8" name="TextBox 7"/>
          <p:cNvSpPr txBox="1"/>
          <p:nvPr/>
        </p:nvSpPr>
        <p:spPr>
          <a:xfrm>
            <a:off x="7439877" y="3020625"/>
            <a:ext cx="4051300" cy="707886"/>
          </a:xfrm>
          <a:prstGeom prst="rect">
            <a:avLst/>
          </a:prstGeom>
          <a:solidFill>
            <a:schemeClr val="accent3">
              <a:lumMod val="50000"/>
            </a:schemeClr>
          </a:solidFill>
          <a:ln>
            <a:solidFill>
              <a:schemeClr val="accent3">
                <a:lumMod val="50000"/>
              </a:schemeClr>
            </a:solidFill>
          </a:ln>
        </p:spPr>
        <p:txBody>
          <a:bodyPr wrap="square" rtlCol="0">
            <a:spAutoFit/>
          </a:bodyPr>
          <a:lstStyle/>
          <a:p>
            <a:pPr algn="ctr"/>
            <a:r>
              <a:rPr lang="en-ZA" sz="4000" dirty="0" smtClean="0">
                <a:solidFill>
                  <a:schemeClr val="bg1"/>
                </a:solidFill>
              </a:rPr>
              <a:t>…or as complex as</a:t>
            </a:r>
            <a:endParaRPr lang="en-GB" sz="4000" dirty="0">
              <a:solidFill>
                <a:schemeClr val="bg1"/>
              </a:solidFill>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3301" t="24479" r="14450" b="21716"/>
          <a:stretch/>
        </p:blipFill>
        <p:spPr>
          <a:xfrm>
            <a:off x="9743707" y="3920875"/>
            <a:ext cx="1660893" cy="694555"/>
          </a:xfrm>
          <a:prstGeom prst="rect">
            <a:avLst/>
          </a:prstGeom>
        </p:spPr>
      </p:pic>
      <p:pic>
        <p:nvPicPr>
          <p:cNvPr id="10" name="Picture 9"/>
          <p:cNvPicPr>
            <a:picLocks noChangeAspect="1"/>
          </p:cNvPicPr>
          <p:nvPr/>
        </p:nvPicPr>
        <p:blipFill>
          <a:blip r:embed="rId4">
            <a:clrChange>
              <a:clrFrom>
                <a:srgbClr val="E6E6E6"/>
              </a:clrFrom>
              <a:clrTo>
                <a:srgbClr val="E6E6E6">
                  <a:alpha val="0"/>
                </a:srgbClr>
              </a:clrTo>
            </a:clrChange>
            <a:extLst>
              <a:ext uri="{28A0092B-C50C-407E-A947-70E740481C1C}">
                <a14:useLocalDpi xmlns:a14="http://schemas.microsoft.com/office/drawing/2010/main" val="0"/>
              </a:ext>
            </a:extLst>
          </a:blip>
          <a:stretch>
            <a:fillRect/>
          </a:stretch>
        </p:blipFill>
        <p:spPr>
          <a:xfrm>
            <a:off x="7473148" y="4681101"/>
            <a:ext cx="3854450" cy="976461"/>
          </a:xfrm>
          <a:prstGeom prst="rect">
            <a:avLst/>
          </a:prstGeom>
        </p:spPr>
      </p:pic>
      <p:sp>
        <p:nvSpPr>
          <p:cNvPr id="11" name="Curved Down Arrow 10"/>
          <p:cNvSpPr/>
          <p:nvPr/>
        </p:nvSpPr>
        <p:spPr>
          <a:xfrm rot="679773">
            <a:off x="5299835" y="1343636"/>
            <a:ext cx="3644900" cy="1202884"/>
          </a:xfrm>
          <a:prstGeom prst="curvedDownArrow">
            <a:avLst>
              <a:gd name="adj1" fmla="val 21336"/>
              <a:gd name="adj2" fmla="val 48332"/>
              <a:gd name="adj3" fmla="val 24378"/>
            </a:avLst>
          </a:prstGeom>
          <a:solidFill>
            <a:schemeClr val="accent3">
              <a:lumMod val="50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endParaRPr lang="en-GB" dirty="0">
              <a:solidFill>
                <a:schemeClr val="tx1"/>
              </a:solidFill>
            </a:endParaRPr>
          </a:p>
        </p:txBody>
      </p:sp>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59743" y="4181187"/>
            <a:ext cx="2457450" cy="1476375"/>
          </a:xfrm>
          <a:prstGeom prst="rect">
            <a:avLst/>
          </a:prstGeom>
        </p:spPr>
      </p:pic>
    </p:spTree>
    <p:extLst>
      <p:ext uri="{BB962C8B-B14F-4D97-AF65-F5344CB8AC3E}">
        <p14:creationId xmlns:p14="http://schemas.microsoft.com/office/powerpoint/2010/main" val="2454942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NICD Powerpoint 2022v4">
  <a:themeElements>
    <a:clrScheme name="NICD">
      <a:dk1>
        <a:sysClr val="windowText" lastClr="000000"/>
      </a:dk1>
      <a:lt1>
        <a:sysClr val="window" lastClr="FFFFFF"/>
      </a:lt1>
      <a:dk2>
        <a:srgbClr val="79B144"/>
      </a:dk2>
      <a:lt2>
        <a:srgbClr val="E7E6E6"/>
      </a:lt2>
      <a:accent1>
        <a:srgbClr val="006F44"/>
      </a:accent1>
      <a:accent2>
        <a:srgbClr val="00A652"/>
      </a:accent2>
      <a:accent3>
        <a:srgbClr val="79B144"/>
      </a:accent3>
      <a:accent4>
        <a:srgbClr val="C0FB2F"/>
      </a:accent4>
      <a:accent5>
        <a:srgbClr val="FFFFFF"/>
      </a:accent5>
      <a:accent6>
        <a:srgbClr val="44546A"/>
      </a:accent6>
      <a:hlink>
        <a:srgbClr val="0070C0"/>
      </a:hlink>
      <a:folHlink>
        <a:srgbClr val="006F4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ICD Powerpoint 2022v4" id="{CF8904DE-7C05-47BD-8328-7B05609B9512}" vid="{2F03F581-5849-4069-9478-633AF621A6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NICD">
    <a:dk1>
      <a:sysClr val="windowText" lastClr="000000"/>
    </a:dk1>
    <a:lt1>
      <a:sysClr val="window" lastClr="FFFFFF"/>
    </a:lt1>
    <a:dk2>
      <a:srgbClr val="79B144"/>
    </a:dk2>
    <a:lt2>
      <a:srgbClr val="E7E6E6"/>
    </a:lt2>
    <a:accent1>
      <a:srgbClr val="006F44"/>
    </a:accent1>
    <a:accent2>
      <a:srgbClr val="00A652"/>
    </a:accent2>
    <a:accent3>
      <a:srgbClr val="79B144"/>
    </a:accent3>
    <a:accent4>
      <a:srgbClr val="C0FB2F"/>
    </a:accent4>
    <a:accent5>
      <a:srgbClr val="FFFFFF"/>
    </a:accent5>
    <a:accent6>
      <a:srgbClr val="44546A"/>
    </a:accent6>
    <a:hlink>
      <a:srgbClr val="0070C0"/>
    </a:hlink>
    <a:folHlink>
      <a:srgbClr val="006F44"/>
    </a:folHlink>
  </a:clrScheme>
</a:themeOverride>
</file>

<file path=docProps/app.xml><?xml version="1.0" encoding="utf-8"?>
<Properties xmlns="http://schemas.openxmlformats.org/officeDocument/2006/extended-properties" xmlns:vt="http://schemas.openxmlformats.org/officeDocument/2006/docPropsVTypes">
  <Template>NICD Powerpoint 2022v4</Template>
  <TotalTime>317</TotalTime>
  <Words>1105</Words>
  <Application>Microsoft Office PowerPoint</Application>
  <PresentationFormat>Widescreen</PresentationFormat>
  <Paragraphs>247</Paragraphs>
  <Slides>22</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0" baseType="lpstr">
      <vt:lpstr>ＭＳ Ｐゴシック</vt:lpstr>
      <vt:lpstr>Arial</vt:lpstr>
      <vt:lpstr>Calibri</vt:lpstr>
      <vt:lpstr>Ink Free</vt:lpstr>
      <vt:lpstr>Times New Roman</vt:lpstr>
      <vt:lpstr>Wingdings</vt:lpstr>
      <vt:lpstr>NICD Powerpoint 2022v4</vt:lpstr>
      <vt:lpstr>Bitmap Image</vt:lpstr>
      <vt:lpstr>Data quality, management and reporting</vt:lpstr>
      <vt:lpstr>PowerPoint Presentation</vt:lpstr>
      <vt:lpstr>Consent</vt:lpstr>
      <vt:lpstr>PowerPoint Presentation</vt:lpstr>
      <vt:lpstr>Data collection tools</vt:lpstr>
      <vt:lpstr>Electronic collection tool platforms</vt:lpstr>
      <vt:lpstr>Advantages of compiling data into one consolidated database</vt:lpstr>
      <vt:lpstr>Database architecture</vt:lpstr>
      <vt:lpstr>Database architecture can be</vt:lpstr>
      <vt:lpstr>Examples of data points/fields</vt:lpstr>
      <vt:lpstr>Considerations when selecting platform</vt:lpstr>
      <vt:lpstr>Using Excel as a database</vt:lpstr>
      <vt:lpstr>Database security</vt:lpstr>
      <vt:lpstr>Quality checks</vt:lpstr>
      <vt:lpstr>Examples of validations and checks</vt:lpstr>
      <vt:lpstr>Data analysis</vt:lpstr>
      <vt:lpstr>Data analysis</vt:lpstr>
      <vt:lpstr>Combined number and percentage of influenza/RSV/SARS-CoV-2 cases by subclade/lineage/variant in all ages from three sentinel surveillance systems: outpatient influenza-like illness (ILI) surveillance in public primary health care clinics, outpatient ILI surveillance in private general practitioner practices, and inpatient pneumonia surveillance in public hospitals, South Africa, 30 December 2024 to 31 August 2025 </vt:lpstr>
      <vt:lpstr>Reporting</vt:lpstr>
      <vt:lpstr>Conclusion: Good data practise</vt:lpstr>
      <vt:lpstr>PowerPoint Presentation</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Jackie Kleynhans</dc:creator>
  <cp:lastModifiedBy>Jackie Kleynhans</cp:lastModifiedBy>
  <cp:revision>37</cp:revision>
  <dcterms:created xsi:type="dcterms:W3CDTF">2022-10-15T08:53:08Z</dcterms:created>
  <dcterms:modified xsi:type="dcterms:W3CDTF">2025-09-09T15:44:43Z</dcterms:modified>
</cp:coreProperties>
</file>