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1" r:id="rId7"/>
    <p:sldId id="269" r:id="rId8"/>
    <p:sldId id="270" r:id="rId9"/>
    <p:sldId id="266" r:id="rId10"/>
    <p:sldId id="260" r:id="rId11"/>
    <p:sldId id="267" r:id="rId12"/>
    <p:sldId id="262" r:id="rId13"/>
    <p:sldId id="271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20.01.2024.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learn/dotnet/what-is-dotnet-framework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aspnet/entity-framework" TargetMode="External"/><Relationship Id="rId5" Type="http://schemas.openxmlformats.org/officeDocument/2006/relationships/hyperlink" Target="https://www.pgadmin.org/" TargetMode="External"/><Relationship Id="rId4" Type="http://schemas.openxmlformats.org/officeDocument/2006/relationships/hyperlink" Target="https://visualstudio.microsoft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ominatim.openstreetmap.org/ui/search.html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openstreetmap.org/#map=7/44.523/16.460" TargetMode="External"/><Relationship Id="rId2" Type="http://schemas.openxmlformats.org/officeDocument/2006/relationships/hyperlink" Target="https://discor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rbrmstr.github.io/overpass/" TargetMode="External"/><Relationship Id="rId5" Type="http://schemas.openxmlformats.org/officeDocument/2006/relationships/hyperlink" Target="https://astah.net/products/astah-uml/" TargetMode="External"/><Relationship Id="rId4" Type="http://schemas.openxmlformats.org/officeDocument/2006/relationships/hyperlink" Target="https://www.latex-project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Spot </a:t>
            </a:r>
            <a:r>
              <a:rPr lang="hr-HR" dirty="0" err="1"/>
              <a:t>Picker</a:t>
            </a:r>
            <a:br>
              <a:rPr lang="en-US" dirty="0"/>
            </a:br>
            <a:r>
              <a:rPr lang="hr-HR" sz="4400" dirty="0"/>
              <a:t>LukaX4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395554"/>
            <a:ext cx="8344662" cy="493132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Angular</a:t>
            </a:r>
            <a:r>
              <a:rPr lang="hr-HR" dirty="0"/>
              <a:t> (</a:t>
            </a:r>
            <a:r>
              <a:rPr lang="hr-HR" dirty="0" err="1"/>
              <a:t>frontend</a:t>
            </a:r>
            <a:r>
              <a:rPr lang="hr-HR" dirty="0"/>
              <a:t>)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Kp"/>
                <a:ea typeface="Times New Roman" panose="02020603050405020304" pitchFamily="18" charset="0"/>
                <a:hlinkClick r:id="rId2"/>
              </a:rPr>
              <a:t>angular</a:t>
            </a:r>
            <a:endParaRPr lang="hr-H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(</a:t>
            </a:r>
            <a:r>
              <a:rPr lang="hr-HR" dirty="0" err="1"/>
              <a:t>frontend</a:t>
            </a:r>
            <a:r>
              <a:rPr lang="hr-HR" dirty="0"/>
              <a:t>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/>
              <a:t>HTML (</a:t>
            </a:r>
            <a:r>
              <a:rPr lang="hr-HR" dirty="0" err="1"/>
              <a:t>frontend</a:t>
            </a:r>
            <a:r>
              <a:rPr lang="hr-HR" dirty="0"/>
              <a:t>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/>
              <a:t>.NET Framework (</a:t>
            </a:r>
            <a:r>
              <a:rPr lang="hr-HR" dirty="0" err="1"/>
              <a:t>backend</a:t>
            </a:r>
            <a:r>
              <a:rPr lang="hr-HR" dirty="0"/>
              <a:t>)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Kp"/>
                <a:ea typeface="Times New Roman" panose="02020603050405020304" pitchFamily="18" charset="0"/>
                <a:hlinkClick r:id="rId3"/>
              </a:rPr>
              <a:t>.net-framework</a:t>
            </a:r>
            <a:endParaRPr lang="hr-HR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/>
              <a:t>C# (</a:t>
            </a:r>
            <a:r>
              <a:rPr lang="hr-HR" dirty="0" err="1"/>
              <a:t>backend</a:t>
            </a:r>
            <a:r>
              <a:rPr lang="hr-HR" dirty="0"/>
              <a:t>)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, </a:t>
            </a:r>
            <a:r>
              <a:rPr lang="hr-HR" dirty="0" err="1"/>
              <a:t>Visual</a:t>
            </a:r>
            <a:r>
              <a:rPr lang="hr-HR" dirty="0"/>
              <a:t> Studio (</a:t>
            </a:r>
            <a:r>
              <a:rPr lang="hr-HR" dirty="0" err="1"/>
              <a:t>frontend</a:t>
            </a:r>
            <a:r>
              <a:rPr lang="hr-HR" dirty="0"/>
              <a:t> i </a:t>
            </a:r>
            <a:r>
              <a:rPr lang="hr-HR" dirty="0" err="1"/>
              <a:t>backend</a:t>
            </a:r>
            <a:r>
              <a:rPr lang="hr-HR" dirty="0"/>
              <a:t>)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Kp"/>
                <a:ea typeface="Times New Roman" panose="02020603050405020304" pitchFamily="18" charset="0"/>
                <a:hlinkClick r:id="rId4"/>
              </a:rPr>
              <a:t>visualstudio.microsoft</a:t>
            </a:r>
            <a:endParaRPr lang="hr-HR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pgAdmin</a:t>
            </a:r>
            <a:endParaRPr lang="hr-HR" dirty="0"/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pgadmin</a:t>
            </a:r>
            <a:endParaRPr lang="hr-HR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dirty="0" err="1"/>
              <a:t>Entity</a:t>
            </a:r>
            <a:r>
              <a:rPr lang="hr-HR" dirty="0"/>
              <a:t> Framework</a:t>
            </a:r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Kp"/>
                <a:ea typeface="Times New Roman" panose="02020603050405020304" pitchFamily="18" charset="0"/>
                <a:hlinkClick r:id="rId6"/>
              </a:rPr>
              <a:t>entity-framework</a:t>
            </a:r>
            <a:endParaRPr lang="hr-HR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6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400" dirty="0"/>
          </a:p>
          <a:p>
            <a:pPr marL="914400" lvl="2" indent="0">
              <a:lnSpc>
                <a:spcPct val="100000"/>
              </a:lnSpc>
              <a:buNone/>
            </a:pPr>
            <a:endParaRPr lang="hr-HR" sz="1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Discord</a:t>
            </a:r>
            <a:endParaRPr lang="hr-H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discord</a:t>
            </a:r>
            <a:endParaRPr lang="hr-HR" sz="1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GitHub</a:t>
            </a:r>
            <a:endParaRPr lang="hr-H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github</a:t>
            </a:r>
            <a:endParaRPr lang="hr-HR" sz="1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LaTex</a:t>
            </a:r>
            <a:endParaRPr lang="hr-H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latex-project</a:t>
            </a:r>
            <a:r>
              <a:rPr lang="en-HR" sz="1400" dirty="0">
                <a:effectLst/>
              </a:rPr>
              <a:t> </a:t>
            </a:r>
            <a:endParaRPr lang="hr-HR" sz="1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dirty="0" err="1"/>
              <a:t>Astah</a:t>
            </a:r>
            <a:r>
              <a:rPr lang="hr-HR" sz="1800" dirty="0"/>
              <a:t> UML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astah-uml</a:t>
            </a:r>
            <a:endParaRPr lang="hr-H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Overpass</a:t>
            </a:r>
            <a:endParaRPr lang="hr-H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overpass</a:t>
            </a:r>
            <a:r>
              <a:rPr lang="en-HR" sz="1400" dirty="0">
                <a:effectLst/>
              </a:rPr>
              <a:t> </a:t>
            </a:r>
            <a:endParaRPr lang="hr-H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H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Street Map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openstreetmap</a:t>
            </a:r>
            <a:endParaRPr lang="en-H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H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Nominatim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nominatim.openstreetmap</a:t>
            </a:r>
            <a:endParaRPr lang="en-H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HR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H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hr-HR" sz="1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257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pic>
        <p:nvPicPr>
          <p:cNvPr id="6" name="Content Placeholder 5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F83176D5-0548-39C7-3D0B-30868DD26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4" y="1209964"/>
            <a:ext cx="4680331" cy="5411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7C3584EE-A392-3E1A-48C7-6FF1F757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66900"/>
            <a:ext cx="6362700" cy="3987800"/>
          </a:xfrm>
        </p:spPr>
      </p:pic>
    </p:spTree>
    <p:extLst>
      <p:ext uri="{BB962C8B-B14F-4D97-AF65-F5344CB8AC3E}">
        <p14:creationId xmlns:p14="http://schemas.microsoft.com/office/powerpoint/2010/main" val="3600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Naučene lekcije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14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>
            <a:normAutofit/>
          </a:bodyPr>
          <a:lstStyle/>
          <a:p>
            <a:pPr lvl="1"/>
            <a:r>
              <a:rPr lang="hr-HR" sz="2800" dirty="0"/>
              <a:t>Dobre lekcije: </a:t>
            </a:r>
          </a:p>
          <a:p>
            <a:pPr lvl="1"/>
            <a:endParaRPr lang="hr-HR" sz="2800" dirty="0"/>
          </a:p>
          <a:p>
            <a:pPr marL="457200" lvl="1" indent="0">
              <a:buNone/>
            </a:pPr>
            <a:r>
              <a:rPr lang="hr-HR" sz="2800" dirty="0"/>
              <a:t>-rad u grupi</a:t>
            </a:r>
          </a:p>
          <a:p>
            <a:pPr marL="457200" lvl="1" indent="0">
              <a:buNone/>
            </a:pPr>
            <a:r>
              <a:rPr lang="hr-HR" sz="2800" dirty="0"/>
              <a:t>-pomaganje kolegama</a:t>
            </a:r>
          </a:p>
          <a:p>
            <a:pPr marL="457200" lvl="1" indent="0">
              <a:buNone/>
            </a:pPr>
            <a:r>
              <a:rPr lang="hr-HR" sz="2800" dirty="0"/>
              <a:t>-komunikacija</a:t>
            </a:r>
          </a:p>
          <a:p>
            <a:pPr marL="457200" lvl="1" indent="0">
              <a:buNone/>
            </a:pPr>
            <a:r>
              <a:rPr lang="hr-HR" sz="2800" dirty="0"/>
              <a:t>-naučene vještine kroz korištenje raznih alata</a:t>
            </a:r>
          </a:p>
          <a:p>
            <a:pPr marL="457200" lvl="1" indent="0">
              <a:buNone/>
            </a:pPr>
            <a:endParaRPr lang="hr-HR" sz="2800" dirty="0"/>
          </a:p>
          <a:p>
            <a:pPr marL="457200" lvl="1" indent="0">
              <a:buNone/>
            </a:pPr>
            <a:endParaRPr lang="hr-HR" sz="2800" dirty="0"/>
          </a:p>
          <a:p>
            <a:endParaRPr lang="hr-HR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9896628-EF11-1DBE-A386-67FAA713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r>
              <a:rPr lang="en-US" dirty="0" err="1"/>
              <a:t>Loše</a:t>
            </a:r>
            <a:r>
              <a:rPr lang="en-US" dirty="0"/>
              <a:t> </a:t>
            </a:r>
            <a:r>
              <a:rPr lang="en-US" dirty="0" err="1"/>
              <a:t>lekcije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-rad u </a:t>
            </a:r>
            <a:r>
              <a:rPr lang="en-US" dirty="0" err="1"/>
              <a:t>zadnji</a:t>
            </a:r>
            <a:r>
              <a:rPr lang="en-US" dirty="0"/>
              <a:t> </a:t>
            </a:r>
            <a:r>
              <a:rPr lang="en-US" dirty="0" err="1"/>
              <a:t>tren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Navesti</a:t>
            </a:r>
            <a:r>
              <a:rPr lang="en-US" sz="2400" dirty="0"/>
              <a:t> </a:t>
            </a:r>
            <a:r>
              <a:rPr lang="en-US" sz="2400" dirty="0" err="1"/>
              <a:t>popis</a:t>
            </a:r>
            <a:r>
              <a:rPr lang="en-US" sz="2400" dirty="0"/>
              <a:t> </a:t>
            </a:r>
            <a:r>
              <a:rPr lang="en-US" sz="2400" dirty="0" err="1"/>
              <a:t>članova</a:t>
            </a:r>
            <a:r>
              <a:rPr lang="en-US" sz="2400" dirty="0"/>
              <a:t> i </a:t>
            </a:r>
            <a:r>
              <a:rPr lang="en-US" sz="2400" dirty="0" err="1"/>
              <a:t>glavne</a:t>
            </a:r>
            <a:r>
              <a:rPr lang="en-US" sz="2400" dirty="0"/>
              <a:t> </a:t>
            </a:r>
            <a:r>
              <a:rPr lang="en-US" sz="2400" dirty="0" err="1"/>
              <a:t>odgovornosti</a:t>
            </a:r>
            <a:endParaRPr lang="en-US" sz="2400" dirty="0"/>
          </a:p>
          <a:p>
            <a:r>
              <a:rPr lang="en-US" sz="2400" dirty="0"/>
              <a:t>Luka Babić - luka.babic2@fer.hr</a:t>
            </a:r>
          </a:p>
          <a:p>
            <a:r>
              <a:rPr lang="en-US" sz="2400" dirty="0"/>
              <a:t>Luka </a:t>
            </a:r>
            <a:r>
              <a:rPr lang="en-US" sz="2400" dirty="0" err="1"/>
              <a:t>Diktić</a:t>
            </a:r>
            <a:r>
              <a:rPr lang="en-US" sz="2400" dirty="0"/>
              <a:t> - </a:t>
            </a:r>
            <a:r>
              <a:rPr lang="en-US" sz="2400" dirty="0" err="1"/>
              <a:t>luka.diktic@fer.hr</a:t>
            </a:r>
            <a:endParaRPr lang="en-US" sz="2400" dirty="0"/>
          </a:p>
          <a:p>
            <a:r>
              <a:rPr lang="en-US" sz="2400" dirty="0"/>
              <a:t>Maja </a:t>
            </a:r>
            <a:r>
              <a:rPr lang="en-US" sz="2400" dirty="0" err="1"/>
              <a:t>Mavračić</a:t>
            </a:r>
            <a:r>
              <a:rPr lang="en-US" sz="2400" dirty="0"/>
              <a:t> - </a:t>
            </a:r>
            <a:r>
              <a:rPr lang="en-US" sz="2400" dirty="0" err="1"/>
              <a:t>maja.mavracic@fer.hr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Poljak</a:t>
            </a:r>
            <a:r>
              <a:rPr lang="en-US" sz="2400" dirty="0"/>
              <a:t> - </a:t>
            </a:r>
            <a:r>
              <a:rPr lang="en-US" sz="2400" dirty="0" err="1"/>
              <a:t>dominik.poljak@fer.hr</a:t>
            </a:r>
            <a:endParaRPr lang="en-US" sz="2400" dirty="0"/>
          </a:p>
          <a:p>
            <a:r>
              <a:rPr lang="en-US" sz="2400" dirty="0"/>
              <a:t>Mirta </a:t>
            </a:r>
            <a:r>
              <a:rPr lang="en-US" sz="2400" dirty="0" err="1"/>
              <a:t>Posnjak</a:t>
            </a:r>
            <a:r>
              <a:rPr lang="en-US" sz="2400" dirty="0"/>
              <a:t> - </a:t>
            </a:r>
            <a:r>
              <a:rPr lang="en-US" sz="2400" dirty="0" err="1"/>
              <a:t>mirta.posnjak@fer.hr</a:t>
            </a:r>
            <a:endParaRPr lang="en-US" sz="2400" dirty="0"/>
          </a:p>
          <a:p>
            <a:r>
              <a:rPr lang="en-US" sz="2400" dirty="0"/>
              <a:t>Filip </a:t>
            </a:r>
            <a:r>
              <a:rPr lang="en-US" sz="2400" dirty="0" err="1"/>
              <a:t>Sučić</a:t>
            </a:r>
            <a:r>
              <a:rPr lang="en-US" sz="2400" dirty="0"/>
              <a:t> - </a:t>
            </a:r>
            <a:r>
              <a:rPr lang="en-US" sz="2400" dirty="0" err="1"/>
              <a:t>filip.sucic@fer.hr</a:t>
            </a:r>
            <a:endParaRPr lang="en-US" sz="2400" dirty="0"/>
          </a:p>
          <a:p>
            <a:r>
              <a:rPr lang="en-US" sz="2400" dirty="0"/>
              <a:t>Luka </a:t>
            </a:r>
            <a:r>
              <a:rPr lang="en-US" sz="2400" dirty="0" err="1"/>
              <a:t>Žmak</a:t>
            </a:r>
            <a:r>
              <a:rPr lang="en-US" sz="2400" dirty="0"/>
              <a:t> - </a:t>
            </a:r>
            <a:r>
              <a:rPr lang="en-US" sz="2400" dirty="0" err="1"/>
              <a:t>luka.zmak@fer.hr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  <a:p>
            <a:r>
              <a:rPr lang="hr-HR" dirty="0"/>
              <a:t>Članovi tima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Cilj projekta: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omogućiti rezervaciju i plaćanje parkirnog mjesta unaprijed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pregled dostupnih parkirnih mjesta u realnom vremenu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olakšan pronalazak slobodnog mjesta uz pomoć iscrtane rute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  <a:p>
            <a:pPr>
              <a:lnSpc>
                <a:spcPct val="100000"/>
              </a:lnSpc>
            </a:pPr>
            <a:r>
              <a:rPr lang="hr-HR" sz="2400" dirty="0"/>
              <a:t>Sličan programski proizvod - </a:t>
            </a:r>
            <a:r>
              <a:rPr lang="hr-HR" sz="2400" dirty="0" err="1"/>
              <a:t>JustPark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sličnost: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nudi mogućnost odabira lokacije i termina rezervacije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razlika: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mogućnost ocjenjivanja i ostavljanja komentara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Registracija i prijava korisnika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Pregled slobodnih parkirnih mjesta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Rezervacija parkirnog mjesta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Plaćanje rezervacije i dodavanje sredstava u novčanik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Omogućiti rad više korisnika u stvarnom vremenu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Podržavanje hrvatske abecede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Euro kao valuta</a:t>
            </a: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33C72960-3BB0-C6A9-AA29-EE7809CF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8" y="1044100"/>
            <a:ext cx="6461760" cy="56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8" name="Content Placeholder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2BB3913-8ACD-8900-3233-6F4AA8C5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2870"/>
            <a:ext cx="7886700" cy="4675860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057CCB47-4EB6-8B6B-B962-5D5350AF1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0320"/>
            <a:ext cx="7886700" cy="4420960"/>
          </a:xfrm>
        </p:spPr>
      </p:pic>
    </p:spTree>
    <p:extLst>
      <p:ext uri="{BB962C8B-B14F-4D97-AF65-F5344CB8AC3E}">
        <p14:creationId xmlns:p14="http://schemas.microsoft.com/office/powerpoint/2010/main" val="261839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185-F5B6-ECB5-2703-2EBFCB5C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5" y="1395413"/>
            <a:ext cx="6148250" cy="4930775"/>
          </a:xfrm>
        </p:spPr>
      </p:pic>
    </p:spTree>
    <p:extLst>
      <p:ext uri="{BB962C8B-B14F-4D97-AF65-F5344CB8AC3E}">
        <p14:creationId xmlns:p14="http://schemas.microsoft.com/office/powerpoint/2010/main" val="362448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LoginTest</a:t>
            </a:r>
            <a:r>
              <a:rPr lang="en-GB" dirty="0"/>
              <a:t> : Ovo je </a:t>
            </a:r>
            <a:r>
              <a:rPr lang="en-GB" dirty="0" err="1"/>
              <a:t>sistem</a:t>
            </a:r>
            <a:r>
              <a:rPr lang="en-GB" dirty="0"/>
              <a:t> test koji </a:t>
            </a:r>
            <a:r>
              <a:rPr lang="en-GB" dirty="0" err="1"/>
              <a:t>testira</a:t>
            </a:r>
            <a:r>
              <a:rPr lang="en-GB" dirty="0"/>
              <a:t> </a:t>
            </a:r>
            <a:r>
              <a:rPr lang="en-GB" dirty="0" err="1"/>
              <a:t>funkcionira</a:t>
            </a:r>
            <a:r>
              <a:rPr lang="en-GB" dirty="0"/>
              <a:t> li login (</a:t>
            </a:r>
            <a:r>
              <a:rPr lang="en-GB" dirty="0" err="1"/>
              <a:t>ulogira</a:t>
            </a:r>
            <a:r>
              <a:rPr lang="en-GB" dirty="0"/>
              <a:t> se u </a:t>
            </a:r>
            <a:r>
              <a:rPr lang="en-GB" dirty="0" err="1"/>
              <a:t>adminov</a:t>
            </a:r>
            <a:r>
              <a:rPr lang="en-GB" dirty="0"/>
              <a:t> </a:t>
            </a:r>
            <a:r>
              <a:rPr lang="en-GB" dirty="0" err="1"/>
              <a:t>profil</a:t>
            </a:r>
            <a:r>
              <a:rPr lang="en-GB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AdminChangeTest</a:t>
            </a:r>
            <a:r>
              <a:rPr lang="en-GB" dirty="0"/>
              <a:t> : Jos </a:t>
            </a:r>
            <a:r>
              <a:rPr lang="en-GB" dirty="0" err="1"/>
              <a:t>jedan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test, </a:t>
            </a:r>
            <a:r>
              <a:rPr lang="en-GB" dirty="0" err="1"/>
              <a:t>ovaj</a:t>
            </a:r>
            <a:r>
              <a:rPr lang="en-GB" dirty="0"/>
              <a:t> </a:t>
            </a:r>
            <a:r>
              <a:rPr lang="en-GB" dirty="0" err="1"/>
              <a:t>provjerava</a:t>
            </a:r>
            <a:r>
              <a:rPr lang="en-GB" dirty="0"/>
              <a:t> </a:t>
            </a:r>
            <a:r>
              <a:rPr lang="en-GB" dirty="0" err="1"/>
              <a:t>funkcionira</a:t>
            </a:r>
            <a:r>
              <a:rPr lang="en-GB" dirty="0"/>
              <a:t> li </a:t>
            </a:r>
            <a:r>
              <a:rPr lang="en-GB" dirty="0" err="1"/>
              <a:t>promjena</a:t>
            </a:r>
            <a:r>
              <a:rPr lang="en-GB" dirty="0"/>
              <a:t> </a:t>
            </a:r>
            <a:r>
              <a:rPr lang="en-GB" dirty="0" err="1"/>
              <a:t>nečije</a:t>
            </a:r>
            <a:r>
              <a:rPr lang="en-GB" dirty="0"/>
              <a:t> </a:t>
            </a:r>
            <a:r>
              <a:rPr lang="en-GB" dirty="0" err="1"/>
              <a:t>uloge</a:t>
            </a:r>
            <a:r>
              <a:rPr lang="en-GB" dirty="0"/>
              <a:t> od </a:t>
            </a:r>
            <a:r>
              <a:rPr lang="en-GB" dirty="0" err="1"/>
              <a:t>strane</a:t>
            </a:r>
            <a:r>
              <a:rPr lang="en-GB" dirty="0"/>
              <a:t> </a:t>
            </a:r>
            <a:r>
              <a:rPr lang="en-GB" dirty="0" err="1"/>
              <a:t>admina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Za </a:t>
            </a:r>
            <a:r>
              <a:rPr lang="en-GB" dirty="0" err="1"/>
              <a:t>pokretanje</a:t>
            </a:r>
            <a:r>
              <a:rPr lang="en-GB" dirty="0"/>
              <a:t> </a:t>
            </a:r>
            <a:r>
              <a:rPr lang="en-GB" dirty="0" err="1"/>
              <a:t>testova</a:t>
            </a:r>
            <a:r>
              <a:rPr lang="en-GB" dirty="0"/>
              <a:t> </a:t>
            </a:r>
            <a:r>
              <a:rPr lang="en-GB" dirty="0" err="1"/>
              <a:t>koristili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xUnit</a:t>
            </a:r>
            <a:r>
              <a:rPr lang="en-GB" dirty="0"/>
              <a:t> testing framework, </a:t>
            </a:r>
            <a:r>
              <a:rPr lang="en-GB" dirty="0" err="1"/>
              <a:t>ovo</a:t>
            </a:r>
            <a:r>
              <a:rPr lang="en-GB" dirty="0"/>
              <a:t> je </a:t>
            </a:r>
            <a:r>
              <a:rPr lang="en-GB" dirty="0" err="1"/>
              <a:t>rezultat</a:t>
            </a:r>
            <a:r>
              <a:rPr lang="en-GB" dirty="0"/>
              <a:t>: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4BA322-958E-C2F3-A4D0-75651FEA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4144874"/>
            <a:ext cx="6239141" cy="2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1383</TotalTime>
  <Words>355</Words>
  <Application>Microsoft Macintosh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Kp</vt:lpstr>
      <vt:lpstr>Wingdings</vt:lpstr>
      <vt:lpstr>PROGI-template</vt:lpstr>
      <vt:lpstr>Spot Picker LukaX4</vt:lpstr>
      <vt:lpstr>Sadržaj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Korišteni alati i tehnologije</vt:lpstr>
      <vt:lpstr>Korišteni alati i tehnologije</vt:lpstr>
      <vt:lpstr>Organizacija rada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Mirta Posnjak</cp:lastModifiedBy>
  <cp:revision>38</cp:revision>
  <dcterms:created xsi:type="dcterms:W3CDTF">2016-01-18T13:10:52Z</dcterms:created>
  <dcterms:modified xsi:type="dcterms:W3CDTF">2024-01-20T09:52:31Z</dcterms:modified>
</cp:coreProperties>
</file>