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28a44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028a44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31b7a2d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431b7a2d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028a449f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4028a449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3c2680d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53c2680d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c2680d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53c2680d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3c2680d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53c2680d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c2680d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53c2680d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3c2680d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53c2680d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3c2680d3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53c2680d3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b58bbe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6b58bbe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hyperlink" Target="https://docs.google.com/spreadsheets/d/1M4RyCk-3QE3vrZH_TBSWYZxZeYvLIGrKiJDESmTz5MA/edit#gid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MF0POxK1Ph35IJIFfVvp6AFIcwpBbiwL6wFvvF8ZGz8/edit" TargetMode="External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</a:t>
            </a: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Sabrina - Testing Web Secondhand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3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3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Testing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32527" y="1206800"/>
            <a:ext cx="4995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The process in software development life cycle to identify whether the software or application developed is in accordance with the expected requirements.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67625" y="717088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09202" y="3001125"/>
            <a:ext cx="499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Positive testing: 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testing type that to ensure the software is functioning properly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when getting a valid input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Negative Testing: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 testing type that to ensure the software is functioning properly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when getting a invalid input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025300" y="2285400"/>
            <a:ext cx="416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There are two types of testing that is implement in this section: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Test Scenario &amp; Test Case which is created based on UI/UX Secondhand web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 flipH="1">
            <a:off x="2829125" y="427100"/>
            <a:ext cx="4695300" cy="8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 scenario &amp; </a:t>
            </a:r>
            <a:endParaRPr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 case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Test Scenario &amp; Test Case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64862" l="1473" r="50219" t="24236"/>
          <a:stretch/>
        </p:blipFill>
        <p:spPr>
          <a:xfrm>
            <a:off x="536025" y="666175"/>
            <a:ext cx="7365701" cy="9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49148" l="49349" r="5815" t="24237"/>
          <a:stretch/>
        </p:blipFill>
        <p:spPr>
          <a:xfrm>
            <a:off x="644013" y="1800875"/>
            <a:ext cx="6200174" cy="21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44025" y="4066000"/>
            <a:ext cx="59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full test case document, please click this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Now, let’s check the bug report that I found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flipH="1">
            <a:off x="2829125" y="427100"/>
            <a:ext cx="4695300" cy="8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8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 Reporting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234325" y="4335650"/>
            <a:ext cx="59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full test case document, please click this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6">
            <a:alphaModFix/>
          </a:blip>
          <a:srcRect b="8642" l="26069" r="32258" t="24098"/>
          <a:stretch/>
        </p:blipFill>
        <p:spPr>
          <a:xfrm>
            <a:off x="2276923" y="673250"/>
            <a:ext cx="4033954" cy="36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Summary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49125" y="1204500"/>
            <a:ext cx="6282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Website Secondhand adalah website e-commerce yang dikembangkan untuk melakukan jual beli barang preloved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Dari testing yang sudah dilakukan, ditemukan beberapa bug fatal yaitu pada fitur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Log 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….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….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8" name="Google Shape;128;p20"/>
          <p:cNvSpPr txBox="1"/>
          <p:nvPr/>
        </p:nvSpPr>
        <p:spPr>
          <a:xfrm>
            <a:off x="419100" y="739475"/>
            <a:ext cx="7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Silakan disesuaikan summary nya sesuai hasil testing yang kamu lakukan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Summary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49125" y="1204500"/>
            <a:ext cx="6282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Selain bug fungsional, beberapa bug juga ditemui pada fitur (apabila ada fitur lain kamu temukan)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…..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….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Secara garis besar, website yang dibuat sudah memenuhi beberapa requirement, namun masih perlu perbaikan yang major/minor terutama pada fitur ….. agar website dapat digunakan dengan maksimal oleh pengguna</a:t>
            </a:r>
            <a:endParaRPr sz="1300"/>
          </a:p>
        </p:txBody>
      </p:sp>
      <p:sp>
        <p:nvSpPr>
          <p:cNvPr id="138" name="Google Shape;138;p21"/>
          <p:cNvSpPr txBox="1"/>
          <p:nvPr/>
        </p:nvSpPr>
        <p:spPr>
          <a:xfrm>
            <a:off x="419100" y="739475"/>
            <a:ext cx="7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Silakan disesuaikan summary nya sesuai hasil testing yang kamu lakukan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