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Montserrat Black"/>
      <p:bold r:id="rId35"/>
      <p:boldItalic r:id="rId36"/>
    </p:embeddedFont>
    <p:embeddedFont>
      <p:font typeface="Montserrat ExtraBold"/>
      <p:bold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9" roundtripDataSignature="AMtx7mhv6n9AqC7uf+KgFig+v8gR/vGc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852983-730F-4820-A93D-ECD7917DBDC4}">
  <a:tblStyle styleId="{08852983-730F-4820-A93D-ECD7917DBDC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70"/>
        <p:guide pos="452" orient="horz"/>
        <p:guide pos="3024" orient="horz"/>
        <p:guide pos="286"/>
        <p:guide pos="2880"/>
        <p:guide pos="30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bold.fntdata"/><Relationship Id="rId13" Type="http://schemas.openxmlformats.org/officeDocument/2006/relationships/slide" Target="slides/slide7.xml"/><Relationship Id="rId35" Type="http://schemas.openxmlformats.org/officeDocument/2006/relationships/font" Target="fonts/MontserratBlack-bold.fntdata"/><Relationship Id="rId12" Type="http://schemas.openxmlformats.org/officeDocument/2006/relationships/slide" Target="slides/slide6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37" Type="http://schemas.openxmlformats.org/officeDocument/2006/relationships/font" Target="fonts/MontserratExtraBold-bold.fntdata"/><Relationship Id="rId14" Type="http://schemas.openxmlformats.org/officeDocument/2006/relationships/slide" Target="slides/slide8.xml"/><Relationship Id="rId36" Type="http://schemas.openxmlformats.org/officeDocument/2006/relationships/font" Target="fonts/MontserratBlack-boldItalic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MontserratExtraBold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72d4a456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372d4a456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3c4ccffc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43c4ccffc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72d4a456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372d4a456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3c4ccffc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43c4ccffc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72d4a456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372d4a456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72d4a456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372d4a456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3c4ccffc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43c4ccffc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3c4ccffc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43c4ccffc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3c4ccffc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143c4ccffc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72d4a456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372d4a456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df414c8a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fdf414c8a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72d4a45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372d4a4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72d4a456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372d4a456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3c4ccffc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43c4ccffc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3c4ccff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43c4ccff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498260f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4498260f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7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6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hyperlink" Target="https://youtu.be/lS24tsWQR7k" TargetMode="External"/><Relationship Id="rId6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hyperlink" Target="https://www.youtube.com/watch?v=68xvfrxlEYo" TargetMode="External"/><Relationship Id="rId6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30.png"/><Relationship Id="rId6" Type="http://schemas.openxmlformats.org/officeDocument/2006/relationships/image" Target="../media/image8.png"/><Relationship Id="rId7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0" Type="http://schemas.openxmlformats.org/officeDocument/2006/relationships/hyperlink" Target="https://www.softwaretestinghelp.com/regression-testing-tools-and-methods/" TargetMode="External"/><Relationship Id="rId9" Type="http://schemas.openxmlformats.org/officeDocument/2006/relationships/hyperlink" Target="https://www.youtube.com/watch?v=u5gC4bD9cCQ" TargetMode="External"/><Relationship Id="rId5" Type="http://schemas.openxmlformats.org/officeDocument/2006/relationships/image" Target="../media/image24.png"/><Relationship Id="rId6" Type="http://schemas.openxmlformats.org/officeDocument/2006/relationships/hyperlink" Target="https://www.geeksforgeeks.org/differences-between-black-box-testing-vs-white-box-testing/" TargetMode="External"/><Relationship Id="rId7" Type="http://schemas.openxmlformats.org/officeDocument/2006/relationships/hyperlink" Target="https://www.youtube.com/watch?v=WVW4r2QWZkw" TargetMode="External"/><Relationship Id="rId8" Type="http://schemas.openxmlformats.org/officeDocument/2006/relationships/hyperlink" Target="https://www.geeksforgeeks.org/difference-between-alpha-and-beta-testing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hyperlink" Target="https://www.youtube.com/watch?v=iMv_ewdSZ1I" TargetMode="External"/><Relationship Id="rId6" Type="http://schemas.openxmlformats.org/officeDocument/2006/relationships/image" Target="../media/image19.png"/><Relationship Id="rId7" Type="http://schemas.openxmlformats.org/officeDocument/2006/relationships/hyperlink" Target="https://www.youtube.com/watch?v=ObsBKynoG6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hyperlink" Target="https://docs.google.com/spreadsheets/d/1M4RyCk-3QE3vrZH_TBSWYZxZeYvLIGrKiJDESmTz5MA/edit#gid=0" TargetMode="External"/><Relationship Id="rId6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53025" y="3035325"/>
            <a:ext cx="79371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Whitebox, Black Box, Alpha Beta testing, End to End, Smoke, Sanity, and Regression Testing</a:t>
            </a:r>
            <a:endParaRPr b="1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Chapter </a:t>
            </a:r>
            <a:r>
              <a:rPr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0" i="0" lang="en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Topic </a:t>
            </a:r>
            <a:r>
              <a:rPr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1372d4a456c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1372d4a456c_0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372d4a456c_0_65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2AB2F"/>
                </a:solidFill>
                <a:latin typeface="Montserrat"/>
                <a:ea typeface="Montserrat"/>
                <a:cs typeface="Montserrat"/>
                <a:sym typeface="Montserrat"/>
              </a:rPr>
              <a:t>Alpha Beta </a:t>
            </a:r>
            <a:r>
              <a:rPr b="1" lang="en" sz="1100">
                <a:solidFill>
                  <a:srgbClr val="F2AB2F"/>
                </a:solidFill>
                <a:latin typeface="Montserrat"/>
                <a:ea typeface="Montserrat"/>
                <a:cs typeface="Montserrat"/>
                <a:sym typeface="Montserrat"/>
              </a:rPr>
              <a:t>Testing</a:t>
            </a:r>
            <a:endParaRPr b="1" sz="1100">
              <a:solidFill>
                <a:srgbClr val="F2AB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F2AB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Alpha testing 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adalah jenis testing perangkat lunak yang dilakukan oleh tester internal perusahan untuk mengidentifikasi bug sebelum merilis produk ke pengguna nyata atau ke publik.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Beta testing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 adalah jenis testing perangkat lunak yang dilakukan oleh pengguna nyata atau client diluar perusahaan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5" name="Google Shape;145;g1372d4a456c_0_65"/>
          <p:cNvCxnSpPr>
            <a:endCxn id="146" idx="3"/>
          </p:cNvCxnSpPr>
          <p:nvPr/>
        </p:nvCxnSpPr>
        <p:spPr>
          <a:xfrm flipH="1">
            <a:off x="3713875" y="427150"/>
            <a:ext cx="38106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g1372d4a456c_0_65"/>
          <p:cNvSpPr txBox="1"/>
          <p:nvPr/>
        </p:nvSpPr>
        <p:spPr>
          <a:xfrm>
            <a:off x="454375" y="144400"/>
            <a:ext cx="325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Whitebox Testing, Black Box Testing, Alpha Beta testing, End to End Testing, Smoke Testing, Sanity Testing, and Regression Testing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47" name="Google Shape;147;g1372d4a456c_0_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05300" y="1104126"/>
            <a:ext cx="4445176" cy="33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143c4ccffcf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43c4ccffcf_0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43c4ccffcf_0_65"/>
          <p:cNvSpPr txBox="1"/>
          <p:nvPr/>
        </p:nvSpPr>
        <p:spPr>
          <a:xfrm>
            <a:off x="1412850" y="2844725"/>
            <a:ext cx="67080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Untuk melihat contoh penerapan alpha beta testing, kamu bisa klik ikon video berikut ini.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5" name="Google Shape;155;g143c4ccffcf_0_65"/>
          <p:cNvCxnSpPr>
            <a:endCxn id="156" idx="3"/>
          </p:cNvCxnSpPr>
          <p:nvPr/>
        </p:nvCxnSpPr>
        <p:spPr>
          <a:xfrm flipH="1">
            <a:off x="3713875" y="427150"/>
            <a:ext cx="38106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g143c4ccffcf_0_65"/>
          <p:cNvSpPr txBox="1"/>
          <p:nvPr/>
        </p:nvSpPr>
        <p:spPr>
          <a:xfrm>
            <a:off x="454375" y="144400"/>
            <a:ext cx="325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Whitebox Testing, Black Box Testing, Alpha Beta testing, End to End Testing, Smoke Testing, Sanity Testing, and Regression Testing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57" name="Google Shape;157;g143c4ccffcf_0_6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4300" y="1389850"/>
            <a:ext cx="1614600" cy="16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1372d4a456c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372d4a456c_0_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372d4a456c_0_74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E2E (End to End) Testing</a:t>
            </a:r>
            <a:endParaRPr b="0" i="0" sz="1100" u="none" cap="none" strike="noStrike">
              <a:solidFill>
                <a:srgbClr val="FFAB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Testing ini menguji flow dari awal hingga akhir untuk memastikan behaviour sistem sudah sesuai dengan requirement. 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Jadi, testing tipe ini juga akan memeriksa cara kerja produk dari sudut pandang seorang user.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" name="Google Shape;165;g1372d4a456c_0_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15125" y="995250"/>
            <a:ext cx="4592375" cy="350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g1372d4a456c_0_74"/>
          <p:cNvCxnSpPr>
            <a:endCxn id="167" idx="3"/>
          </p:cNvCxnSpPr>
          <p:nvPr/>
        </p:nvCxnSpPr>
        <p:spPr>
          <a:xfrm flipH="1">
            <a:off x="3713875" y="427150"/>
            <a:ext cx="38106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g1372d4a456c_0_74"/>
          <p:cNvSpPr txBox="1"/>
          <p:nvPr/>
        </p:nvSpPr>
        <p:spPr>
          <a:xfrm>
            <a:off x="454375" y="144400"/>
            <a:ext cx="325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Whitebox Testing, Black Box Testing, Alpha Beta testing, End to End Testing, Smoke Testing, Sanity Testing, and Regression Testing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43c4ccffcf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43c4ccffcf_0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43c4ccffcf_0_13"/>
          <p:cNvSpPr txBox="1"/>
          <p:nvPr/>
        </p:nvSpPr>
        <p:spPr>
          <a:xfrm>
            <a:off x="1202700" y="3194750"/>
            <a:ext cx="6738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Untuk mengetahui penerapan end to end testing, cus klik ikon video berikut ini.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FFAB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5" name="Google Shape;175;g143c4ccffcf_0_13"/>
          <p:cNvCxnSpPr>
            <a:endCxn id="176" idx="3"/>
          </p:cNvCxnSpPr>
          <p:nvPr/>
        </p:nvCxnSpPr>
        <p:spPr>
          <a:xfrm flipH="1">
            <a:off x="3713875" y="427150"/>
            <a:ext cx="38106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g143c4ccffcf_0_13"/>
          <p:cNvSpPr txBox="1"/>
          <p:nvPr/>
        </p:nvSpPr>
        <p:spPr>
          <a:xfrm>
            <a:off x="454375" y="144400"/>
            <a:ext cx="325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Whitebox Testing, Black Box Testing, Alpha Beta testing, End to End Testing, Smoke Testing, Sanity Testing, and Regression Testing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77" name="Google Shape;177;g143c4ccffcf_0_1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3875" y="1626075"/>
            <a:ext cx="1614600" cy="16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1372d4a456c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372d4a456c_0_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372d4a456c_0_83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Smoke Testing</a:t>
            </a:r>
            <a:endParaRPr b="0" i="0" sz="1100" u="none" cap="none" strike="noStrike">
              <a:solidFill>
                <a:srgbClr val="FFAB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Testing tipe ini berfungsi untuk memastikan fitur-fitur penting bisa berjalan seperti yang diharapkan. Misalnya, fitur Login, Register, Logout, dan sebagainya~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5" name="Google Shape;185;g1372d4a456c_0_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1319113"/>
            <a:ext cx="4036426" cy="3076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g1372d4a456c_0_83"/>
          <p:cNvCxnSpPr>
            <a:endCxn id="187" idx="3"/>
          </p:cNvCxnSpPr>
          <p:nvPr/>
        </p:nvCxnSpPr>
        <p:spPr>
          <a:xfrm flipH="1">
            <a:off x="3713875" y="427150"/>
            <a:ext cx="38106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g1372d4a456c_0_83"/>
          <p:cNvSpPr txBox="1"/>
          <p:nvPr/>
        </p:nvSpPr>
        <p:spPr>
          <a:xfrm>
            <a:off x="454375" y="144400"/>
            <a:ext cx="325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Whitebox Testing, Black Box Testing, Alpha Beta testing, End to End Testing, Smoke Testing, Sanity Testing, and Regression Testing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1372d4a456c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1372d4a456c_0_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1372d4a456c_0_92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Sanity Testing</a:t>
            </a:r>
            <a:endParaRPr b="0" i="0" sz="1100" u="none" cap="none" strike="noStrike">
              <a:solidFill>
                <a:srgbClr val="FFAB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Testing ini untuk memastikan fitur baru dan fitur yang bug-nya sudah diperbaiki, bisa berjalan dengan baik.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Saat developer memperbaiki bug, mereka pasti mengubah kode programnya.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Oleh karena itulah kita perlu melakukan Sanity testing untuk memastikan bug sudah tidak ada setelah kode program yang lama diubah.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5" name="Google Shape;195;g1372d4a456c_0_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4400" y="1234464"/>
            <a:ext cx="3877099" cy="2955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g1372d4a456c_0_92"/>
          <p:cNvCxnSpPr>
            <a:endCxn id="197" idx="3"/>
          </p:cNvCxnSpPr>
          <p:nvPr/>
        </p:nvCxnSpPr>
        <p:spPr>
          <a:xfrm flipH="1">
            <a:off x="3713875" y="427150"/>
            <a:ext cx="38106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g1372d4a456c_0_92"/>
          <p:cNvSpPr txBox="1"/>
          <p:nvPr/>
        </p:nvSpPr>
        <p:spPr>
          <a:xfrm>
            <a:off x="454375" y="144400"/>
            <a:ext cx="325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Whitebox Testing, Black Box Testing, Alpha Beta testing, End to End Testing, Smoke Testing, Sanity Testing, and Regression Testing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143c4ccffcf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143c4ccffcf_0_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43c4ccffcf_0_43"/>
          <p:cNvSpPr txBox="1"/>
          <p:nvPr/>
        </p:nvSpPr>
        <p:spPr>
          <a:xfrm>
            <a:off x="1336325" y="1264450"/>
            <a:ext cx="65781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Biar kamu lebih paham dengan Smoke Testing &amp; Sanity Testing, skuyy intip beberapa perbedaannya dalam tabel berikut</a:t>
            </a:r>
            <a:endParaRPr b="1" sz="120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5" name="Google Shape;205;g143c4ccffcf_0_43"/>
          <p:cNvCxnSpPr>
            <a:endCxn id="206" idx="3"/>
          </p:cNvCxnSpPr>
          <p:nvPr/>
        </p:nvCxnSpPr>
        <p:spPr>
          <a:xfrm flipH="1">
            <a:off x="3713875" y="427150"/>
            <a:ext cx="38106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g143c4ccffcf_0_43"/>
          <p:cNvSpPr txBox="1"/>
          <p:nvPr/>
        </p:nvSpPr>
        <p:spPr>
          <a:xfrm>
            <a:off x="454375" y="144400"/>
            <a:ext cx="325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Whitebox Testing, Black Box Testing, Alpha Beta testing, End to End Testing, Smoke Testing, Sanity Testing, and Regression Testing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207" name="Google Shape;207;g143c4ccffcf_0_43"/>
          <p:cNvGraphicFramePr/>
          <p:nvPr/>
        </p:nvGraphicFramePr>
        <p:xfrm>
          <a:off x="496825" y="205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{08852983-730F-4820-A93D-ECD7917DBDC4}</a:tableStyleId>
              </a:tblPr>
              <a:tblGrid>
                <a:gridCol w="3895725"/>
                <a:gridCol w="4124325"/>
              </a:tblGrid>
              <a:tr h="361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Smoke Testing</a:t>
                      </a:r>
                      <a:endParaRPr b="1" sz="11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61A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61A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61A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61A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1A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Sanity Testing</a:t>
                      </a:r>
                      <a:endParaRPr b="1" sz="11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61A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61A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61A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61A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1A7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Smoke testing adalah bagian dari Acceptance Test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61A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61A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61A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61A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Sanity testing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adalah bagian dari Regression Test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61A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61A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61A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61A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Smoke testing menguji semua komponen sebelum dilakukan penambahan atau perbaikan fitur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61A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61A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61A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61A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Sanity testing hanya menguji komponen tertentu dari seluruh produk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61A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61A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61A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61A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Smoke testing melatih seluruh sistem dari ujung ke ujung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61A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61A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61A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61A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Sanity Testing bertujuan untuk pemeriksaaan khusus  baik fitur baru maupun fitur yang baru diperbaiki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61A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61A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61A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61A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143c4ccffcf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143c4ccffcf_0_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143c4ccffcf_0_75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Regression testing</a:t>
            </a:r>
            <a:endParaRPr b="1" i="0" sz="1100" u="none" cap="none" strike="noStrike">
              <a:solidFill>
                <a:srgbClr val="FFAB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Testing ini bertujuan untuk memastikan setelah fitur baru dibuat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 tidak me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munculkan bug atau error pada fitur lama 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Kamu ingat kan saat kita melakukan test UAT, kita memiliki feedback dari user? Feedback tersebut bisa tentang fitur maupun fungsionalnya.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Nah, kalau ada rekomendasi fitur baru dari user dan diterima oleh tim developer, QA bisa pakai regression testing ini, gengs!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5" name="Google Shape;215;g143c4ccffcf_0_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5350" y="1139025"/>
            <a:ext cx="4326801" cy="329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g143c4ccffcf_0_75"/>
          <p:cNvCxnSpPr>
            <a:endCxn id="217" idx="3"/>
          </p:cNvCxnSpPr>
          <p:nvPr/>
        </p:nvCxnSpPr>
        <p:spPr>
          <a:xfrm flipH="1">
            <a:off x="3713875" y="427150"/>
            <a:ext cx="38106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g143c4ccffcf_0_75"/>
          <p:cNvSpPr txBox="1"/>
          <p:nvPr/>
        </p:nvSpPr>
        <p:spPr>
          <a:xfrm>
            <a:off x="454375" y="144400"/>
            <a:ext cx="325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Whitebox Testing, Black Box Testing, Alpha Beta testing, End to End Testing, Smoke Testing, Sanity Testing, and Regression Testing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g143c4ccffcf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143c4ccffcf_0_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43c4ccffcf_0_84"/>
          <p:cNvSpPr txBox="1"/>
          <p:nvPr/>
        </p:nvSpPr>
        <p:spPr>
          <a:xfrm>
            <a:off x="593875" y="1036850"/>
            <a:ext cx="4127400" cy="31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Cara Melakukan </a:t>
            </a:r>
            <a:r>
              <a:rPr b="1" i="0" lang="en" sz="1100" u="none" cap="none" strike="noStrik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Regression </a:t>
            </a:r>
            <a:r>
              <a:rPr b="1" lang="en" sz="1100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i="0" lang="en" sz="1100" u="none" cap="none" strike="noStrik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esting</a:t>
            </a:r>
            <a:endParaRPr b="1" i="0" sz="1100" u="none" cap="none" strike="noStrike">
              <a:solidFill>
                <a:srgbClr val="FFAB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FFAB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Regression testing dapat dilakukan dengan 3 cara: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Melakukan test ulang secara keseluruhan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Melakukan test regresi pada beberapa fitur (regression test selection)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Melakukan test sesuai dengan prioritas test cases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g143c4ccffcf_0_84"/>
          <p:cNvCxnSpPr>
            <a:endCxn id="226" idx="3"/>
          </p:cNvCxnSpPr>
          <p:nvPr/>
        </p:nvCxnSpPr>
        <p:spPr>
          <a:xfrm flipH="1">
            <a:off x="3713875" y="427150"/>
            <a:ext cx="38106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g143c4ccffcf_0_84"/>
          <p:cNvSpPr txBox="1"/>
          <p:nvPr/>
        </p:nvSpPr>
        <p:spPr>
          <a:xfrm>
            <a:off x="454375" y="144400"/>
            <a:ext cx="325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Whitebox Testing, Black Box Testing, Alpha Beta testing, End to End Testing, Smoke Testing, Sanity Testing, and Regression Testing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g1372d4a456c_1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1372d4a456c_1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1372d4a456c_1_20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Sekarang coba kita gunakan ilmu tentang smoke testing pada app yang dimiliki oleh binar.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Montserrat"/>
              <a:buAutoNum type="arabicPeriod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Instal aplikasi Binar Academy.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AutoNum type="arabicPeriod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Coba sekarang test login pada apps-nya.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AutoNum type="arabicPeriod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Coba lakukan test logout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AutoNum type="arabicPeriod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Coba test akses kelas bootcamp yang free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Bagaimana apakah semua fitur yang ada berjalan dengan lancar? Kalau baik berarti app-nya aman.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4" name="Google Shape;234;g1372d4a456c_1_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33950" y="1066798"/>
            <a:ext cx="1669550" cy="351050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1372d4a456c_1_20"/>
          <p:cNvSpPr/>
          <p:nvPr/>
        </p:nvSpPr>
        <p:spPr>
          <a:xfrm>
            <a:off x="5599675" y="1288175"/>
            <a:ext cx="1538100" cy="3188100"/>
          </a:xfrm>
          <a:prstGeom prst="roundRect">
            <a:avLst>
              <a:gd fmla="val 12000" name="adj"/>
            </a:avLst>
          </a:prstGeom>
          <a:solidFill>
            <a:srgbClr val="761A7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g1372d4a456c_1_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33800" y="2535637"/>
            <a:ext cx="989199" cy="2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1372d4a456c_1_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12842" y="3174800"/>
            <a:ext cx="2103759" cy="140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g1372d4a456c_1_20"/>
          <p:cNvCxnSpPr>
            <a:endCxn id="239" idx="3"/>
          </p:cNvCxnSpPr>
          <p:nvPr/>
        </p:nvCxnSpPr>
        <p:spPr>
          <a:xfrm flipH="1">
            <a:off x="3713875" y="427150"/>
            <a:ext cx="38106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g1372d4a456c_1_20"/>
          <p:cNvSpPr txBox="1"/>
          <p:nvPr/>
        </p:nvSpPr>
        <p:spPr>
          <a:xfrm>
            <a:off x="454375" y="144400"/>
            <a:ext cx="325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Whitebox Testing, Black Box Testing, Alpha Beta testing, End to End Testing, Smoke Testing, Sanity Testing, and Regression Testing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0" name="Google Shape;240;g1372d4a456c_1_20"/>
          <p:cNvSpPr txBox="1"/>
          <p:nvPr/>
        </p:nvSpPr>
        <p:spPr>
          <a:xfrm>
            <a:off x="584125" y="14465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Practice 2: Live Session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/>
        </p:nvSpPr>
        <p:spPr>
          <a:xfrm>
            <a:off x="1874100" y="505800"/>
            <a:ext cx="5395800" cy="14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Selamat datang di </a:t>
            </a:r>
            <a:r>
              <a:rPr b="1" i="0" lang="en" sz="1700" u="none" cap="none" strike="noStrike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Chapter </a:t>
            </a:r>
            <a:r>
              <a:rPr b="1" lang="en" sz="17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1" i="0" lang="en" sz="1700" u="none" cap="none" strike="noStrike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Topic </a:t>
            </a:r>
            <a:r>
              <a:rPr b="1" lang="en" sz="17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b="1" i="0" lang="en" sz="1700" u="none" cap="none" strike="noStrik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online course</a:t>
            </a:r>
            <a:r>
              <a:rPr b="1" i="0" lang="en" sz="1700" u="none" cap="none" strike="noStrike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Quality Assurance</a:t>
            </a:r>
            <a:r>
              <a:rPr b="1" i="0" lang="en" sz="17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dari </a:t>
            </a:r>
            <a:endParaRPr b="1" i="0" sz="1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Binar Academy!</a:t>
            </a:r>
            <a:endParaRPr b="1" i="0" sz="1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9938" y="1630575"/>
            <a:ext cx="3904125" cy="297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43"/>
          <p:cNvCxnSpPr/>
          <p:nvPr/>
        </p:nvCxnSpPr>
        <p:spPr>
          <a:xfrm rot="10800000">
            <a:off x="2842325" y="427100"/>
            <a:ext cx="4682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8" name="Google Shape;248;p43"/>
          <p:cNvSpPr txBox="1"/>
          <p:nvPr/>
        </p:nvSpPr>
        <p:spPr>
          <a:xfrm>
            <a:off x="481975" y="1407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Refleksi Belajar</a:t>
            </a:r>
            <a:endParaRPr b="1" i="0" sz="14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9" name="Google Shape;249;p43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Banyaknya case dari setiap tipe testing, berkaitan dengan jam terbang QA, lho!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Semakin banyak pengalaman testing, semakin “kaya" deh wawasan test case QA di setiap tipe testing. 🚀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Makanya, kita harus semangat berlatih melakukan testing, yaps! 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0" name="Google Shape;250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76201" y="1101562"/>
            <a:ext cx="4607224" cy="351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" name="Google Shape;256;p56"/>
          <p:cNvCxnSpPr/>
          <p:nvPr/>
        </p:nvCxnSpPr>
        <p:spPr>
          <a:xfrm flipH="1">
            <a:off x="1932425" y="427100"/>
            <a:ext cx="5592000" cy="162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7" name="Google Shape;257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Rangkuman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59" name="Google Shape;259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59309" y="857250"/>
            <a:ext cx="5102041" cy="388619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56"/>
          <p:cNvSpPr txBox="1"/>
          <p:nvPr/>
        </p:nvSpPr>
        <p:spPr>
          <a:xfrm>
            <a:off x="487625" y="914400"/>
            <a:ext cx="4767000" cy="3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Inilah yang sudah kita pelajari, gengs!</a:t>
            </a:r>
            <a:endParaRPr b="0" i="0" sz="1300" u="none" cap="none" strike="noStrike">
              <a:solidFill>
                <a:srgbClr val="F2AB2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F2AB2F"/>
                </a:solidFill>
                <a:latin typeface="Montserrat"/>
                <a:ea typeface="Montserrat"/>
                <a:cs typeface="Montserrat"/>
                <a:sym typeface="Montserrat"/>
              </a:rPr>
              <a:t>Tipe Testing</a:t>
            </a:r>
            <a:endParaRPr b="1" i="0" sz="1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Tipe testing yang sudah dipelajari diantaranya: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Montserrat"/>
              <a:buAutoNum type="arabicPeriod"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Whitebox Testing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memeriksa kode program ada yang salah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AutoNum type="arabicPeriod"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Black Box Testing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untuk menguji fitur dengan sudut pandang user 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AutoNum type="arabicPeriod"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Alpha testing,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jenis pengujian perangkat lunak yang dilakukan untuk mengidentifikasi bug sebelum merilis produk ke pengguna nyata atau ke publik dan dilakukan oleh tester internal perusahaan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Beta testing untuk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dilakukan oleh pengguna nyata dari aplikasi perangkat lunak di lingkungan nyata, biasanya dilakukan oleh client atau diluar perusahaan pembuat software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gfdf414c8ae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gfdf414c8ae_0_3"/>
          <p:cNvCxnSpPr/>
          <p:nvPr/>
        </p:nvCxnSpPr>
        <p:spPr>
          <a:xfrm flipH="1">
            <a:off x="1932425" y="427100"/>
            <a:ext cx="5592000" cy="162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7" name="Google Shape;267;gfdf414c8ae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fdf414c8ae_0_3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Rangkuman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69" name="Google Shape;269;gfdf414c8ae_0_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59309" y="857250"/>
            <a:ext cx="5102042" cy="388619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fdf414c8ae_0_3"/>
          <p:cNvSpPr txBox="1"/>
          <p:nvPr/>
        </p:nvSpPr>
        <p:spPr>
          <a:xfrm>
            <a:off x="487625" y="914400"/>
            <a:ext cx="4767000" cy="3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Inilah yang sudah kita pelajari, gengs!</a:t>
            </a:r>
            <a:endParaRPr b="0" i="0" sz="1300" u="none" cap="none" strike="noStrike">
              <a:solidFill>
                <a:srgbClr val="F2AB2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F2AB2F"/>
                </a:solidFill>
                <a:latin typeface="Montserrat"/>
                <a:ea typeface="Montserrat"/>
                <a:cs typeface="Montserrat"/>
                <a:sym typeface="Montserrat"/>
              </a:rPr>
              <a:t>Tipe Testing</a:t>
            </a:r>
            <a:endParaRPr b="1" i="0" sz="1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Tipe testing yang sudah dipelajari diantaranya: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 startAt="5"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 to End Testing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untuk menguji flow dari awal hingga akhir untuk memastikan behaviour sistem sudah sesuai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 startAt="5"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Smoke Testing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untuk memastikan fitur-fitur penting bisa berjalan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 startAt="5"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Sanity Testing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untuk memastikan fitur baru dan fitur yang bug-nya sudah diperbaiki 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 startAt="5"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Regression Testing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untuk memastikan fitur lama tidak muncul bug atau error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58"/>
          <p:cNvCxnSpPr/>
          <p:nvPr/>
        </p:nvCxnSpPr>
        <p:spPr>
          <a:xfrm flipH="1">
            <a:off x="1932425" y="427100"/>
            <a:ext cx="5592000" cy="162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7" name="Google Shape;277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58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Referensi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79" name="Google Shape;279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59309" y="857250"/>
            <a:ext cx="5102041" cy="388619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8"/>
          <p:cNvSpPr txBox="1"/>
          <p:nvPr/>
        </p:nvSpPr>
        <p:spPr>
          <a:xfrm>
            <a:off x="487625" y="914400"/>
            <a:ext cx="414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Kita sudah belajar banyak hal nih, biar makin mantep, yuk baca juga referensi ini!</a:t>
            </a:r>
            <a:endParaRPr b="0" i="0" sz="12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AB2F"/>
              </a:buClr>
              <a:buSzPts val="1100"/>
              <a:buFont typeface="Montserrat"/>
              <a:buAutoNum type="arabicPeriod"/>
            </a:pPr>
            <a:r>
              <a:rPr b="1" lang="en" sz="1100" u="sng">
                <a:solidFill>
                  <a:srgbClr val="F2AB2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Differences between Black Box &amp; White Box testing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AB2F"/>
              </a:buClr>
              <a:buSzPts val="1100"/>
              <a:buFont typeface="Montserrat"/>
              <a:buAutoNum type="arabicPeriod"/>
            </a:pPr>
            <a:r>
              <a:rPr b="1" lang="en" sz="1100" u="sng">
                <a:solidFill>
                  <a:srgbClr val="F2AB2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End to End Testing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AB2F"/>
              </a:buClr>
              <a:buSzPts val="1100"/>
              <a:buFont typeface="Montserrat"/>
              <a:buAutoNum type="arabicPeriod"/>
            </a:pPr>
            <a:r>
              <a:rPr b="1" lang="en" sz="1100" u="sng">
                <a:solidFill>
                  <a:srgbClr val="F2AB2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Alpha Beta Testing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AB2F"/>
              </a:buClr>
              <a:buSzPts val="1100"/>
              <a:buFont typeface="Montserrat"/>
              <a:buAutoNum type="arabicPeriod"/>
            </a:pPr>
            <a:r>
              <a:rPr b="1" lang="en" sz="1100" u="sng">
                <a:solidFill>
                  <a:srgbClr val="F2AB2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Smoke vs Sanity Testing</a:t>
            </a:r>
            <a:endParaRPr b="1" sz="1100" u="sng">
              <a:solidFill>
                <a:srgbClr val="F2AB2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AB2F"/>
              </a:buClr>
              <a:buSzPts val="1100"/>
              <a:buFont typeface="Montserrat"/>
              <a:buAutoNum type="arabicPeriod"/>
            </a:pPr>
            <a:r>
              <a:rPr b="1" lang="en" sz="1100" u="sng">
                <a:solidFill>
                  <a:srgbClr val="F2AB2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Regression Testing</a:t>
            </a:r>
            <a:endParaRPr b="1" sz="1100" u="sng">
              <a:solidFill>
                <a:srgbClr val="F2AB2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59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8" name="Google Shape;288;p59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b="1" i="0" sz="14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89" name="Google Shape;289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58575" y="1034088"/>
            <a:ext cx="4435300" cy="338082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59"/>
          <p:cNvSpPr txBox="1"/>
          <p:nvPr/>
        </p:nvSpPr>
        <p:spPr>
          <a:xfrm>
            <a:off x="509675" y="953375"/>
            <a:ext cx="4127400" cy="38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Selesai deh Chapter 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Topic 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kita! 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Biar hasil belajar kita kali ini makin oke, sering-sering praktikkan, yaps!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Sampai jumpa di materi selanjutnya ya gengs! Kita akan belajar mengenai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Bug</a:t>
            </a:r>
            <a:r>
              <a:rPr b="1" i="0" lang="en" sz="1400" u="none" cap="none" strike="noStrik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b="1" i="0" sz="1400" u="none" cap="none" strike="noStrike">
              <a:solidFill>
                <a:srgbClr val="FFAB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3"/>
          <p:cNvCxnSpPr/>
          <p:nvPr/>
        </p:nvCxnSpPr>
        <p:spPr>
          <a:xfrm rot="10800000">
            <a:off x="2002325" y="427100"/>
            <a:ext cx="55221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2" name="Google Shape;7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9076" y="954721"/>
            <a:ext cx="4992499" cy="380555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Welcome back, gaes!👋</a:t>
            </a:r>
            <a:r>
              <a:rPr b="1" lang="en">
                <a:solidFill>
                  <a:srgbClr val="652F6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Pada Chapter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Topic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5,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kita sudah belajar mengenai 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Stress Testing, Load Testing, Compatibility Testing dan UAT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(User Acceptance Testing)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Nah, pada Chapter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1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Topic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kali ini, kita akan belajar tentang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Whitebox Testing, Black Box Testing, Alpha Beta testing, End to End Testing, Smoke Testing, Sanity Testing, and Regression Testing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Langsung kita ulas, yuk!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g1372d4a456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g1372d4a456c_0_0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g1372d4a456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1372d4a456c_0_0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Pengantar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4" name="Google Shape;84;g1372d4a456c_0_0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Di topik kali ini, kamu akan belajar beberapa poin berikut:</a:t>
            </a:r>
            <a:r>
              <a:rPr b="1" lang="en">
                <a:solidFill>
                  <a:srgbClr val="652F6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Whitebox testing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Black box testing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Alpha Beta Testing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End to end testing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Smoke testing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Sanity testing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Regression testing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" name="Google Shape;85;g1372d4a456c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05300" y="1104126"/>
            <a:ext cx="4445176" cy="33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5"/>
          <p:cNvCxnSpPr>
            <a:endCxn id="93" idx="3"/>
          </p:cNvCxnSpPr>
          <p:nvPr/>
        </p:nvCxnSpPr>
        <p:spPr>
          <a:xfrm rot="10800000">
            <a:off x="5174100" y="487550"/>
            <a:ext cx="5146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5"/>
          <p:cNvSpPr txBox="1"/>
          <p:nvPr/>
        </p:nvSpPr>
        <p:spPr>
          <a:xfrm>
            <a:off x="477900" y="140750"/>
            <a:ext cx="46962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Testing Type</a:t>
            </a:r>
            <a:r>
              <a:rPr i="0" lang="en" sz="12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III - </a:t>
            </a: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Whitebox Testing, Black Box Testing, Alpha Beta testing, End to End Testing, Smoke Testing, Sanity Testing, and Regression Testing</a:t>
            </a:r>
            <a:endParaRPr i="0" sz="12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11600" y="1349350"/>
            <a:ext cx="4627626" cy="35274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Setelah belajar tentang prinsip dasar testing pada topic sebelumnya, kita kenalan sama</a:t>
            </a:r>
            <a:r>
              <a:rPr b="1" i="0" lang="en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Whitebox Testing, Black Box Testing, </a:t>
            </a:r>
            <a:r>
              <a:rPr b="1" lang="en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Alpha Beta testing</a:t>
            </a:r>
            <a:r>
              <a:rPr b="1" lang="en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, End to End Testing, Smoke Testing, Sanity Testing, and Regression Testing</a:t>
            </a:r>
            <a:r>
              <a:rPr b="1" i="0" lang="en" u="none" cap="none" strike="noStrik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i="0" lang="en" sz="1400" u="none" cap="none" strike="noStrik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yuk!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Udah ga sabar ya? Yuk gaes yuk meluncur!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1372d4a456c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1372d4a456c_0_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372d4a456c_0_56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F2AB2F"/>
                </a:solidFill>
                <a:latin typeface="Montserrat"/>
                <a:ea typeface="Montserrat"/>
                <a:cs typeface="Montserrat"/>
                <a:sym typeface="Montserrat"/>
              </a:rPr>
              <a:t>White Box Testing</a:t>
            </a:r>
            <a:endParaRPr b="1" i="0" sz="1100" u="none" cap="none" strike="noStrike">
              <a:solidFill>
                <a:srgbClr val="F2AB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White Box Testing digunakan untuk memeriksa kode program ada yang salah atau tidak berdasarkan baris kode program yang dibuat oleh developer.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Testing ini dapat dilakukan oleh developer atau QA yang mengetahui alur proses dari produk yang dibuat.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Oh iya, pada testing ini, QA harus memahami bahasa pemrograman dan logika-logika yang dipakai dalam produknya, yaps!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g1372d4a456c_0_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89475" y="1398882"/>
            <a:ext cx="3827125" cy="29172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g1372d4a456c_0_56"/>
          <p:cNvCxnSpPr>
            <a:endCxn id="105" idx="3"/>
          </p:cNvCxnSpPr>
          <p:nvPr/>
        </p:nvCxnSpPr>
        <p:spPr>
          <a:xfrm flipH="1">
            <a:off x="3713875" y="427150"/>
            <a:ext cx="38106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g1372d4a456c_0_56"/>
          <p:cNvSpPr txBox="1"/>
          <p:nvPr/>
        </p:nvSpPr>
        <p:spPr>
          <a:xfrm>
            <a:off x="454375" y="144400"/>
            <a:ext cx="325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Whitebox Testing, Black Box Testing, Alpha Beta testing, End to End Testing, Smoke Testing, Sanity Testing, and Regression Testing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143c4ccffcf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143c4ccffcf_0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43c4ccffcf_0_54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2AB2F"/>
                </a:solidFill>
                <a:latin typeface="Montserrat"/>
                <a:ea typeface="Montserrat"/>
                <a:cs typeface="Montserrat"/>
                <a:sym typeface="Montserrat"/>
              </a:rPr>
              <a:t>Black Box Testing</a:t>
            </a:r>
            <a:endParaRPr b="1" sz="1100">
              <a:solidFill>
                <a:srgbClr val="F2AB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F2AB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Sedangkan, Black Box Testing digunakan untuk menguji fitur dengan sudut pandang user sebagai pengguna produk.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Jadi, testing ini dilakukan pada fungsionalitas setiap bagian sistem yang dibuat, tanpa perlu mengetahui baris kode program yang ada.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g143c4ccffcf_0_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89475" y="1481532"/>
            <a:ext cx="3827125" cy="29172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g143c4ccffcf_0_54"/>
          <p:cNvCxnSpPr>
            <a:endCxn id="115" idx="3"/>
          </p:cNvCxnSpPr>
          <p:nvPr/>
        </p:nvCxnSpPr>
        <p:spPr>
          <a:xfrm flipH="1">
            <a:off x="3713875" y="427150"/>
            <a:ext cx="38106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g143c4ccffcf_0_54"/>
          <p:cNvSpPr txBox="1"/>
          <p:nvPr/>
        </p:nvSpPr>
        <p:spPr>
          <a:xfrm>
            <a:off x="454375" y="144400"/>
            <a:ext cx="325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Whitebox Testing, Black Box Testing, Alpha Beta testing, End to End Testing, Smoke Testing, Sanity Testing, and Regression Testing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143c4ccffc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143c4ccffcf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43c4ccffcf_0_0"/>
          <p:cNvSpPr txBox="1"/>
          <p:nvPr/>
        </p:nvSpPr>
        <p:spPr>
          <a:xfrm>
            <a:off x="1615375" y="1057900"/>
            <a:ext cx="5211600" cy="9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Untuk mengetahui penerapan black box, cus klik ikon video berikut ini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" name="Google Shape;123;g143c4ccffcf_0_0"/>
          <p:cNvCxnSpPr>
            <a:endCxn id="124" idx="3"/>
          </p:cNvCxnSpPr>
          <p:nvPr/>
        </p:nvCxnSpPr>
        <p:spPr>
          <a:xfrm flipH="1">
            <a:off x="3713875" y="427150"/>
            <a:ext cx="38106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g143c4ccffcf_0_0"/>
          <p:cNvSpPr txBox="1"/>
          <p:nvPr/>
        </p:nvSpPr>
        <p:spPr>
          <a:xfrm>
            <a:off x="454375" y="144400"/>
            <a:ext cx="325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Whitebox Testing, Black Box Testing, Alpha Beta testing, End to End Testing, Smoke Testing, Sanity Testing, and Regression Testing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5" name="Google Shape;125;g143c4ccffcf_0_0"/>
          <p:cNvSpPr txBox="1"/>
          <p:nvPr/>
        </p:nvSpPr>
        <p:spPr>
          <a:xfrm>
            <a:off x="2358150" y="2949825"/>
            <a:ext cx="433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Kalau white box testing, cus klik ikon video di bawah ini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g143c4ccffcf_0_0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3875" y="1454250"/>
            <a:ext cx="1266550" cy="126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43c4ccffcf_0_0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3875" y="3303825"/>
            <a:ext cx="1266550" cy="12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14498260fb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4498260fb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4498260fbc_0_0"/>
          <p:cNvSpPr txBox="1"/>
          <p:nvPr/>
        </p:nvSpPr>
        <p:spPr>
          <a:xfrm>
            <a:off x="454025" y="1246375"/>
            <a:ext cx="4593000" cy="28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Practice 1: Live Session</a:t>
            </a:r>
            <a:endParaRPr b="1" sz="1800">
              <a:solidFill>
                <a:srgbClr val="761A7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61A7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Kring~ Kringg!</a:t>
            </a:r>
            <a:endParaRPr b="1">
              <a:solidFill>
                <a:srgbClr val="761A7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Ada misi nih buat kamu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Lakukan black box testing pada aplikasi KAI access  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Petunjuk pengerjaan: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Install aplikasi KAI Access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Buat test scenario dan test case untuk pengujian fitur-fitur pada KAI Access. Format test scenario dan test casenya ada </a:t>
            </a:r>
            <a:r>
              <a:rPr lang="en" sz="1100" u="sng">
                <a:solidFill>
                  <a:schemeClr val="hlink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5"/>
              </a:rPr>
              <a:t>disini 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ya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5" name="Google Shape;135;g14498260fbc_0_0"/>
          <p:cNvCxnSpPr/>
          <p:nvPr/>
        </p:nvCxnSpPr>
        <p:spPr>
          <a:xfrm>
            <a:off x="4059936" y="429768"/>
            <a:ext cx="3211800" cy="24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14498260fbc_0_0"/>
          <p:cNvSpPr txBox="1"/>
          <p:nvPr/>
        </p:nvSpPr>
        <p:spPr>
          <a:xfrm>
            <a:off x="477900" y="140750"/>
            <a:ext cx="367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Stress Testing, Load Testing, Compatibility Testing, UAT Testing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37" name="Google Shape;137;g14498260fbc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5350" y="717101"/>
            <a:ext cx="5357263" cy="408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