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2272B8-07E3-4669-A80B-836E7E9C7C44}">
  <a:tblStyle styleId="{322272B8-07E3-4669-A80B-836E7E9C7C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ExtraBold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b2cac2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5b2cac2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2cac29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5b2cac29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c6e8a42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5c6e8a42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c78f608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5c78f608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c78f6088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5c78f6088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c78f608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5c78f608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Studi Kasus </a:t>
            </a:r>
            <a:endParaRPr b="1" sz="3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3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Quality Assurance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Kasus: Quality Assurance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9675" y="963725"/>
            <a:ext cx="49767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77375" y="1070150"/>
            <a:ext cx="55197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Studi Kasus 1: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 test case yang sudah kamu buat pada Website Filmen dan Secondhand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Klasifikasikan mana saja yang termasuk ke dalam test case critical yang dapat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berimpact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besar pada fungsional utama (smoke) dan test case mana yang merupakan fitur lain diluar fungsional (sanity)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Studi Kasus 2: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Buat skenario BDD menggunakan keyword Gherkin (Feature, Scenario, Given, When, Then, And)  berdasarkan test case yang sudah kamu buat untuk website Filmen dan Secondhand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Supaya kamu ada gambaran output pekerjaannya, yuk lihat contohnya di slide berikutnya !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Kasus: Quality Assurance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300" y="1129789"/>
            <a:ext cx="4467701" cy="34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09675" y="963725"/>
            <a:ext cx="49767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77375" y="1070150"/>
            <a:ext cx="55197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Ketentuan Pengerjaan: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Kamu boleh mengerjakan tugas ini menggunakan Google Docs, Google Slide atau Google Sheet.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di buat di Google Sheet, agar lebih tertata gunakan tab untuk setiap studi kasus.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Misal Tab Sheet1 &gt; Analisis Test Case. Tab Sheet 2&gt; Gherkin Syntax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Jika di buat di Google Slide dan Google Docs, kamu bisa gunakan table untuk tiap penugasannya.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Supaya kamu ada gambaran output pekerjaannya, yuk lihat contohnya di slide berikutnya !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6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Kasus: Quality Assurance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09675" y="963725"/>
            <a:ext cx="49767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77375" y="1298750"/>
            <a:ext cx="68520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Contoh Pengerjaan Studi Kasus 1: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3" name="Google Shape;93;p16"/>
          <p:cNvGraphicFramePr/>
          <p:nvPr/>
        </p:nvGraphicFramePr>
        <p:xfrm>
          <a:off x="509675" y="173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{322272B8-07E3-4669-A80B-836E7E9C7C44}</a:tableStyleId>
              </a:tblPr>
              <a:tblGrid>
                <a:gridCol w="1002650"/>
                <a:gridCol w="3625450"/>
                <a:gridCol w="134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Case_ID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Case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Klasifikasi Test Case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TC_001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log in dengan menggunakan email dan password yang benar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Smoke Testing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 rot="10800000">
            <a:off x="3680225" y="427100"/>
            <a:ext cx="3844200" cy="0"/>
          </a:xfrm>
          <a:prstGeom prst="straightConnector1">
            <a:avLst/>
          </a:prstGeom>
          <a:noFill/>
          <a:ln cap="flat" cmpd="sng" w="19050">
            <a:solidFill>
              <a:srgbClr val="761A7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Studi Kasus: Quality Assurance</a:t>
            </a:r>
            <a:endParaRPr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09675" y="963725"/>
            <a:ext cx="49767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377375" y="841550"/>
            <a:ext cx="68520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Contoh Pengerjaan Studi Kasus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2: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454375" y="12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{322272B8-07E3-4669-A80B-836E7E9C7C44}</a:tableStyleId>
              </a:tblPr>
              <a:tblGrid>
                <a:gridCol w="2200225"/>
                <a:gridCol w="425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Gherkin Keywords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 Case Description</a:t>
                      </a:r>
                      <a:endParaRPr b="1"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 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 in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Scenario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og in dengan menggunakan email dan password yang benar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Given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membuka aplikasi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memilih tombol log in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Then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mengisi kolom email dengan email yang valid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mengisi kolom password dengan password yang valid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Then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mengklik tombol submit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761A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1A7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Selamat Bersenang-senang~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b="0" i="0" sz="14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5674" y="1073500"/>
            <a:ext cx="4417474" cy="33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