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Montserrat ExtraBold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0"/>
        <p:guide pos="452" orient="horz"/>
        <p:guide pos="3024" orient="horz"/>
        <p:guide pos="286"/>
        <p:guide pos="2880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ExtraBold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ExtraBo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c5dd89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e7edec9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3e7edec9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cc480e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acc480e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Tambahan Wording untuk CMS :</a:t>
            </a:r>
            <a:r>
              <a:rPr lang="en">
                <a:solidFill>
                  <a:schemeClr val="dk1"/>
                </a:solidFill>
              </a:rPr>
              <a:t> Sebelum lanjut, kita kuis dulu yuk!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d4b6985c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3d4b6985c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e7edec9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3e7edec9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d4b6985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3d4b6985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d548883e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0bd548883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bd548883e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0bd548883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Tambahan </a:t>
            </a:r>
            <a:r>
              <a:rPr b="1" lang="en"/>
              <a:t>Wording untuk CMS :</a:t>
            </a:r>
            <a:r>
              <a:rPr lang="en"/>
              <a:t> Klik gambar untuk memperbesar ya!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cdac2c1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0cdac2c1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d4b6985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3d4b6985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dacc9803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3dacc9803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d548883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bd54888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d4b6985c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3d4b6985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d4b6985c2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3d4b6985c2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dacc9803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3dacc9803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d4b6985c2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3d4b6985c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d4b6985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3d4b6985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d4b6985c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3d4b6985c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d4b6985c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3d4b6985c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d4b6985c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3d4b6985c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d4b6985c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3d4b6985c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d4b6985c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3d4b6985c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24e98f06a517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a424e98f06a517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d4b6985c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3d4b6985c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d4b6985c2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13d4b6985c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bd548883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0bd548883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bd548883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10bd548883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dacc9897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3dacc9897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3dacc9897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3dacc9897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c5dd89c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0c5dd89c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bd548883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10bd548883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89a1d62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489a1d6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89a1d62b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489a1d62b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d548883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0bd548883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24e98f06a517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a424e98f06a517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9248645e4391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79248645e4391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9248645e43911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79248645e43911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rifqimulyawan.com/blog/pengertian-deploy/" TargetMode="External"/><Relationship Id="rId4" Type="http://schemas.openxmlformats.org/officeDocument/2006/relationships/hyperlink" Target="https://blog.testproject.io/2020/08/26/the-importance-of-a-qa-environment/" TargetMode="External"/><Relationship Id="rId5" Type="http://schemas.openxmlformats.org/officeDocument/2006/relationships/hyperlink" Target="https://www.softwaretestinghelp.com/qa-testing-release-and-deployment-management-process/#:~:text=The%20Deployment%20Complete%20message%20provides,code%20is%20moved%20to%20UAT.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hyperlink" Target="http://www.youtube.com/watch?v=oLv8dGz_LtM" TargetMode="External"/><Relationship Id="rId6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59595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Topic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Ibarat support system kamu~</a:t>
            </a:r>
            <a:endParaRPr b="1" sz="1600">
              <a:solidFill>
                <a:srgbClr val="733572"/>
              </a:solidFill>
              <a:highlight>
                <a:schemeClr val="accent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Simpelnya, environment itu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istem yang mendukung suatu pengembangan produk.</a:t>
            </a:r>
            <a:endParaRPr b="1"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Environment ini bisa kita ibaratkan dengan peralatan yang digunakan untuk memasak mie, seperti  kompor, panci, air, mangkuk, dan lainnya.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 peralatan ini, kita bisa memasak mie agar bisa dimakan, kan?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dengan adanya sistem dan berbagai peralatan di dalam environment, produk bisa kita kembangkan dengan lancar.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2"/>
          <p:cNvGrpSpPr/>
          <p:nvPr/>
        </p:nvGrpSpPr>
        <p:grpSpPr>
          <a:xfrm>
            <a:off x="454375" y="140750"/>
            <a:ext cx="7070100" cy="572700"/>
            <a:chOff x="454375" y="140750"/>
            <a:chExt cx="7070100" cy="572700"/>
          </a:xfrm>
        </p:grpSpPr>
        <p:sp>
          <p:nvSpPr>
            <p:cNvPr id="148" name="Google Shape;148;p22"/>
            <p:cNvSpPr txBox="1"/>
            <p:nvPr/>
          </p:nvSpPr>
          <p:spPr>
            <a:xfrm>
              <a:off x="454375" y="140750"/>
              <a:ext cx="3128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Deployment dan Environment 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49" name="Google Shape;149;p22"/>
            <p:cNvCxnSpPr/>
            <p:nvPr/>
          </p:nvCxnSpPr>
          <p:spPr>
            <a:xfrm rot="10800000">
              <a:off x="3583075" y="427100"/>
              <a:ext cx="3941400" cy="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700" y="1146587"/>
            <a:ext cx="3739350" cy="28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24" y="552826"/>
            <a:ext cx="5550751" cy="423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23"/>
          <p:cNvGrpSpPr/>
          <p:nvPr/>
        </p:nvGrpSpPr>
        <p:grpSpPr>
          <a:xfrm>
            <a:off x="454375" y="140750"/>
            <a:ext cx="7070100" cy="572700"/>
            <a:chOff x="454375" y="140750"/>
            <a:chExt cx="7070100" cy="572700"/>
          </a:xfrm>
        </p:grpSpPr>
        <p:sp>
          <p:nvSpPr>
            <p:cNvPr id="159" name="Google Shape;159;p23"/>
            <p:cNvSpPr txBox="1"/>
            <p:nvPr/>
          </p:nvSpPr>
          <p:spPr>
            <a:xfrm>
              <a:off x="454375" y="140750"/>
              <a:ext cx="3128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Deployment dan Environment 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60" name="Google Shape;160;p23"/>
            <p:cNvCxnSpPr/>
            <p:nvPr/>
          </p:nvCxnSpPr>
          <p:spPr>
            <a:xfrm rot="10800000">
              <a:off x="3583075" y="427100"/>
              <a:ext cx="3941400" cy="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75513" y="605725"/>
            <a:ext cx="5411915" cy="41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24"/>
          <p:cNvGrpSpPr/>
          <p:nvPr/>
        </p:nvGrpSpPr>
        <p:grpSpPr>
          <a:xfrm>
            <a:off x="454375" y="140750"/>
            <a:ext cx="7070100" cy="572700"/>
            <a:chOff x="454375" y="140750"/>
            <a:chExt cx="7070100" cy="572700"/>
          </a:xfrm>
        </p:grpSpPr>
        <p:sp>
          <p:nvSpPr>
            <p:cNvPr id="169" name="Google Shape;169;p24"/>
            <p:cNvSpPr txBox="1"/>
            <p:nvPr/>
          </p:nvSpPr>
          <p:spPr>
            <a:xfrm>
              <a:off x="454375" y="140750"/>
              <a:ext cx="3128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Deployment dan Environment 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70" name="Google Shape;170;p24"/>
            <p:cNvCxnSpPr/>
            <p:nvPr/>
          </p:nvCxnSpPr>
          <p:spPr>
            <a:xfrm rot="10800000">
              <a:off x="3583075" y="427100"/>
              <a:ext cx="3941400" cy="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575" y="518850"/>
            <a:ext cx="5639900" cy="429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Bayangkan kalau dalam pengembangan produk hanya ada 2 environment, misalnya hanya ada environment developer dan environment end user (pengguna akhir).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Maka, setelah developer membuat produk atau melakukan pembaruan, tidak akan ada tahapan testing karena tidak ada environment untuk melakukannya.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Sehingga, pembaruan produk tersebut bisa saja  bermasalah dan berdampak pada end user.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5"/>
          <p:cNvGrpSpPr/>
          <p:nvPr/>
        </p:nvGrpSpPr>
        <p:grpSpPr>
          <a:xfrm>
            <a:off x="454375" y="140750"/>
            <a:ext cx="7070100" cy="572700"/>
            <a:chOff x="454375" y="140750"/>
            <a:chExt cx="7070100" cy="572700"/>
          </a:xfrm>
        </p:grpSpPr>
        <p:sp>
          <p:nvSpPr>
            <p:cNvPr id="180" name="Google Shape;180;p25"/>
            <p:cNvSpPr txBox="1"/>
            <p:nvPr/>
          </p:nvSpPr>
          <p:spPr>
            <a:xfrm>
              <a:off x="454375" y="140750"/>
              <a:ext cx="3128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Deployment dan Environment 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81" name="Google Shape;181;p25"/>
            <p:cNvCxnSpPr/>
            <p:nvPr/>
          </p:nvCxnSpPr>
          <p:spPr>
            <a:xfrm rot="10800000">
              <a:off x="3583075" y="427100"/>
              <a:ext cx="3941400" cy="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974" y="815000"/>
            <a:ext cx="5100424" cy="388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Makanya, kita perlu beberapa environment agar update produk bisa dites terlebih dahulu sebelum digunakan oleh end user.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 begitu, kalau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QA menemukan bug dari testing pada environment tertentu, environment end user tidak akan terdampak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deh~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26"/>
          <p:cNvGrpSpPr/>
          <p:nvPr/>
        </p:nvGrpSpPr>
        <p:grpSpPr>
          <a:xfrm>
            <a:off x="454375" y="140750"/>
            <a:ext cx="7070100" cy="572700"/>
            <a:chOff x="454375" y="140750"/>
            <a:chExt cx="7070100" cy="572700"/>
          </a:xfrm>
        </p:grpSpPr>
        <p:sp>
          <p:nvSpPr>
            <p:cNvPr id="191" name="Google Shape;191;p26"/>
            <p:cNvSpPr txBox="1"/>
            <p:nvPr/>
          </p:nvSpPr>
          <p:spPr>
            <a:xfrm>
              <a:off x="454375" y="140750"/>
              <a:ext cx="3128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Deployment dan Environment 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92" name="Google Shape;192;p26"/>
            <p:cNvCxnSpPr/>
            <p:nvPr/>
          </p:nvCxnSpPr>
          <p:spPr>
            <a:xfrm rot="10800000">
              <a:off x="3583075" y="427100"/>
              <a:ext cx="3941400" cy="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1634112"/>
            <a:ext cx="3882823" cy="224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7"/>
          <p:cNvCxnSpPr>
            <a:endCxn id="201" idx="3"/>
          </p:cNvCxnSpPr>
          <p:nvPr/>
        </p:nvCxnSpPr>
        <p:spPr>
          <a:xfrm flipH="1">
            <a:off x="2982000" y="427150"/>
            <a:ext cx="4542300" cy="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27"/>
          <p:cNvSpPr txBox="1"/>
          <p:nvPr/>
        </p:nvSpPr>
        <p:spPr>
          <a:xfrm>
            <a:off x="446100" y="179950"/>
            <a:ext cx="2535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Jenis-Jenis Environment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Oh iya, setiap perusahaan itu memiliki jenis environment yang beragam, yaps!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Semuanya tergantung dari kebutuhan perusahaannya masing-masing.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Tapi, kita masih bisa mempelajari yang biasa dipakai kok.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Yuk, kita cari tahu!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2394" y="717100"/>
            <a:ext cx="5357256" cy="40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8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211" name="Google Shape;211;p28"/>
            <p:cNvCxnSpPr>
              <a:endCxn id="212" idx="3"/>
            </p:cNvCxnSpPr>
            <p:nvPr/>
          </p:nvCxnSpPr>
          <p:spPr>
            <a:xfrm flipH="1">
              <a:off x="3021775" y="427150"/>
              <a:ext cx="45027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28"/>
            <p:cNvSpPr txBox="1"/>
            <p:nvPr/>
          </p:nvSpPr>
          <p:spPr>
            <a:xfrm>
              <a:off x="454375" y="144400"/>
              <a:ext cx="256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Jenis-Jenis Environment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sp>
        <p:nvSpPr>
          <p:cNvPr id="213" name="Google Shape;213;p28"/>
          <p:cNvSpPr txBox="1"/>
          <p:nvPr/>
        </p:nvSpPr>
        <p:spPr>
          <a:xfrm>
            <a:off x="1670550" y="717100"/>
            <a:ext cx="58029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Ada 5 jenis Environment yang harus kamu ketahui</a:t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10021150" y="618600"/>
            <a:ext cx="58029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Ada 5 jenis Environment yang harus kamu ketahui</a:t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Setiap environment memiliki peran dalam deploy build produk maupun service terkait, hingga ke environment end user. Kita ulas satu per satu, yuk!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475" y="1565179"/>
            <a:ext cx="8229050" cy="300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endParaRPr sz="10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Environment localhost hanya bisa digunakan oleh developer dan ada di komputer developer.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 environment ini, semua dependency (komponen yang saling bergantungan) diinstall di dalam komputer developer dan memiliki konfigurasi sendiri.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Tentunya, di sana ada web server, database, dan berbagai data lain yang digunakan oleh developer. QA tidak bisa melakukan testing di environment ini, yaps!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/>
          <p:nvPr/>
        </p:nvSpPr>
        <p:spPr>
          <a:xfrm>
            <a:off x="10208825" y="1339425"/>
            <a:ext cx="1874700" cy="30465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10315325" y="1445950"/>
            <a:ext cx="1661700" cy="23541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10422025" y="1563100"/>
            <a:ext cx="1448400" cy="5112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3500" y="2166250"/>
            <a:ext cx="665450" cy="4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10421975" y="2682475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Environment yang digunakan oleh Developer.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10421975" y="3901675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Developer database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Localhost server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9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230" name="Google Shape;230;p29"/>
            <p:cNvCxnSpPr>
              <a:endCxn id="231" idx="3"/>
            </p:cNvCxnSpPr>
            <p:nvPr/>
          </p:nvCxnSpPr>
          <p:spPr>
            <a:xfrm flipH="1">
              <a:off x="3021775" y="427150"/>
              <a:ext cx="45027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1" name="Google Shape;231;p29"/>
            <p:cNvSpPr txBox="1"/>
            <p:nvPr/>
          </p:nvSpPr>
          <p:spPr>
            <a:xfrm>
              <a:off x="454375" y="144400"/>
              <a:ext cx="256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Jenis-Jenis Environment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232" name="Google Shape;23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1675" y="834850"/>
            <a:ext cx="17430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System Integration Testing (SIT)</a:t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Environment SIT bisa digunakan oleh developer dan QA. Environment ini sudah menggunakan server sendiri dengan konfigurasi yang berbeda.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 s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ini, sebagian besar data di database digunakan oleh QA meskipun developer juga bisa menggunakannya.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9452138" y="1235650"/>
            <a:ext cx="1874700" cy="30465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9558638" y="1342175"/>
            <a:ext cx="1661700" cy="23541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9665338" y="1459325"/>
            <a:ext cx="1448400" cy="5112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6813" y="2062475"/>
            <a:ext cx="665450" cy="4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9665288" y="2578700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Environment yang dapat digunakan oleh Developer dan SQA.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9665288" y="3797900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SIT database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SIT server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6" name="Google Shape;246;p30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247" name="Google Shape;247;p30"/>
            <p:cNvCxnSpPr>
              <a:endCxn id="248" idx="3"/>
            </p:cNvCxnSpPr>
            <p:nvPr/>
          </p:nvCxnSpPr>
          <p:spPr>
            <a:xfrm flipH="1">
              <a:off x="3021775" y="427150"/>
              <a:ext cx="45027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30"/>
            <p:cNvSpPr txBox="1"/>
            <p:nvPr/>
          </p:nvSpPr>
          <p:spPr>
            <a:xfrm>
              <a:off x="454375" y="144400"/>
              <a:ext cx="256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Jenis-Jenis Environment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249" name="Google Shape;24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0463" y="839300"/>
            <a:ext cx="17430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sebelum produk di-deploy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 environment berikutnya,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QA bisa melakukan testing pada environment ini, gengs!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Jadi, saat kita melakukan Sprint Review, environment SIT inilah yang digunakan untuk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mendemonstrasikan hasil dari sprint yang sudah berjalan.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9572888" y="1330125"/>
            <a:ext cx="1874700" cy="30465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9679388" y="1436650"/>
            <a:ext cx="1661700" cy="23541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9786088" y="1553800"/>
            <a:ext cx="1448400" cy="5112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7563" y="2156950"/>
            <a:ext cx="665450" cy="4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9786038" y="2673175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Environment yang dapat digunakan oleh Developer dan SQA.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9786038" y="3892375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SIT database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SIT server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751" y="717100"/>
            <a:ext cx="5352147" cy="4083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1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265" name="Google Shape;265;p31"/>
            <p:cNvCxnSpPr>
              <a:endCxn id="266" idx="3"/>
            </p:cNvCxnSpPr>
            <p:nvPr/>
          </p:nvCxnSpPr>
          <p:spPr>
            <a:xfrm flipH="1">
              <a:off x="3021775" y="427150"/>
              <a:ext cx="45027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6" name="Google Shape;266;p31"/>
            <p:cNvSpPr txBox="1"/>
            <p:nvPr/>
          </p:nvSpPr>
          <p:spPr>
            <a:xfrm>
              <a:off x="454375" y="144400"/>
              <a:ext cx="256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Jenis-Jenis Environment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874100" y="505800"/>
            <a:ext cx="53958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Selamat datang di 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Chapter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Topic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17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online course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Quality Assurance</a:t>
            </a:r>
            <a:r>
              <a:rPr b="1" i="0" lang="en" sz="17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7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dari Binar Academy!</a:t>
            </a:r>
            <a:endParaRPr b="1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9938" y="1630575"/>
            <a:ext cx="3904125" cy="297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User Acceptance Testing (UAT)</a:t>
            </a:r>
            <a:endParaRPr sz="10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Environment UAT bisa digunakan oleh developer, QA, dan Product Owner atau Stakeholder terkait.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 sini juga sudah menggunakan server sendiri dengan konfigurasi yang berbeda dari server environment SIT. </a:t>
            </a:r>
            <a:endParaRPr sz="10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/>
          <p:nvPr/>
        </p:nvSpPr>
        <p:spPr>
          <a:xfrm>
            <a:off x="10405075" y="1498725"/>
            <a:ext cx="1874700" cy="30465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10511575" y="1605250"/>
            <a:ext cx="1661700" cy="23541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10618275" y="1722400"/>
            <a:ext cx="1448400" cy="5112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UAT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9750" y="2325550"/>
            <a:ext cx="665450" cy="4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10618225" y="2765575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Environment yang dapat digunakan oleh Developer, SQA, PO/Stakeholder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10618225" y="4060975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UAT database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UAT server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0" name="Google Shape;280;p32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281" name="Google Shape;281;p32"/>
            <p:cNvCxnSpPr>
              <a:endCxn id="282" idx="3"/>
            </p:cNvCxnSpPr>
            <p:nvPr/>
          </p:nvCxnSpPr>
          <p:spPr>
            <a:xfrm flipH="1">
              <a:off x="3021775" y="427150"/>
              <a:ext cx="45027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32"/>
            <p:cNvSpPr txBox="1"/>
            <p:nvPr/>
          </p:nvSpPr>
          <p:spPr>
            <a:xfrm>
              <a:off x="454375" y="144400"/>
              <a:ext cx="256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Jenis-Jenis Environment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283" name="Google Shape;2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0463" y="834838"/>
            <a:ext cx="17430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Pada environment ini, sebagian besar data dalam database digunakan oleh Product Owner atau Stakeholder terkait.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Sebelum produk di-deploy ke environment berikutnya, QA juga bisa melakukan testing pada environment ini.</a:t>
            </a:r>
            <a:endParaRPr sz="10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33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292" name="Google Shape;292;p33"/>
            <p:cNvCxnSpPr>
              <a:endCxn id="293" idx="3"/>
            </p:cNvCxnSpPr>
            <p:nvPr/>
          </p:nvCxnSpPr>
          <p:spPr>
            <a:xfrm flipH="1">
              <a:off x="3021775" y="427150"/>
              <a:ext cx="45027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3" name="Google Shape;293;p33"/>
            <p:cNvSpPr txBox="1"/>
            <p:nvPr/>
          </p:nvSpPr>
          <p:spPr>
            <a:xfrm>
              <a:off x="454375" y="144400"/>
              <a:ext cx="256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Jenis-Jenis Environment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294" name="Google Shape;29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701" y="1219301"/>
            <a:ext cx="4547613" cy="346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Rehearsal atau Staging</a:t>
            </a:r>
            <a:endParaRPr sz="10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Environment Rehearsal biasa digunakan untuk clone system (menggandakan sistem) yang ada pada environment Production.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Jadi, sistem yang ada pada environment Rehearsal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akan sama persis dengan environment Production.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Tujuannya sebagai simulasi untuk melihat adanya bug sebelum sistem yang ada di environment UAT di-deploy ke environment Production.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/>
          <p:nvPr/>
        </p:nvSpPr>
        <p:spPr>
          <a:xfrm>
            <a:off x="9535500" y="1568700"/>
            <a:ext cx="1874700" cy="30465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9642000" y="1675225"/>
            <a:ext cx="1661700" cy="23541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9748700" y="1792375"/>
            <a:ext cx="1448400" cy="5112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Rehearsal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0175" y="2395525"/>
            <a:ext cx="665450" cy="4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 txBox="1"/>
          <p:nvPr/>
        </p:nvSpPr>
        <p:spPr>
          <a:xfrm>
            <a:off x="9748650" y="2911750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Environment yang dapat digunakan oleh Developer, SQA.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9748650" y="4130950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Rehearsal database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Rehearsal server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8" name="Google Shape;308;p34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309" name="Google Shape;309;p34"/>
            <p:cNvCxnSpPr>
              <a:endCxn id="310" idx="3"/>
            </p:cNvCxnSpPr>
            <p:nvPr/>
          </p:nvCxnSpPr>
          <p:spPr>
            <a:xfrm flipH="1">
              <a:off x="3021775" y="427150"/>
              <a:ext cx="45027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0" name="Google Shape;310;p34"/>
            <p:cNvSpPr txBox="1"/>
            <p:nvPr/>
          </p:nvSpPr>
          <p:spPr>
            <a:xfrm>
              <a:off x="454375" y="144400"/>
              <a:ext cx="256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Jenis-Jenis Environment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311" name="Google Shape;3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7650" y="936001"/>
            <a:ext cx="5070124" cy="386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Oh iya, p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 environment ini, QA biasanya akan melakukan End to End Testing atau Smoke Testing.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Kalau ternyata tidak ada bug atau masalah lain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maka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deployment dilanjutkan ke environment Production atau siap dirilis!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7" name="Google Shape;3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35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320" name="Google Shape;320;p35"/>
            <p:cNvCxnSpPr>
              <a:endCxn id="321" idx="3"/>
            </p:cNvCxnSpPr>
            <p:nvPr/>
          </p:nvCxnSpPr>
          <p:spPr>
            <a:xfrm flipH="1">
              <a:off x="3021775" y="427150"/>
              <a:ext cx="45027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35"/>
            <p:cNvSpPr txBox="1"/>
            <p:nvPr/>
          </p:nvSpPr>
          <p:spPr>
            <a:xfrm>
              <a:off x="454375" y="144400"/>
              <a:ext cx="256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Jenis-Jenis Environment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322" name="Google Shape;3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3200" y="1315587"/>
            <a:ext cx="4572126" cy="348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Production</a:t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Environment Production bisa digunakan oleh End User.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Pada environment ini sudah tidak ada data-data testing. Jadi, semua data di sini adalah data sungguhan yang digunakan oleh End User.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/>
          <p:nvPr/>
        </p:nvSpPr>
        <p:spPr>
          <a:xfrm>
            <a:off x="9707875" y="1492775"/>
            <a:ext cx="1874700" cy="30465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9814375" y="1599300"/>
            <a:ext cx="1661700" cy="23541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9921075" y="1716450"/>
            <a:ext cx="1448400" cy="5112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2550" y="2319600"/>
            <a:ext cx="665450" cy="4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 txBox="1"/>
          <p:nvPr/>
        </p:nvSpPr>
        <p:spPr>
          <a:xfrm>
            <a:off x="9921025" y="2835825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Environment yang digunakan oleh End User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9921025" y="4055025"/>
            <a:ext cx="14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Production database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922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Production server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6" name="Google Shape;336;p36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337" name="Google Shape;337;p36"/>
            <p:cNvCxnSpPr>
              <a:endCxn id="338" idx="3"/>
            </p:cNvCxnSpPr>
            <p:nvPr/>
          </p:nvCxnSpPr>
          <p:spPr>
            <a:xfrm flipH="1">
              <a:off x="3021775" y="427150"/>
              <a:ext cx="45027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8" name="Google Shape;338;p36"/>
            <p:cNvSpPr txBox="1"/>
            <p:nvPr/>
          </p:nvSpPr>
          <p:spPr>
            <a:xfrm>
              <a:off x="454375" y="144400"/>
              <a:ext cx="256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Jenis-Jenis Environment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339" name="Google Shape;3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724" y="734550"/>
            <a:ext cx="5357270" cy="40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7"/>
          <p:cNvCxnSpPr>
            <a:endCxn id="347" idx="3"/>
          </p:cNvCxnSpPr>
          <p:nvPr/>
        </p:nvCxnSpPr>
        <p:spPr>
          <a:xfrm rot="10800000">
            <a:off x="3399300" y="427100"/>
            <a:ext cx="412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37"/>
          <p:cNvSpPr txBox="1"/>
          <p:nvPr/>
        </p:nvSpPr>
        <p:spPr>
          <a:xfrm>
            <a:off x="446100" y="140750"/>
            <a:ext cx="295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Peran QA dalam Deployment</a:t>
            </a:r>
            <a:endParaRPr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Sekarang, kamu pasti sudah paham sama deployment dan environment!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Terus, peran QA dalam deployment ini kira-kira bagaimana, ya?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Pagi-pagi cari teh panas, mari kita ulas!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400" y="858175"/>
            <a:ext cx="5172202" cy="394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Peran QA dalam deployment ternyata beragam lho berdasarkan setiap environment.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 kelima environment yang sudah kita bahas di awal, kita bisa memetakan berdasarkan bagaimana QA berperan menjadi empat bagian, antara lain: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Localhost dan SIT</a:t>
            </a:r>
            <a:endParaRPr b="1" sz="11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UAT</a:t>
            </a:r>
            <a:endParaRPr b="1" sz="11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Rehearsal</a:t>
            </a:r>
            <a:endParaRPr b="1" sz="11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Production</a:t>
            </a:r>
            <a:endParaRPr b="1" sz="11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Kita ulas satu per satu, yuk!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38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358" name="Google Shape;358;p38"/>
            <p:cNvCxnSpPr>
              <a:endCxn id="359" idx="3"/>
            </p:cNvCxnSpPr>
            <p:nvPr/>
          </p:nvCxnSpPr>
          <p:spPr>
            <a:xfrm flipH="1">
              <a:off x="3437275" y="427150"/>
              <a:ext cx="40872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9" name="Google Shape;359;p38"/>
            <p:cNvSpPr txBox="1"/>
            <p:nvPr/>
          </p:nvSpPr>
          <p:spPr>
            <a:xfrm>
              <a:off x="454375" y="144400"/>
              <a:ext cx="298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Peran QA dalam Deployment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360" name="Google Shape;3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624" y="1307113"/>
            <a:ext cx="4310951" cy="32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/>
          <p:nvPr/>
        </p:nvSpPr>
        <p:spPr>
          <a:xfrm>
            <a:off x="9294150" y="1406442"/>
            <a:ext cx="1441500" cy="23427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9376048" y="1488360"/>
            <a:ext cx="1277700" cy="18102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9458101" y="1578448"/>
            <a:ext cx="1113900" cy="3930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9145" y="2042271"/>
            <a:ext cx="511731" cy="33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 txBox="1"/>
          <p:nvPr/>
        </p:nvSpPr>
        <p:spPr>
          <a:xfrm>
            <a:off x="9458062" y="2439248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Environment yang digunakan oleh Developer.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9458062" y="3376812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Developer database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Localhost server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11153563" y="1406442"/>
            <a:ext cx="1441500" cy="23427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11235462" y="1488360"/>
            <a:ext cx="1277700" cy="18102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11317514" y="1578448"/>
            <a:ext cx="1113900" cy="3930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SIT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6983" y="2176571"/>
            <a:ext cx="511731" cy="33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9"/>
          <p:cNvSpPr txBox="1"/>
          <p:nvPr/>
        </p:nvSpPr>
        <p:spPr>
          <a:xfrm>
            <a:off x="11317475" y="2439248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Environment yang dapat digunakan oleh Developer dan SQA.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9"/>
          <p:cNvSpPr txBox="1"/>
          <p:nvPr/>
        </p:nvSpPr>
        <p:spPr>
          <a:xfrm>
            <a:off x="11317475" y="3376812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SIT database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SIT server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9"/>
          <p:cNvSpPr/>
          <p:nvPr/>
        </p:nvSpPr>
        <p:spPr>
          <a:xfrm rot="5400000">
            <a:off x="10829587" y="2486149"/>
            <a:ext cx="387300" cy="183300"/>
          </a:xfrm>
          <a:prstGeom prst="triangle">
            <a:avLst>
              <a:gd fmla="val 50000" name="adj"/>
            </a:avLst>
          </a:prstGeom>
          <a:solidFill>
            <a:srgbClr val="F287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 txBox="1"/>
          <p:nvPr/>
        </p:nvSpPr>
        <p:spPr>
          <a:xfrm rot="-5400000">
            <a:off x="9562667" y="2450693"/>
            <a:ext cx="255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28705"/>
                </a:solidFill>
                <a:latin typeface="Montserrat"/>
                <a:ea typeface="Montserrat"/>
                <a:cs typeface="Montserrat"/>
                <a:sym typeface="Montserrat"/>
              </a:rPr>
              <a:t>Deploy Build .apk/.ipa, Web, BE, services terkait</a:t>
            </a:r>
            <a:endParaRPr b="1" sz="800">
              <a:solidFill>
                <a:srgbClr val="F2870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9"/>
          <p:cNvSpPr/>
          <p:nvPr/>
        </p:nvSpPr>
        <p:spPr>
          <a:xfrm rot="5400000">
            <a:off x="12681059" y="2486149"/>
            <a:ext cx="387300" cy="183300"/>
          </a:xfrm>
          <a:prstGeom prst="triangle">
            <a:avLst>
              <a:gd fmla="val 50000" name="adj"/>
            </a:avLst>
          </a:prstGeom>
          <a:solidFill>
            <a:srgbClr val="F287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 txBox="1"/>
          <p:nvPr/>
        </p:nvSpPr>
        <p:spPr>
          <a:xfrm rot="-5400000">
            <a:off x="11414139" y="2450693"/>
            <a:ext cx="255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28705"/>
                </a:solidFill>
                <a:latin typeface="Montserrat"/>
                <a:ea typeface="Montserrat"/>
                <a:cs typeface="Montserrat"/>
                <a:sym typeface="Montserrat"/>
              </a:rPr>
              <a:t>Deploy Build .apk/.ipa, Web, BE, services terkait</a:t>
            </a:r>
            <a:endParaRPr b="1" sz="800">
              <a:solidFill>
                <a:srgbClr val="F2870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9"/>
          <p:cNvSpPr/>
          <p:nvPr/>
        </p:nvSpPr>
        <p:spPr>
          <a:xfrm rot="5400000">
            <a:off x="10855875" y="2303050"/>
            <a:ext cx="234900" cy="3251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F0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Berikut beberapa peran QA dalam Environment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SIT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Selama Sprint berjalan, QA melakukan testing fitur-fitur baru dan lama.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Saat QA menemukan bug di environment SIT, QA membuat bug report agar bug segera diperbaiki developer pada  environment Localhost.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diperbaiki, produk akan di-deploy ke environment SIT untuk dites ulang oleh QA.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9347650" y="4108350"/>
            <a:ext cx="325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Sprint berjalan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6" name="Google Shape;386;p39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387" name="Google Shape;387;p39"/>
            <p:cNvCxnSpPr>
              <a:endCxn id="388" idx="3"/>
            </p:cNvCxnSpPr>
            <p:nvPr/>
          </p:nvCxnSpPr>
          <p:spPr>
            <a:xfrm flipH="1">
              <a:off x="3437275" y="427150"/>
              <a:ext cx="40872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8" name="Google Shape;388;p39"/>
            <p:cNvSpPr txBox="1"/>
            <p:nvPr/>
          </p:nvSpPr>
          <p:spPr>
            <a:xfrm>
              <a:off x="454375" y="144400"/>
              <a:ext cx="298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Peran QA dalam Deployment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389" name="Google Shape;38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9624" y="1017678"/>
            <a:ext cx="4568599" cy="348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0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 environment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UAT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peran QA antara lain: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Smoke Testing sebelum sistem di-deploy ke environment UAT. Kalau tidak ada bug, bisa di-deploy dan dites oleh Product Owner atau Stakeholder.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Stand by (siaga) selama proses UAT dilakukan.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10365270" y="1092367"/>
            <a:ext cx="1441500" cy="23427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10447169" y="1174285"/>
            <a:ext cx="1277700" cy="18102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10529221" y="1264373"/>
            <a:ext cx="1113900" cy="3930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UAT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0266" y="1728196"/>
            <a:ext cx="511731" cy="33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0"/>
          <p:cNvSpPr txBox="1"/>
          <p:nvPr/>
        </p:nvSpPr>
        <p:spPr>
          <a:xfrm>
            <a:off x="10529183" y="2066575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Environment yang dapat digunakan oleh Developer, SQA, PO/Stakeholder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10529183" y="3062737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UAT database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UAT server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0"/>
          <p:cNvSpPr/>
          <p:nvPr/>
        </p:nvSpPr>
        <p:spPr>
          <a:xfrm rot="5400000">
            <a:off x="11882258" y="2172074"/>
            <a:ext cx="387300" cy="183300"/>
          </a:xfrm>
          <a:prstGeom prst="triangle">
            <a:avLst>
              <a:gd fmla="val 50000" name="adj"/>
            </a:avLst>
          </a:prstGeom>
          <a:solidFill>
            <a:srgbClr val="F287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"/>
          <p:cNvSpPr txBox="1"/>
          <p:nvPr/>
        </p:nvSpPr>
        <p:spPr>
          <a:xfrm rot="-5400000">
            <a:off x="10615338" y="2136618"/>
            <a:ext cx="255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28705"/>
                </a:solidFill>
                <a:latin typeface="Montserrat"/>
                <a:ea typeface="Montserrat"/>
                <a:cs typeface="Montserrat"/>
                <a:sym typeface="Montserrat"/>
              </a:rPr>
              <a:t>Deploy Build .apk/.ipa, Web, BE, services terkait</a:t>
            </a:r>
            <a:endParaRPr b="1" sz="800">
              <a:solidFill>
                <a:srgbClr val="F2870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0"/>
          <p:cNvSpPr/>
          <p:nvPr/>
        </p:nvSpPr>
        <p:spPr>
          <a:xfrm rot="5400000">
            <a:off x="10977549" y="2904425"/>
            <a:ext cx="234900" cy="142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F0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 txBox="1"/>
          <p:nvPr/>
        </p:nvSpPr>
        <p:spPr>
          <a:xfrm>
            <a:off x="9469300" y="3732125"/>
            <a:ext cx="325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Sebuah sprint / beberapa sprint berjalan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40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408" name="Google Shape;408;p40"/>
            <p:cNvCxnSpPr>
              <a:endCxn id="409" idx="3"/>
            </p:cNvCxnSpPr>
            <p:nvPr/>
          </p:nvCxnSpPr>
          <p:spPr>
            <a:xfrm flipH="1">
              <a:off x="3437275" y="427150"/>
              <a:ext cx="40872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9" name="Google Shape;409;p40"/>
            <p:cNvSpPr txBox="1"/>
            <p:nvPr/>
          </p:nvSpPr>
          <p:spPr>
            <a:xfrm>
              <a:off x="454375" y="144400"/>
              <a:ext cx="298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Peran QA dalam Deployment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410" name="Google Shape;41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7199" y="844846"/>
            <a:ext cx="5022102" cy="3828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Oh iya, karena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setiap environment memiliki spesifikasi dan konfigurasi yang berbeda, bisa saja bug  yang terjadi ternyata tidak terjadi di environment lain.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6" name="Google Shape;4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41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419" name="Google Shape;419;p41"/>
            <p:cNvCxnSpPr>
              <a:endCxn id="420" idx="3"/>
            </p:cNvCxnSpPr>
            <p:nvPr/>
          </p:nvCxnSpPr>
          <p:spPr>
            <a:xfrm flipH="1">
              <a:off x="3437275" y="427150"/>
              <a:ext cx="40872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0" name="Google Shape;420;p41"/>
            <p:cNvSpPr txBox="1"/>
            <p:nvPr/>
          </p:nvSpPr>
          <p:spPr>
            <a:xfrm>
              <a:off x="454375" y="144400"/>
              <a:ext cx="298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Peran QA dalam Deployment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421" name="Google Shape;42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800" y="963650"/>
            <a:ext cx="5110574" cy="389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375" y="1064725"/>
            <a:ext cx="4445176" cy="338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>
            <a:endCxn id="73" idx="3"/>
          </p:cNvCxnSpPr>
          <p:nvPr/>
        </p:nvCxnSpPr>
        <p:spPr>
          <a:xfrm flipH="1">
            <a:off x="1711075" y="427150"/>
            <a:ext cx="5813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54375" y="144400"/>
            <a:ext cx="1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54375" y="717100"/>
            <a:ext cx="47883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Selamat datang kembali, teman-teman!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topic sebelumnya, kita sudah bahas tentang Agile - Scrum.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topic 6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ini, kita akan membahas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tahapan deployment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 environment terakhir, yaitu production. Ini merupakan tahapan terakhir!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0" y="5711576"/>
            <a:ext cx="4445176" cy="3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2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Kalau d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alam environment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Rehearsal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QA berperan untuk: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End to End Testing atau Smoke Testing di environment Rehearsal, sebelum dirilis ke environment Production.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Code Freeze (developer tidak melakukan coding untuk fitur baru, standby jika ditemukan isu) untuk developer.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9442925" y="6290675"/>
            <a:ext cx="325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Saat release akan dilakukan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10291318" y="3598142"/>
            <a:ext cx="1441500" cy="23427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/>
          <p:nvPr/>
        </p:nvSpPr>
        <p:spPr>
          <a:xfrm>
            <a:off x="10373217" y="3680060"/>
            <a:ext cx="1277700" cy="18102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2"/>
          <p:cNvSpPr/>
          <p:nvPr/>
        </p:nvSpPr>
        <p:spPr>
          <a:xfrm>
            <a:off x="10455269" y="3770148"/>
            <a:ext cx="1113900" cy="3930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Rehearsal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6314" y="4233971"/>
            <a:ext cx="511731" cy="33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2"/>
          <p:cNvSpPr txBox="1"/>
          <p:nvPr/>
        </p:nvSpPr>
        <p:spPr>
          <a:xfrm>
            <a:off x="10455231" y="4630948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Environment yang dapat digunakan oleh Developer, SQA.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10455231" y="5568512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Rehearsal database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Rehearsal server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2"/>
          <p:cNvSpPr/>
          <p:nvPr/>
        </p:nvSpPr>
        <p:spPr>
          <a:xfrm rot="5400000">
            <a:off x="11815278" y="4677849"/>
            <a:ext cx="387300" cy="183300"/>
          </a:xfrm>
          <a:prstGeom prst="triangle">
            <a:avLst>
              <a:gd fmla="val 50000" name="adj"/>
            </a:avLst>
          </a:prstGeom>
          <a:solidFill>
            <a:srgbClr val="F287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2"/>
          <p:cNvSpPr txBox="1"/>
          <p:nvPr/>
        </p:nvSpPr>
        <p:spPr>
          <a:xfrm rot="-5400000">
            <a:off x="10548358" y="4642393"/>
            <a:ext cx="255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28705"/>
                </a:solidFill>
                <a:latin typeface="Montserrat"/>
                <a:ea typeface="Montserrat"/>
                <a:cs typeface="Montserrat"/>
                <a:sym typeface="Montserrat"/>
              </a:rPr>
              <a:t>Deploy Build .apk/.ipa, Web, BE, services terkait</a:t>
            </a:r>
            <a:endParaRPr b="1" sz="800">
              <a:solidFill>
                <a:srgbClr val="F2870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2"/>
          <p:cNvSpPr/>
          <p:nvPr/>
        </p:nvSpPr>
        <p:spPr>
          <a:xfrm rot="5400000">
            <a:off x="10889381" y="5410200"/>
            <a:ext cx="234900" cy="142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F0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42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440" name="Google Shape;440;p42"/>
            <p:cNvCxnSpPr>
              <a:endCxn id="441" idx="3"/>
            </p:cNvCxnSpPr>
            <p:nvPr/>
          </p:nvCxnSpPr>
          <p:spPr>
            <a:xfrm flipH="1">
              <a:off x="3437275" y="427150"/>
              <a:ext cx="40872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1" name="Google Shape;441;p42"/>
            <p:cNvSpPr txBox="1"/>
            <p:nvPr/>
          </p:nvSpPr>
          <p:spPr>
            <a:xfrm>
              <a:off x="454375" y="144400"/>
              <a:ext cx="298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Peran QA dalam Deployment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442" name="Google Shape;44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9350" y="831450"/>
            <a:ext cx="5103575" cy="389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sementara kalau di en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vironment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Production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QA berperan sebagai berikut: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Standby jika ada bug atau masalah dalam environment Production.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Jika bug ditemukan, QA bisa mengecek dengan step yang sama saat bug ditemukan oleh End User di environment UAT atau Rehearsal.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43"/>
          <p:cNvSpPr txBox="1"/>
          <p:nvPr/>
        </p:nvSpPr>
        <p:spPr>
          <a:xfrm>
            <a:off x="9403375" y="3732100"/>
            <a:ext cx="325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Proses release telah dilakukan.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10155916" y="998342"/>
            <a:ext cx="1441500" cy="2342700"/>
          </a:xfrm>
          <a:prstGeom prst="rect">
            <a:avLst/>
          </a:prstGeom>
          <a:solidFill>
            <a:srgbClr val="3F0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10237814" y="1080260"/>
            <a:ext cx="1277700" cy="1810200"/>
          </a:xfrm>
          <a:prstGeom prst="downArrowCallout">
            <a:avLst>
              <a:gd fmla="val 15385" name="adj1"/>
              <a:gd fmla="val 17308" name="adj2"/>
              <a:gd fmla="val 22788" name="adj3"/>
              <a:gd fmla="val 76468" name="adj4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/>
          <p:nvPr/>
        </p:nvSpPr>
        <p:spPr>
          <a:xfrm>
            <a:off x="10319867" y="1170348"/>
            <a:ext cx="1113900" cy="393000"/>
          </a:xfrm>
          <a:prstGeom prst="rect">
            <a:avLst/>
          </a:prstGeom>
          <a:solidFill>
            <a:srgbClr val="DFB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Production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0911" y="1634171"/>
            <a:ext cx="511731" cy="33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3"/>
          <p:cNvSpPr txBox="1"/>
          <p:nvPr/>
        </p:nvSpPr>
        <p:spPr>
          <a:xfrm>
            <a:off x="10319828" y="2031148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Environment yang digunakan oleh End User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3"/>
          <p:cNvSpPr txBox="1"/>
          <p:nvPr/>
        </p:nvSpPr>
        <p:spPr>
          <a:xfrm>
            <a:off x="10319828" y="2968712"/>
            <a:ext cx="111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Production database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Char char="●"/>
            </a:pPr>
            <a:r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Production server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3"/>
          <p:cNvSpPr/>
          <p:nvPr/>
        </p:nvSpPr>
        <p:spPr>
          <a:xfrm rot="5400000">
            <a:off x="10766743" y="2810400"/>
            <a:ext cx="234900" cy="142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F0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3"/>
          <p:cNvGrpSpPr/>
          <p:nvPr/>
        </p:nvGrpSpPr>
        <p:grpSpPr>
          <a:xfrm>
            <a:off x="454375" y="144400"/>
            <a:ext cx="7070100" cy="572700"/>
            <a:chOff x="454375" y="144400"/>
            <a:chExt cx="7070100" cy="572700"/>
          </a:xfrm>
        </p:grpSpPr>
        <p:cxnSp>
          <p:nvCxnSpPr>
            <p:cNvPr id="459" name="Google Shape;459;p43"/>
            <p:cNvCxnSpPr>
              <a:endCxn id="460" idx="3"/>
            </p:cNvCxnSpPr>
            <p:nvPr/>
          </p:nvCxnSpPr>
          <p:spPr>
            <a:xfrm flipH="1">
              <a:off x="3437275" y="427150"/>
              <a:ext cx="4087200" cy="360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0" name="Google Shape;460;p43"/>
            <p:cNvSpPr txBox="1"/>
            <p:nvPr/>
          </p:nvSpPr>
          <p:spPr>
            <a:xfrm>
              <a:off x="454375" y="144400"/>
              <a:ext cx="298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Peran QA dalam Deployment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461" name="Google Shape;46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7664" y="628100"/>
            <a:ext cx="5590787" cy="42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44"/>
          <p:cNvCxnSpPr>
            <a:endCxn id="469" idx="3"/>
          </p:cNvCxnSpPr>
          <p:nvPr/>
        </p:nvCxnSpPr>
        <p:spPr>
          <a:xfrm flipH="1">
            <a:off x="2143975" y="427150"/>
            <a:ext cx="5380500" cy="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44"/>
          <p:cNvSpPr txBox="1"/>
          <p:nvPr/>
        </p:nvSpPr>
        <p:spPr>
          <a:xfrm>
            <a:off x="454375" y="144400"/>
            <a:ext cx="168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Refleksi Belajar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Yeay! Selesai sudah materi tentang Deployment kita.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Dari testing di berbagai Environment tadi, menurut kamu di environment mana sih Software Quality Assurance akan banyak terlibat?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1" name="Google Shape;47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8" y="1203350"/>
            <a:ext cx="4235974" cy="32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"/>
          <p:cNvSpPr txBox="1"/>
          <p:nvPr/>
        </p:nvSpPr>
        <p:spPr>
          <a:xfrm>
            <a:off x="445650" y="717100"/>
            <a:ext cx="4124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 Chapter 2 Topic 6 kali ini, kita sudah belajar tentang...</a:t>
            </a:r>
            <a:endParaRPr b="1"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AB40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Deployment adalah semua proses dalam membuat perangkat lunak ataupun keras, agar berjalan dengan baik di environment-nya.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AB40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Environment</a:t>
            </a:r>
            <a:endParaRPr b="1"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 itu sistem yang mendukung suatu pengembangan produk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7" name="Google Shape;4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45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9" name="Google Shape;47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Rangkuman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81" name="Google Shape;48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750" y="1189450"/>
            <a:ext cx="4737475" cy="36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"/>
          <p:cNvSpPr txBox="1"/>
          <p:nvPr/>
        </p:nvSpPr>
        <p:spPr>
          <a:xfrm>
            <a:off x="445650" y="717100"/>
            <a:ext cx="4124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 Chapter 2 Topic 6 kali ini, kita sudah belajar tentang...</a:t>
            </a:r>
            <a:endParaRPr b="1"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AB40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Deployment adalah semua proses dalam membuat perangkat lunak ataupun keras, agar berjalan dengan baik di environment-nya.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AB40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Environment</a:t>
            </a:r>
            <a:endParaRPr b="1"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 itu sistem yang mendukung suatu pengembangan produk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7" name="Google Shape;48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46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9" name="Google Shape;48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Rangkuman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91" name="Google Shape;49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750" y="1189450"/>
            <a:ext cx="4737475" cy="36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"/>
          <p:cNvSpPr txBox="1"/>
          <p:nvPr/>
        </p:nvSpPr>
        <p:spPr>
          <a:xfrm>
            <a:off x="445650" y="717100"/>
            <a:ext cx="4124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AB40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Jenis-jenis Environment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Local Host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UAT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Rehearsal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Production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47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9" name="Google Shape;49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Rangkuman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01" name="Google Shape;50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750" y="1189450"/>
            <a:ext cx="4737475" cy="36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/>
          <p:nvPr/>
        </p:nvSpPr>
        <p:spPr>
          <a:xfrm>
            <a:off x="445650" y="717100"/>
            <a:ext cx="4124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Kita sudah belajar banyak hal nih, biar makin mantep, yuk baca juga referensi ini!</a:t>
            </a:r>
            <a:endParaRPr b="1"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Apa itu Deploy?</a:t>
            </a:r>
            <a:endParaRPr b="1"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Pentingnya QA Environment</a:t>
            </a:r>
            <a:endParaRPr b="1" sz="1100" u="sng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 yang harus diketahui QA tentang Proses Manajemen Rilis dan Deployment</a:t>
            </a:r>
            <a:endParaRPr b="1" sz="1100" u="sng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7" name="Google Shape;507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48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9" name="Google Shape;509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Referensi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11" name="Google Shape;511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69750" y="1189450"/>
            <a:ext cx="4737475" cy="36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 txBox="1"/>
          <p:nvPr/>
        </p:nvSpPr>
        <p:spPr>
          <a:xfrm>
            <a:off x="453375" y="725150"/>
            <a:ext cx="4118700" cy="39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Well done! Kamu udah berhasil menyelesaikan Chapter 2 Topic 6!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Pada topic berikutnya, kita akan belajar tentang </a:t>
            </a: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API testing berbasis GUI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yaps!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Sampai jumpa pada Chapter 3, gengs!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7" name="Google Shape;5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9" name="Google Shape;519;p49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49"/>
          <p:cNvSpPr txBox="1"/>
          <p:nvPr/>
        </p:nvSpPr>
        <p:spPr>
          <a:xfrm>
            <a:off x="453375" y="152450"/>
            <a:ext cx="112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21" name="Google Shape;52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9775" y="1240625"/>
            <a:ext cx="5120174" cy="39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Di topik kali ini, kamu akan belajar beberapa poin berikut:</a:t>
            </a:r>
            <a:r>
              <a:rPr b="1" lang="en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Jenis-jenis environment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Tahapan deployment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5300" y="1104126"/>
            <a:ext cx="4445176" cy="3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4375" y="717100"/>
            <a:ext cx="35397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Mini Practice: Offline</a:t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Sebelum kita mulai belajar……</a:t>
            </a:r>
            <a:r>
              <a:rPr b="1" lang="en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Coba tonton video kali ini untuk mengenal apa yang akan kita pelajari pada materi kali ini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Lalu, simpulkan apa yang kamu pahami dari video tentang testing environment tersebut.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Hi Friends,&#10;&#10;Please find my latest video for you to understand complete detail of Testing cycle and environment and why it is required.&#10;&#10;Thanks&#10;Amit Goyal" id="96" name="Google Shape;96;p17" title="Software Testing and Environment(DEV/SIT/UAT/PROD) in IT Corporate world in Hindi - Amit Goyal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227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4" idx="3"/>
          </p:cNvCxnSpPr>
          <p:nvPr/>
        </p:nvCxnSpPr>
        <p:spPr>
          <a:xfrm rot="10800000">
            <a:off x="3558900" y="427100"/>
            <a:ext cx="3965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8"/>
          <p:cNvSpPr txBox="1"/>
          <p:nvPr/>
        </p:nvSpPr>
        <p:spPr>
          <a:xfrm>
            <a:off x="446100" y="140750"/>
            <a:ext cx="311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Deployment dan Environment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Sebelum kita ulas lebih jauh peran QA dalam deployment, kita pahami dulu yuk pengertian deployment!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Deployment itu apa sih? Cuss,</a:t>
            </a: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kita cari tahu!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4200" y="708799"/>
            <a:ext cx="5499926" cy="4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Pernah nggak kamu mendengar kata “deploy”?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 ini akan sering kita jumpai dalam pengembangan produk, misalnya “Product Deployment”.</a:t>
            </a:r>
            <a:endParaRPr b="1" sz="11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Kata "deploy" berasal dari bahasa Perancis, yaitu “deployer” yang berarti spread, menyebar, atau mengatur secara strategis.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Kata ini biasanya sering digunakan dalam konteks strategi militer.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>
            <a:endCxn id="114" idx="3"/>
          </p:cNvCxnSpPr>
          <p:nvPr/>
        </p:nvCxnSpPr>
        <p:spPr>
          <a:xfrm rot="10800000">
            <a:off x="3583075" y="427100"/>
            <a:ext cx="39414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54375" y="140750"/>
            <a:ext cx="31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Deployment dan Environment 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9333300" y="872050"/>
            <a:ext cx="3344100" cy="3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Sabrina dengan kostum perancis/ berada di menara epel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text : Deployer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5">
            <a:alphaModFix/>
          </a:blip>
          <a:srcRect b="0" l="10044" r="13103" t="0"/>
          <a:stretch/>
        </p:blipFill>
        <p:spPr>
          <a:xfrm>
            <a:off x="4565925" y="717100"/>
            <a:ext cx="4117500" cy="40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Deployment itu seperti serangkaian proses memasak mie</a:t>
            </a:r>
            <a:endParaRPr b="1" sz="16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Saat kita mau menyajikan mie, banyak hal yang perlu dilakukan, kan? Mulai dari merebus mie, meniriskan, mencampur bumbu, hingga menyiapkan toping. 🍝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deployment dalam pengembangan produk juga gitu, gengs!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Deployment adalah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semua proses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 membuat perangkat lunak ataupun keras, agar berjalan dengan baik di environment-nya.</a:t>
            </a:r>
            <a:endParaRPr b="1"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0"/>
          <p:cNvGrpSpPr/>
          <p:nvPr/>
        </p:nvGrpSpPr>
        <p:grpSpPr>
          <a:xfrm>
            <a:off x="454375" y="140750"/>
            <a:ext cx="7070100" cy="572700"/>
            <a:chOff x="454375" y="140750"/>
            <a:chExt cx="7070100" cy="572700"/>
          </a:xfrm>
        </p:grpSpPr>
        <p:sp>
          <p:nvSpPr>
            <p:cNvPr id="126" name="Google Shape;126;p20"/>
            <p:cNvSpPr txBox="1"/>
            <p:nvPr/>
          </p:nvSpPr>
          <p:spPr>
            <a:xfrm>
              <a:off x="454375" y="140750"/>
              <a:ext cx="3128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Deployment dan Environment 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27" name="Google Shape;127;p20"/>
            <p:cNvCxnSpPr/>
            <p:nvPr/>
          </p:nvCxnSpPr>
          <p:spPr>
            <a:xfrm rot="10800000">
              <a:off x="3583075" y="427100"/>
              <a:ext cx="3941400" cy="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774" y="989875"/>
            <a:ext cx="4641573" cy="353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Proses-proses tersebut bisa dalam bentuk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instalasi, konfigurasi, menjalankan, menguji, hingga membuat perubahan yang diperlukan.</a:t>
            </a:r>
            <a:endParaRPr b="1"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Hal ini penting lho karena beberapa environment pengembangan produk, bisa saja memiliki konfigurasi dan spesifikasi yang berbeda sesuai kebutuhan.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Hemm, dari tadi bahas soal environment. Emangnya, environment itu apa sih?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1"/>
          <p:cNvGrpSpPr/>
          <p:nvPr/>
        </p:nvGrpSpPr>
        <p:grpSpPr>
          <a:xfrm>
            <a:off x="454375" y="140750"/>
            <a:ext cx="7070100" cy="572700"/>
            <a:chOff x="454375" y="140750"/>
            <a:chExt cx="7070100" cy="572700"/>
          </a:xfrm>
        </p:grpSpPr>
        <p:sp>
          <p:nvSpPr>
            <p:cNvPr id="137" name="Google Shape;137;p21"/>
            <p:cNvSpPr txBox="1"/>
            <p:nvPr/>
          </p:nvSpPr>
          <p:spPr>
            <a:xfrm>
              <a:off x="454375" y="140750"/>
              <a:ext cx="3128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761A7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Deployment dan Environment </a:t>
              </a:r>
              <a:endParaRPr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38" name="Google Shape;138;p21"/>
            <p:cNvCxnSpPr/>
            <p:nvPr/>
          </p:nvCxnSpPr>
          <p:spPr>
            <a:xfrm rot="10800000">
              <a:off x="3583075" y="427100"/>
              <a:ext cx="3941400" cy="0"/>
            </a:xfrm>
            <a:prstGeom prst="straightConnector1">
              <a:avLst/>
            </a:prstGeom>
            <a:noFill/>
            <a:ln cap="flat" cmpd="sng" w="19050">
              <a:solidFill>
                <a:srgbClr val="761A7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52638"/>
            <a:ext cx="4477148" cy="34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