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aleway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Montserrat ExtraBold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B58505-1F64-4C39-AFB1-0FD388280661}">
  <a:tblStyle styleId="{F6B58505-1F64-4C39-AFB1-0FD388280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MontserratExtraBold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bold.fntdata"/><Relationship Id="rId61" Type="http://schemas.openxmlformats.org/officeDocument/2006/relationships/font" Target="fonts/Raleway-regular.fntdata"/><Relationship Id="rId20" Type="http://schemas.openxmlformats.org/officeDocument/2006/relationships/slide" Target="slides/slide14.xml"/><Relationship Id="rId64" Type="http://schemas.openxmlformats.org/officeDocument/2006/relationships/font" Target="fonts/Raleway-boldItalic.fntdata"/><Relationship Id="rId63" Type="http://schemas.openxmlformats.org/officeDocument/2006/relationships/font" Target="fonts/Raleway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Extra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6deca8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36deca8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b8978e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fdb8978e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db8978e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fdb8978e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b8978ea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fdb8978ea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48bec7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048bec7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48bec73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4048bec73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48bec7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4048bec7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48bec7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4048bec7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048bec7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4048bec7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48bec73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4048bec73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048bec73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4048bec73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6deca80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6deca80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db8978ea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fdb8978ea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048bec73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4048bec73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Bug report adalah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laporan yang berisi informasi tentang bug dan hal yang perlu diperbaiki dalam produk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048bec73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4048bec7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Bug report adalah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laporan yang berisi informasi tentang bug dan hal yang perlu diperbaiki dalam produk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db8978ea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fdb8978e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db8978e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fdb8978e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db8978e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fdb8978e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db8978ea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fdb8978ea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db8978ea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db8978ea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db8978ea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fdb8978ea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db8978ea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fdb8978ea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048bec7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4048bec7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db8978e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fdb8978e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db8978e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fdb8978e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db8978ea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fdb8978ea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db8978ea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fdb8978ea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db8978e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fdb8978e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db8978ea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fdb8978ea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db8978ea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fdb8978ea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db8978ea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fdb8978ea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db8978ea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fdb8978ea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db8978ea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fdb8978ea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48bec7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048bec7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db8978ea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fdb8978ea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db8978ea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fdb8978ea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db8978ea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fdb8978ea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db8978ea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fdb8978ea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db8978ea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fdb8978ea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db8978ea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fdb8978ea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db8978ea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fdb8978ea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db8978ea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fdb8978ea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53a800b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53a800b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4048bec73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4048bec73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b8978e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fdb8978e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6deca80f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136deca80f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6deca80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36deca80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6deca80f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36deca80f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6deca80f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136deca80f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f89ecd98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3f89ecd98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b8978ea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db8978e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b8978e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db8978e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b8978e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db8978e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b8978e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db8978e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www.browserstack.com/guide/bug-severity-vs-priority#:~:text=Bug%20priority%20refers%20to%20how,a%20software%20development%20life%20cycle.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www.qamadness.com/bug-severity-vs-priority/" TargetMode="External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www.browserstack.com/guide/bug-severity-vs-priority#:~:text=Bug%20priority%20refers%20to%20how,a%20software%20development%20life%20cycle.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Relationship Id="rId5" Type="http://schemas.openxmlformats.org/officeDocument/2006/relationships/hyperlink" Target="https://docs.google.com/" TargetMode="External"/><Relationship Id="rId6" Type="http://schemas.openxmlformats.org/officeDocument/2006/relationships/hyperlink" Target="https://www.microsoft.com/en-us/microsoft-365/word" TargetMode="External"/><Relationship Id="rId7" Type="http://schemas.openxmlformats.org/officeDocument/2006/relationships/hyperlink" Target="http://jira.atlassian.com" TargetMode="External"/><Relationship Id="rId8" Type="http://schemas.openxmlformats.org/officeDocument/2006/relationships/hyperlink" Target="http://trello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filmen.herokuapp.com/login" TargetMode="External"/><Relationship Id="rId6" Type="http://schemas.openxmlformats.org/officeDocument/2006/relationships/hyperlink" Target="https://docs.google.com/document/d/1MF0POxK1Ph35IJIFfVvp6AFIcwpBbiwL6wFvvF8ZGz8/edit" TargetMode="External"/><Relationship Id="rId7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geeksforgeeks.org/difference-between-severity-and-priority-in-testing/" TargetMode="External"/><Relationship Id="rId4" Type="http://schemas.openxmlformats.org/officeDocument/2006/relationships/hyperlink" Target="https://academy.test.io/en/articles/2541949-bug-report-requirements" TargetMode="External"/><Relationship Id="rId9" Type="http://schemas.openxmlformats.org/officeDocument/2006/relationships/image" Target="../media/image56.png"/><Relationship Id="rId5" Type="http://schemas.openxmlformats.org/officeDocument/2006/relationships/hyperlink" Target="https://www.atlassian.com/software/jira/features/bug-tracking" TargetMode="External"/><Relationship Id="rId6" Type="http://schemas.openxmlformats.org/officeDocument/2006/relationships/hyperlink" Target="https://www.youtube.com/watch?v=m_vR1F03HqE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www.geeksforgeeks.org/difference-between-severity-and-priority-in-testing/" TargetMode="External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Bug Reporting</a:t>
            </a: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Topic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2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Beda tempat, bisa beda tingkat!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Penentuan tingkat bug severity tiap perusahaan bisa berbeda-beda,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gengs! Semuanya kembali ke kebutuhan setiap perusahaan. 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bisa saja lho perusahaan Bingle bilang tingkatnya minor, ternyata di perusahaan lain dibilang medium~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909" y="914400"/>
            <a:ext cx="4710966" cy="35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3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6713" y="1479075"/>
            <a:ext cx="4539831" cy="3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09675" y="914400"/>
            <a:ext cx="8173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Berikut beberapa contoh tingkatan atau klasifikasi bug severity dalam perusahaan: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4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173288"/>
            <a:ext cx="4127400" cy="31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Kalau beda-beda, cara menentukan tingkat severity bug-nya gimana dong?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Nah, karena setiap perusahaan punya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klasifikasi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atau pengkategorian yang berbeda, berarti nggak ada acuan yang tetap kan buat menentukan tingkat severity-nya?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Tapi,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secara umum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kita bisa membaginya seperti contoh di samping,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5"/>
          <p:cNvCxnSpPr/>
          <p:nvPr/>
        </p:nvCxnSpPr>
        <p:spPr>
          <a:xfrm rot="10800000">
            <a:off x="2159825" y="427100"/>
            <a:ext cx="5364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5"/>
          <p:cNvSpPr txBox="1"/>
          <p:nvPr/>
        </p:nvSpPr>
        <p:spPr>
          <a:xfrm>
            <a:off x="477900" y="1407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Selain Bug Severity, sebagai seorang QA, kita juga perlu tau bug mana yang perlu diprioritaskan untuk diselesaikan lebih dulu, gengs.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 mungkin dong semua bug yang muncul dapat kita selesaikan dalam satu waktu?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Makanya perlu yang namanya </a:t>
            </a:r>
            <a:r>
              <a:rPr b="1" i="1" lang="en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priority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300" y="989280"/>
            <a:ext cx="4643101" cy="353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150" y="2960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6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 itu Bug </a:t>
            </a: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Priority?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priority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adalah tingkatan atau level dari </a:t>
            </a:r>
            <a:r>
              <a:rPr lang="en" sz="1100">
                <a:solidFill>
                  <a:srgbClr val="202124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seberapa mendesak bug perlu diperbaiki dan dihilangkan dari situs web atau aplikasi yang sedang dikembangkan.</a:t>
            </a:r>
            <a:endParaRPr sz="1100">
              <a:solidFill>
                <a:srgbClr val="202124"/>
              </a:solidFill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6896768" y="1614975"/>
            <a:ext cx="1389000" cy="46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Bug Priority</a:t>
            </a:r>
            <a:endParaRPr b="1" sz="1300"/>
          </a:p>
        </p:txBody>
      </p:sp>
      <p:sp>
        <p:nvSpPr>
          <p:cNvPr id="186" name="Google Shape;186;p26"/>
          <p:cNvSpPr/>
          <p:nvPr/>
        </p:nvSpPr>
        <p:spPr>
          <a:xfrm>
            <a:off x="6958200" y="2080226"/>
            <a:ext cx="1246500" cy="465300"/>
          </a:xfrm>
          <a:prstGeom prst="roundRect">
            <a:avLst>
              <a:gd fmla="val 16667" name="adj"/>
            </a:avLst>
          </a:prstGeom>
          <a:solidFill>
            <a:srgbClr val="F18D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High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6958200" y="2513452"/>
            <a:ext cx="1246500" cy="465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Middle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6958201" y="2964221"/>
            <a:ext cx="1246500" cy="403800"/>
          </a:xfrm>
          <a:prstGeom prst="roundRect">
            <a:avLst>
              <a:gd fmla="val 16667" name="adj"/>
            </a:avLst>
          </a:prstGeom>
          <a:solidFill>
            <a:srgbClr val="0CB6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Low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150" y="2960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7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Bug Severity dan Priority. Apa bedanya?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Kalo bug severity fokusnya adalah </a:t>
            </a: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menentukan tingkat keparahan suatu bug, lain halnya dengan si priority ini, gengs.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priority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ini akan </a:t>
            </a: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fokusnya adalah menentukan bug mana  yang dapat diselesaikan lebih dulu atau diprioritaskan.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6">
            <a:alphaModFix/>
          </a:blip>
          <a:srcRect b="35199" l="-2102" r="66527" t="0"/>
          <a:stretch/>
        </p:blipFill>
        <p:spPr>
          <a:xfrm>
            <a:off x="5064500" y="1329850"/>
            <a:ext cx="1615025" cy="2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5207734" y="1676475"/>
            <a:ext cx="1316700" cy="342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Bug Severity</a:t>
            </a:r>
            <a:endParaRPr b="1" sz="1300"/>
          </a:p>
        </p:txBody>
      </p:sp>
      <p:sp>
        <p:nvSpPr>
          <p:cNvPr id="200" name="Google Shape;200;p27"/>
          <p:cNvSpPr/>
          <p:nvPr/>
        </p:nvSpPr>
        <p:spPr>
          <a:xfrm>
            <a:off x="6896768" y="1614975"/>
            <a:ext cx="1389000" cy="46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Bug Priority</a:t>
            </a:r>
            <a:endParaRPr b="1" sz="1300"/>
          </a:p>
        </p:txBody>
      </p:sp>
      <p:sp>
        <p:nvSpPr>
          <p:cNvPr id="201" name="Google Shape;201;p27"/>
          <p:cNvSpPr/>
          <p:nvPr/>
        </p:nvSpPr>
        <p:spPr>
          <a:xfrm>
            <a:off x="6958200" y="2080226"/>
            <a:ext cx="1246500" cy="465300"/>
          </a:xfrm>
          <a:prstGeom prst="roundRect">
            <a:avLst>
              <a:gd fmla="val 16667" name="adj"/>
            </a:avLst>
          </a:prstGeom>
          <a:solidFill>
            <a:srgbClr val="F18D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High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958200" y="2513452"/>
            <a:ext cx="1246500" cy="465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Middle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58201" y="2964221"/>
            <a:ext cx="1246500" cy="403800"/>
          </a:xfrm>
          <a:prstGeom prst="roundRect">
            <a:avLst>
              <a:gd fmla="val 16667" name="adj"/>
            </a:avLst>
          </a:prstGeom>
          <a:solidFill>
            <a:srgbClr val="0CB6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Low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150" y="2960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8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094225" y="519950"/>
            <a:ext cx="46467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 ini perbedaan lebih detail antara </a:t>
            </a:r>
            <a:r>
              <a:rPr b="1" lang="en" sz="1600" u="sng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Severity dengan Bug Priority</a:t>
            </a:r>
            <a:endParaRPr b="1" sz="11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5047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{F6B58505-1F64-4C39-AFB1-0FD388280661}</a:tableStyleId>
              </a:tblPr>
              <a:tblGrid>
                <a:gridCol w="4055775"/>
                <a:gridCol w="4055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Bug Severity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36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Bug Priority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3673"/>
                    </a:solidFill>
                  </a:tcPr>
                </a:tc>
              </a:tr>
              <a:tr h="73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Lebih kepada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efek yang ditimbulkan oleh bug terhadap fungsi dari software atau produk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Lebih ke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pada instruksi untuk developer dalam menentukan bug mana yang akan diselesaikan terlebih dahulu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Didorong oleh kinerja fungsi perangkat lunak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Didorong oleh nilai bisnis dan waktu rilis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100"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Tingkat keparahan tinggi dan status prioritas rendah menandakan bahwa bug dapat menyebabkan kerusakan yang signifikan, tetapi dapat diperbaiki di kemudian hari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Prioritas tinggi dan status keparahan rendah menandakan bahwa bug harus segera diperbaiki tetapi tidak terlalu mempengaruhi fungsi software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150" y="2960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9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0" name="Google Shape;22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Bagaimana cara mengklasifikasikan bug severity dan priority?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Identifikasi seberapa sering bug terjadi. Walaupun bug minor, tapi akan menjadi masalah apabila sering terjadi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Ketika bug sudah ditemukan, dapat dilakukan pengujian untuk menentukan tingkat severity dan priority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700" y="934613"/>
            <a:ext cx="4672300" cy="35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150" y="2960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0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Kuy kita coba latihan menentukan Bug Severity &amp; Priority dari mini kasus berikut!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 1 : Live Session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Sebuah situs web dirender dengan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browser lawas dan ditemukan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banyak kekurangan. Bug yang ditemukan antara lain: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Logo tidak muncul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yang ditampilkan menjadi berantakan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Tampilan gambar terlalu berpiksel sehingga terlihat kurang jelas dengan warna yang kabur.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350" y="717101"/>
            <a:ext cx="5357263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150" y="2960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1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09675" y="1379250"/>
            <a:ext cx="4127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Tugas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Tentukan jenis bug yang muncul tersebut sesuai dengan severity dan priority!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sudah dikerjakan, bahas jawabannya saat di kelas bersama Fasilitator, ya 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350" y="717101"/>
            <a:ext cx="5357263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874100" y="505800"/>
            <a:ext cx="53958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Selamat datang di 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Topic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b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course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</a:t>
            </a:r>
            <a:r>
              <a:rPr b="1" i="0" lang="en" sz="17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Binar Academy!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900" y="1984000"/>
            <a:ext cx="3895000" cy="29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2"/>
          <p:cNvCxnSpPr/>
          <p:nvPr/>
        </p:nvCxnSpPr>
        <p:spPr>
          <a:xfrm flipH="1">
            <a:off x="2106600" y="427100"/>
            <a:ext cx="5417700" cy="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32"/>
          <p:cNvSpPr txBox="1"/>
          <p:nvPr/>
        </p:nvSpPr>
        <p:spPr>
          <a:xfrm>
            <a:off x="477900" y="14075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Udah kenal sama Bug Severity dan Bug Priority, saatnya kita meluncur ke pembelajaran berikutnya tentang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Konsep Bug Reporting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Kira-kira Bug Reporting itu apa sih? Terus bikinnya pakai tools apa aja, ya?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Pergi ke Bali beli kencur, mari meluncur~</a:t>
            </a:r>
            <a:endParaRPr b="1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401" y="1064725"/>
            <a:ext cx="4957423" cy="37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3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81950" y="2016700"/>
            <a:ext cx="4127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 itu Bug Reporting?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899" y="1159925"/>
            <a:ext cx="4529985" cy="34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581950" y="2559600"/>
            <a:ext cx="44295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Bug Reporting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aporan yang berisi informasi tentang bug dan hal yang perlu diperbaiki dalam produk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Laporan ini dibuat oleh QA dengan format tertentu, gengs!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4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20225" y="1994775"/>
            <a:ext cx="4127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Terus, bentuk Bug Reporting itu kaya apa sih?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899" y="1159925"/>
            <a:ext cx="4529985" cy="34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626975" y="2697700"/>
            <a:ext cx="4429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Tentunya, format dan isi informasinya menyesuaikan dengan jenis produk yang dites, apakah website, aplikasi smartphone, dan lainnya.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 rotWithShape="1">
          <a:blip r:embed="rId5">
            <a:alphaModFix/>
          </a:blip>
          <a:srcRect b="23455" l="0" r="0" t="12123"/>
          <a:stretch/>
        </p:blipFill>
        <p:spPr>
          <a:xfrm>
            <a:off x="1694775" y="1597600"/>
            <a:ext cx="5884650" cy="28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2206950" y="1002700"/>
            <a:ext cx="4730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Mengapa sih bug report perlu dibuat?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35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5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Ternyata, ada dua metode untuk membuat bug report</a:t>
            </a: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, lho!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Metode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 tergantung pada role QA yang membuatnya. Beda role QA, beda pula report yang dihasilkan.   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075" y="1315315"/>
            <a:ext cx="4046351" cy="3084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6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36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509675" y="914400"/>
            <a:ext cx="4086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Jadi, ada dua role ya, gengs! Yaitu QA Manual </a:t>
            </a: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n QA Engineer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Kalau testingnya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dilakukan oleh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QA Manu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be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rarti bug report-nya perlu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dibuat secara manual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bug report akan disusun dengan format tertentu, sesuai ketentuan tim maupun perusahaannya gitu~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075" y="977950"/>
            <a:ext cx="5014925" cy="382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37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37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/>
        </p:nvSpPr>
        <p:spPr>
          <a:xfrm>
            <a:off x="509675" y="914400"/>
            <a:ext cx="4214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Sedangkan, kalau testingnya dilakukan oleh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QA Engineer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bug report akan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dibuat secara otomatis (generate)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QA Engineer nggak perlu membuatnya secara manual, gengs! Kode-kode atau tools yang dipakai buat testing akan langsung membuatkan reportnya.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Untuk pembuatan bug reporting secara otomatis ini, kita pelajari di Chapter 4, yaps!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475" y="1024125"/>
            <a:ext cx="4651409" cy="3548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8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38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509675" y="914400"/>
            <a:ext cx="4214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Buat QA Engineer, nggak bisa ngandelin satu jenis metode aja, gengs!</a:t>
            </a:r>
            <a:endParaRPr b="1" sz="16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Ternyata, kebijakan metode pembuatan bug report ini tergantung ke tim atau perusahaan masing-masing.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Pada beberapa tempat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QA Engineer bisa saja diminta membuat bug report manual.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826" y="845162"/>
            <a:ext cx="5279976" cy="402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9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39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509675" y="914400"/>
            <a:ext cx="4214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sangat mungkin nantinya ada perusahan atau tim menugaskan QA membuat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bug report dengan metode manual dan automation sekaligus!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Umumnya, pembuatan kedua bug report sekaligus ini berfungsi sebagai pelengkap bug report yang lain. Jadi, sebagai informasi tambahan gitu,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725" y="1124825"/>
            <a:ext cx="4672300" cy="356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0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40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Biar mudah dipahami, kita pakai bahasa yang banyak dimengerti, yaps!</a:t>
            </a:r>
            <a:endParaRPr b="1" sz="1600">
              <a:solidFill>
                <a:srgbClr val="652F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Baik bug report yang dibuat secara manual maupun automation testing, bahasa yang dipakai adalah B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ahasa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Inggris.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Hal ini dikarenakan Bahasa Inggris adalah bahasa universal. Maksud dari universal ini, biar bisa dipahami sama semua anggota tim kita,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025" y="902200"/>
            <a:ext cx="5098291" cy="3886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1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41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Haalloo, teman-teman!👋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 topic sebelumnya, kita udah bahas tentang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Bug,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mulai dari apa itu bug sampai Bug Follow Up.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Nah, di topic kali ini, kita akan belajar tentang bagaimana menyusun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Bug Reporting.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Bug report ini harus dibuat setelah kita selesai mencari bug, gengs!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Yuk, belajar bareng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Sabrina! 😃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00" y="110412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kalau anggota tim ada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menggunakan bahasa asing atau berasal dari luar Indonesia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mereka lebih mudah memahami report yang sudah kita buat, deh~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Tetapi, ada juga kok perusahaan yang menggunakan Bahasa Indonesia saja untuk membuat bug report. Semuanya tergantung aturan perusahaannya.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150" y="823600"/>
            <a:ext cx="4834474" cy="3685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42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2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Terus, tools apa sih yang dipakai untuk membuat manual bug report?</a:t>
            </a:r>
            <a:endParaRPr b="1" sz="1600">
              <a:solidFill>
                <a:srgbClr val="652F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Sebetulnya ada beragam tools yang bisa kita pakai, lho! Misalnya, </a:t>
            </a:r>
            <a:r>
              <a:rPr b="1" lang="en" sz="1100" u="sng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Docs</a:t>
            </a: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100" u="sng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Words</a:t>
            </a: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100" u="sng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Jira card</a:t>
            </a: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100" u="sng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Trello card</a:t>
            </a: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dan sebagainya.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Bahkan, ada perusahaan yang menyediakan tools-nya sendiri untuk pembuatan bug report. Pemilihan tools ini tergantung dari kebutuhan perusahaannya.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36675" y="917399"/>
            <a:ext cx="4977226" cy="379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3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43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44"/>
          <p:cNvCxnSpPr/>
          <p:nvPr/>
        </p:nvCxnSpPr>
        <p:spPr>
          <a:xfrm flipH="1">
            <a:off x="2141700" y="427100"/>
            <a:ext cx="5382600" cy="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44"/>
          <p:cNvSpPr txBox="1"/>
          <p:nvPr/>
        </p:nvSpPr>
        <p:spPr>
          <a:xfrm>
            <a:off x="477900" y="14075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Udah tau apa itu Bug Reporting, saatnya kita ulik lebih jauh isi dari Bug Reporting.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Dalam menyusun bug report, kita nggak bisa sembarangan, lho! </a:t>
            </a:r>
            <a:r>
              <a:rPr b="1" lang="en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Ada aturan atau format</a:t>
            </a:r>
            <a:r>
              <a:rPr b="1" lang="en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yang mesti kita ikuti.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Kira-kira, susunan atau format Bug Reporting umumnya seperti apa ya?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Penasarann kan? Yuk kita intip bersama!</a:t>
            </a:r>
            <a:endParaRPr b="1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8476" y="972137"/>
            <a:ext cx="4946800" cy="377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Jadi gini ketentuannya, gengs!</a:t>
            </a:r>
            <a:endParaRPr b="1" sz="1600">
              <a:solidFill>
                <a:srgbClr val="652F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Dalam menyusun bug report, sebenarnya nggak ada format baku. Di sisi lain, setiap perusahaan juga memiliki format bug report masing-masing.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Namun,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poin penting dalam membuat bug report adalah detail dan informatif.</a:t>
            </a:r>
            <a:endParaRPr b="1"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1250" y="914400"/>
            <a:ext cx="4900575" cy="373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45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45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6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Hemm, memangnya kenapa sih harus detail dan informatif?</a:t>
            </a:r>
            <a:endParaRPr b="1" sz="1600">
              <a:solidFill>
                <a:srgbClr val="652F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Kita harus detail, biar nggak ada informasi yang terlewat, gengs!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Semua informasi yang perlu disampaikan harus dipenuhi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oleh QA dalam pembuatan bug report.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Kemudi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kita perlu menyusun secara informatif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agar developer mudah memahaminya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Jadi, Biar developer nggak salah paham sama laporan kita gitu~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199" y="969475"/>
            <a:ext cx="4953800" cy="377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46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46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Nah, meskipun format bug report yang digunakan oleh perusahaan berbeda-beda,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 umumnya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harus tetap kita pelajari ya,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Kalau kita paham format umum bug report, nantinya akan lebih mudah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mempelajari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format khusus dalam pekerjaan kita.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 umum bug report bisa kamu lihat pada gambar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 sampi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ng, yaps! Yuk, kita ulas formatnya!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000" y="869500"/>
            <a:ext cx="5098288" cy="3886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47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47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8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Berikut format yang umum dipakai dalam penyusunan bug report, gengs!</a:t>
            </a:r>
            <a:endParaRPr b="1" sz="1600">
              <a:solidFill>
                <a:srgbClr val="652F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JUDUL</a:t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Bug report harus mempunyai judul. Dalam penulisannya, QA harus membuatnya dengan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informatif dan efektif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Selain itu, judul juga bisa ditulis menggunakan berbagai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prefiks (awalan)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tertentu sesuai kesepakatan tim.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900" y="1154450"/>
            <a:ext cx="4068575" cy="3101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8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48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Informatif yang dimaksud adalah bisa menunjukkan bug yang terjadi, misalnya “Kolom username masih tidak bisa diisi, harusnya bisa diisi”.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Efektif yang dimaksud adalah informasi yang diampaikan kita kemas dengan ringkas namun tetap jelas.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3" name="Google Shape;42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300" y="866862"/>
            <a:ext cx="4253127" cy="3241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49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49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DESKRIPSI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Deskripsi ini bisa berisi catatan sebagai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informasi tambahan terkait bug yang kita temukan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Contoh informasi yang bisa dituliskan antara lain: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Menjelaskan trigger-trigger tertentu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Menjelaskan s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tep penemuan bug, kond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isi seharusnya, dan kondisi yang terjad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075" y="1306840"/>
            <a:ext cx="4068575" cy="3101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50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50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Menjelaskan merk, seri, dan firmware dari device yang digunaka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Menjelaskan bug terjadi di device tertentu dan tidak terjadi di device tertentu (compatible issue)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365574"/>
            <a:ext cx="4068575" cy="3101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51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51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 topik kali ini, kamu akan belajar beberapa poin berikut: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Definisi Bug Severity dan Bug Priority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Perbedaan Bug Severity dan Priority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Konsep Dasar Bug Report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Unsur-Unsur dalam Bug Reporting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00" y="110412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STEPS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Steps ini berisi detail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tahapan bagaimana bug yang di-report terjadi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Steps yang detail akan membantu developer dalam memperbaiki bug-nya, lho! Buat contohnya, bisa kamu lihat ilustrasi di samping, yaps!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" name="Google Shape;45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075" y="1255962"/>
            <a:ext cx="4202124" cy="3203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2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52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3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ATTACHMENT (LAMPIRAN)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Attachment in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bukti berupa video, gambar, atau keduanya.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Selain itu, attachment juga bisa membantu developer memahami bug yang di-report,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Oh iya, ada juga ketentuan sebelum memasukkan attachment, lho! 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" name="Google Shape;46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225" y="1312875"/>
            <a:ext cx="4052776" cy="3089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3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53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4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Ketentuan yang dimaksud adalah kita perlu memberikan penanda di mana letak terjadinya bug,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Kalau attachment berupa gambar, kita cukup menandai dengan kotak berwarna merah. Kalau video, bisa ditunjukkan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menggunakan pointer.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Buat contohnya, bisa kamu lihat di samping yaps!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3" name="Google Shape;47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875" y="1184899"/>
            <a:ext cx="4202124" cy="3203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54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54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5"/>
          <p:cNvSpPr txBox="1"/>
          <p:nvPr/>
        </p:nvSpPr>
        <p:spPr>
          <a:xfrm>
            <a:off x="509675" y="914400"/>
            <a:ext cx="4078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SEVERITY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Dalam bug report perlu dicantumkan severity-nya. Apakah minor, medium, major, atau lainnya.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Buat contohnya, bisa lihat di samping yaps!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475" y="1116699"/>
            <a:ext cx="4250724" cy="3240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55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55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6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PRIORITY (PRIORITAS)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Tingkat priority ini akan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menunjukan seberapa penting sebuah bug harus segera diperbaiki.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Semakin tinggi tingkatnya berarti harus segera diperbaiki,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Oh iya, tingkatan priority ini bergantung ketentuan perusahaan dan tools yang dipakai, yaps! Contoh di samping adalah tingkatan pada tools Jira.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3" name="Google Shape;49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075" y="1255962"/>
            <a:ext cx="4202124" cy="3203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56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56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7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Penggunaan label ini bisa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membantu mempercepat identifikasi bug oleh developer.</a:t>
            </a:r>
            <a:endParaRPr b="1"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Nggak hanya developer, pihak lain yang perlu membaca bug report kita juga pasti akan terbantu.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175" y="1484523"/>
            <a:ext cx="3602424" cy="2745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57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57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8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REPORTER DAN ASSIGNEE</a:t>
            </a:r>
            <a:endParaRPr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Nah, kalau dua hal ini berfungsi sebagai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penanda pembuat dan penerimanya,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Untuk reporter, diisi nama QA yang menemukan dan membuat bug report. Nama kamu bisa diisi di sini~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Sedangkan, assignee diisi nama developer sebagai penerima laporan, yang akan melakukan perbaikan. 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3" name="Google Shape;51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914397"/>
            <a:ext cx="4003526" cy="30517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58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58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9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Gimana gengs, sekarang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 makin paham kan sama format bug reporting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Menurut kamu, kalau kita pakai tools yang berbe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da,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formatnya akan sama atau beda juga ya?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550" y="793300"/>
            <a:ext cx="5172749" cy="3942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p59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59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Sekarang coba kita latihan membuat Bug Reporting menggunakan hasil testing dari web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filmen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 sudah kamu buat di pertemuan sebelumnya!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Untuk format Bug Reportingnya, kamu bisa copy dari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sini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ya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60"/>
          <p:cNvCxnSpPr/>
          <p:nvPr/>
        </p:nvCxnSpPr>
        <p:spPr>
          <a:xfrm flipH="1">
            <a:off x="2097775" y="427150"/>
            <a:ext cx="5426700" cy="3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60"/>
          <p:cNvSpPr txBox="1"/>
          <p:nvPr/>
        </p:nvSpPr>
        <p:spPr>
          <a:xfrm>
            <a:off x="454375" y="144400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35" name="Google Shape;535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5550" y="793300"/>
            <a:ext cx="5172749" cy="39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0"/>
          <p:cNvSpPr txBox="1"/>
          <p:nvPr/>
        </p:nvSpPr>
        <p:spPr>
          <a:xfrm>
            <a:off x="509675" y="1301675"/>
            <a:ext cx="26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Practice 1: Live Session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61"/>
          <p:cNvCxnSpPr/>
          <p:nvPr/>
        </p:nvCxnSpPr>
        <p:spPr>
          <a:xfrm flipH="1">
            <a:off x="2263625" y="427100"/>
            <a:ext cx="5260800" cy="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61"/>
          <p:cNvSpPr txBox="1"/>
          <p:nvPr/>
        </p:nvSpPr>
        <p:spPr>
          <a:xfrm>
            <a:off x="446100" y="214325"/>
            <a:ext cx="4062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Refleksi Belajar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5" name="Google Shape;545;p6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GImana gengs?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Udah semakin kenal dong sama Bug Reporting?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Dari pembelajaran yang sudah kamu lakukan, coba simpulkan mengapa Bug Reporting perlu dibuat dengan detail dan informatif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🤔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000" y="1422225"/>
            <a:ext cx="3507151" cy="2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rot="10800000">
            <a:off x="2159825" y="427100"/>
            <a:ext cx="5364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477900" y="1407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Guys, masih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ingat sama istilah parameter yang dipakai saat penanganan bug?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Nah, parameter tadi ada hubungannya dengan </a:t>
            </a:r>
            <a:r>
              <a:rPr b="1"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Bug Severity.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Sebetulnya apa sih bug severity itu?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Minum jus mangga pake gelas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Cuss kita ulas~</a:t>
            </a:r>
            <a:endParaRPr b="1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599" y="1377308"/>
            <a:ext cx="3882825" cy="296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Yuk, inget-inget lagi apa yang sudah dipelajari!</a:t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Bug Severity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Tingkat keparahan sebuah bug.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Bug severity memiliki klasifikasi yang dibagi berdasarkan tingkat keparahan atau besarnya masalah yang ditimbulkan. Secara umum klasifikasi tersebut seperti minor, medium, major dan critical.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Bug Priority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Tingkatan atau level dari </a:t>
            </a:r>
            <a:r>
              <a:rPr b="1" lang="en" sz="1100">
                <a:solidFill>
                  <a:srgbClr val="202124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seberapa mendesak bug perlu diperbaiki dan dihilangkan </a:t>
            </a:r>
            <a:r>
              <a:rPr lang="en" sz="1100">
                <a:solidFill>
                  <a:srgbClr val="202124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dari situs web atau aplikasi yang sedang dikembangkan.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62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4" name="Google Shape;55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56" name="Google Shape;55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65450"/>
            <a:ext cx="4433974" cy="33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Bug Reporting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Laporan yang berisi informasi bug dan hal yang perlu diperbaiki dalam produk.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Secara umum bug reporting berfungsi untuk mengetahui, melacak dan bukti bug yang ditemukan.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Metode Pembuatan Bug Reporting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Terdapat dua metode pembuatan bug report yaitu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dan automation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2" name="Google Shape;56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63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4" name="Google Shape;56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66" name="Google Shape;56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65450"/>
            <a:ext cx="4433974" cy="33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64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3" name="Google Shape;57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75" name="Google Shape;575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65450"/>
            <a:ext cx="4433974" cy="3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4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Format Bug Reporting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Umumnya format bug report memiliki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judul, deskripsi, steps, lampiran, severity, priority, label, reporter dan assigne.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Menyusun Bug Reporting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 pembuatan bug report, QA dibantu dengan sebuah alat atau tools yang berguna untuk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merekam, melaporkan, menetapkan, hingga melacak bug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 Contoh tools ini misalnya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Jira, Trello dan Click up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"/>
          <p:cNvSpPr txBox="1"/>
          <p:nvPr/>
        </p:nvSpPr>
        <p:spPr>
          <a:xfrm>
            <a:off x="445650" y="717100"/>
            <a:ext cx="4124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Severity vs Priority</a:t>
            </a:r>
            <a:endParaRPr b="1" sz="1100" u="sng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Reporting Requirement</a:t>
            </a:r>
            <a:endParaRPr b="1" sz="1100" u="sng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Tracking Bug Reporting with Jira</a:t>
            </a:r>
            <a:endParaRPr b="1" sz="1100" u="sng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Tracking Bug Reporting with Trello</a:t>
            </a:r>
            <a:endParaRPr b="1" sz="1100" u="sng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65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4" name="Google Shape;584;p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Referensi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86" name="Google Shape;586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1065450"/>
            <a:ext cx="4433974" cy="33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b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Chapter 2 Topic 2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Eitsss, tapi materinya masih berlanjut nih. 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Sampai jumpa di Topic berikutnya ya, gengs!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2" name="Google Shape;59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4" name="Google Shape;594;p66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5" name="Google Shape;595;p66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96" name="Google Shape;596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Kamu pernah nggak sakit flu? Kalau kamu ingat, semakin berat gejalanya, semakin parah kan sakitny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a?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🤧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Dalam pembahasan bug, hal itu juga berlaku, lho!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Semakin berat gejala error-nya, semakin parah bug-nya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Inilah yang disebut sebagai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bug severity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000" y="914402"/>
            <a:ext cx="4770874" cy="363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Jadi, bug severity itu apa sih?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severity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adalah 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tingkat keparahan sebuah bug</a:t>
            </a:r>
            <a:r>
              <a:rPr b="1"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Semakin parah tingkat severity, semakin parah juga efek yang ditimbulkan.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Nah, efek atau akibat yang ditimbulkan bug ini tentunya mempengaruhi jalannya produk (software),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107" y="1431650"/>
            <a:ext cx="3077343" cy="23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Bug severity memiliki klasifikasi yang dibagi berdasarkan tingkat keparahan atau besarnya masalah yang ditimbulkan, gengs!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Untuk masalah yang paling ringan ada di minor. Jadi, semakin parah maka tingkatannya s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emakin naik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ke medium hingga high.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107" y="1431650"/>
            <a:ext cx="3077343" cy="23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Beberapa bug yang tergolong tinggi di klasifikasi severity, bisa menyebabkan terjadinya crash, lho! Bahkan, ada yang membuat produknya nggak bisa dijalankan.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Coba kamu ingat-ingat, pernah nggak menemukan error di aplikasi atau web yang kayak gitu? 🤔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676" y="954721"/>
            <a:ext cx="4992499" cy="380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