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028a4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139c3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0139c3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28a449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028a449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8c8318a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38c8318a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8c8318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438c8318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8c8318a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38c8318a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28a449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028a449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8c831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438c831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e8e3e3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1e8e3e3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e8e3e3e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1e8e3e3e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hyperlink" Target="https://docs.google.com/document/d/1MF0POxK1Ph35IJIFfVvp6AFIcwpBbiwL6wFvvF8ZGz8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 2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Mengerjakan 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2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" name="Google Shape;66;p14"/>
          <p:cNvCxnSpPr>
            <a:stCxn id="67" idx="0"/>
            <a:endCxn id="68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" name="Google Shape;69;p14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71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8" name="Google Shape;68;p14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4" name="Google Shape;74;p14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78" name="Google Shape;78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81" name="Google Shape;81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84" name="Google Shape;84;p14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Pemahaman tentang bug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Penyusunan bug reporting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Presentasi hasil challenge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Menyusun bug report sesuai bug/defect yang ditemukan dengan menggunakan severity Critical-Major-Medium-Minor dan priority High-Middle-Low.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bug report dalam format .pdf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Mempresentasikan hasil challenge di minggu ke-6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53500" y="1821150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Case ID &amp; Steps Testing terisi dengan jelas dan lengkap sesuai dokumen test case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(20%)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Description penemuan Bug terdefinisi dengan jelas dan runut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(30%)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Pengkategorian bug dilakukan dengan jelas sesuai bug/defect yang ditemukan dengan menggunakan severity Critical-Major-Medium-Minor dan priority High-Middle-Low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(40%)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Bukti penemuan Bug dilampirkan dengan lengkap menggunakan screenshot untuk tiap bug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Bug report di submit dalam bentuk .pdf dalam waktu yang telah ditentukan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09675" y="96372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Lanjut dari kisahmu di challenge pertama…</a:t>
            </a:r>
            <a:endParaRPr sz="1600" strike="sngStrik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hasil testing yang sudah kamu lakukan sebelumnya, sekarang saatnya mendokumentasikan temuan bug pada website yang sudah di-testing.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09675" y="96372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Menyusun Bug Report</a:t>
            </a:r>
            <a:endParaRPr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amu bisa mulai membuat bug report dengan format yang sudah disediakan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di sini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Kalau ada instruksi yang kurang jelas, boleh ditanyakan ke Facil, ya!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 menggunakan Microsoft Word dengan detail satu halaman untuk satu bug report.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Kumpulkan laporan bug dalam bentuk .pdf kepada Fasil melalui Form Submission yang diberikan oleh Tim Binar maksimal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Sabtu, 1 April 2023 pukul 23.59 WIB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>
            <a:endCxn id="149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challenge ini, kamu berada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dalam kelompok dengan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anggota 1-2 orang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Kelompok ini merupakan kelompok yang sama dengan Challenge Chapter 1.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Lakukan pembagian tugas yang adil menurut kelompokmu, ya! 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mengerjakan challenge bersama kelompokmu harus berkolaborasi dan berkoordinasi ya, gengs!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anggota kelompok wajib sharing dan berdiskusi mengenai cara pengerjaan challenge di masing-masing porsi pembagian tugas,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sehingga kamu dan anggota kelompokmu memiliki pemahaman yang sama untuk challenge yang dikerjakan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915550" y="140763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672025" y="3932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379925" y="3958375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165" name="Google Shape;165;p21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66" name="Google Shape;166;p21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7" name="Google Shape;167;p21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21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</a:t>
              </a:r>
              <a:r>
                <a:rPr b="1" lang="en" sz="900">
                  <a:latin typeface="Montserrat"/>
                  <a:ea typeface="Montserrat"/>
                  <a:cs typeface="Montserrat"/>
                  <a:sym typeface="Montserrat"/>
                </a:rPr>
                <a:t> Keempat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</a:t>
              </a: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 Form Submission 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170" name="Google Shape;170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21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172" name="Google Shape;172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3" name="Google Shape;173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4" name="Google Shape;174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5" name="Google Shape;175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" name="Google Shape;176;p21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di Minggu Ketiga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Challenge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77" name="Google Shape;177;p21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178" name="Google Shape;178;p21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1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80" name="Google Shape;180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81" name="Google Shape;181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2" name="Google Shape;182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" name="Google Shape;183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Challenge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berkelompok oleh Students selama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minggu ketiga dan keempat. J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ika student mengalami kesulitan bisa didiskusikan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84" name="Google Shape;184;p21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185" name="Google Shape;185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21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187" name="Google Shape;187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8" name="Google Shape;188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9" name="Google Shape;189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" name="Google Shape;190;p21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91" name="Google Shape;191;p21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192" name="Google Shape;192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1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194" name="Google Shape;194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95" name="Google Shape;195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6" name="Google Shape;19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97" name="Google Shape;19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8" name="Google Shape;198;p21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 akan 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99" name="Google Shape;199;p21"/>
          <p:cNvSpPr txBox="1"/>
          <p:nvPr/>
        </p:nvSpPr>
        <p:spPr>
          <a:xfrm>
            <a:off x="445675" y="717100"/>
            <a:ext cx="82377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Timeline Pelaksanaan dan Pengumpulan Challenge Chapter 2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timeline berikut!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